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3E69-0FD9-EEE6-6473-AC76141D4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0ABDA-A79E-944A-E33D-DD7706CE3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C138-8DF4-91F1-BD3A-3438A236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3126-DD8D-4533-A2B4-F9C77D13221A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6F2D7-6D5A-2E24-3DE0-41CFD159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4D54-F589-52C0-18FF-6D69A590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DCCB-2592-4E7E-AB57-C192446B4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25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3F06-3B5C-AC64-8DBD-40BBCA3D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A355F-648F-DEA5-5562-2CFBE700D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84E41-0621-FF4D-3E8B-3C06697F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3126-DD8D-4533-A2B4-F9C77D13221A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5DBA2-51BF-8839-9CB8-4A9022D9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80E2B-D9F6-C1B4-5596-BD89EB48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DCCB-2592-4E7E-AB57-C192446B4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9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0E298-C0E0-1231-99FD-205187FA0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5D2BD-E0EE-5D82-71E3-990B726A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A59FC-A256-6440-AAA5-B01FED4A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3126-DD8D-4533-A2B4-F9C77D13221A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AA74-1A05-0744-CF3A-0A506C6E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E668-2AD7-3D64-1787-459AA0B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DCCB-2592-4E7E-AB57-C192446B4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86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5951-34D1-FBBC-4024-D4941B17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BF74-CFBE-6690-D06B-5E5E61073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E17D-6A82-3A9C-C30C-67C91817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3126-DD8D-4533-A2B4-F9C77D13221A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F171D-F01E-BF91-A99B-36BA17D6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5010-9AFF-36E5-A171-7615BEDE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DCCB-2592-4E7E-AB57-C192446B4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94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F830-AED5-3E66-F3C4-85D158A9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67BD1-CD6A-82C4-7BF4-612C942C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7CD7-5080-EAF3-FCA8-C634B186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3126-DD8D-4533-A2B4-F9C77D13221A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B8D53-E628-1C69-39FB-2D4501A6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58960-D5E4-A6E7-0273-47DA971F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DCCB-2592-4E7E-AB57-C192446B4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83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C425-B579-4D64-92E7-B8A50706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8B36-2FE2-2F78-EA8F-805457FA0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AFC6B-0DE6-A6E4-2BC4-CF8BA3ACB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07085-3526-6856-BEBA-E9BF9E0E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3126-DD8D-4533-A2B4-F9C77D13221A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915E0-C14D-B942-5470-F643BFD8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C01ED-0B69-5F34-FA29-1E5712F4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DCCB-2592-4E7E-AB57-C192446B4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58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94F1-9726-27B1-BC79-04D1C7BC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64FC6-204F-835E-F07E-E99B547E6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B609E-E4A7-7EDC-D7C7-0359731B5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B9AAE-020E-5799-0639-47F6E0210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1E5DB-CD30-BD36-60C6-7EC72677D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23276-AAA0-0D4C-01BD-1A8FD271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3126-DD8D-4533-A2B4-F9C77D13221A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35C44-73ED-6058-B877-0267FEA6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A0024-4CD4-254C-C483-D1A3E8B5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DCCB-2592-4E7E-AB57-C192446B4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4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FAB1-A9ED-099F-A076-AA55C6CE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63345-345D-A687-9D59-507D8DA3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3126-DD8D-4533-A2B4-F9C77D13221A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7E656-E78B-64F7-7F3C-AAA51DC9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B27B1-78AD-3017-F63F-B4A61FE6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DCCB-2592-4E7E-AB57-C192446B4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82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3DB02-DC79-BAF4-634F-3A6F481E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3126-DD8D-4533-A2B4-F9C77D13221A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677A0-A9BA-C55F-AA3F-F630E45B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FE6A4-8DC4-5E3F-D5C9-9DD813F4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DCCB-2592-4E7E-AB57-C192446B4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5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C910-FA25-99BC-1911-FE4A075F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C836-01E4-9CBA-7A33-A854947B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B11A1-B175-9E6C-CC90-CAA49A533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4F7DC-E94E-7572-6D0B-5C33E0B7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3126-DD8D-4533-A2B4-F9C77D13221A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3E414-FFC0-BA62-44D4-5EB9E4FF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5B83E-A3F9-A54A-D5A7-D4CC9A56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DCCB-2592-4E7E-AB57-C192446B4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8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1EFC-8F5C-3BE7-7D58-12F36F48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77A2D-3985-0C75-A58E-97DC10E84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86700-6D34-B7BB-B5D5-A9D1673EB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A158F-0848-CFA1-1408-6B856DE4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3126-DD8D-4533-A2B4-F9C77D13221A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056ED-FFEA-6009-EE66-387FC544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3B9E3-3506-5DE0-59F6-BB5B8A45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DCCB-2592-4E7E-AB57-C192446B4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A8884-7F99-ED22-E21C-B204E9C8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96ECA-47F6-058B-900C-3D99F75F5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C165-999D-8639-6D83-49CA413BD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3126-DD8D-4533-A2B4-F9C77D13221A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74EC0-A7EB-E045-709C-2893AC743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5C550-567F-8C22-75A4-9B206AA29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CCB-2592-4E7E-AB57-C192446B4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96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32492D-6359-59C7-DE9D-ADEFECEE780F}"/>
              </a:ext>
            </a:extLst>
          </p:cNvPr>
          <p:cNvSpPr txBox="1"/>
          <p:nvPr/>
        </p:nvSpPr>
        <p:spPr>
          <a:xfrm>
            <a:off x="2286000" y="2105560"/>
            <a:ext cx="816428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800080"/>
                </a:solidFill>
                <a:latin typeface="Algerian" panose="04020705040A02060702" pitchFamily="82" charset="0"/>
              </a:rPr>
              <a:t>Automotive Product Line – Sales Analysis</a:t>
            </a:r>
            <a:endParaRPr lang="en-IN" sz="4800" dirty="0">
              <a:solidFill>
                <a:srgbClr val="80008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3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54240-E90C-7029-7A18-D32DF1E66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55"/>
            <a:ext cx="12192000" cy="681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22508-902C-2497-1B5C-D470CBE6A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94D17-960D-E16A-EF39-2B80BB382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" y="90021"/>
            <a:ext cx="12155596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37D81-10F1-2A0F-DA25-47146BA7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54F2E6-3562-3042-4BE8-923E4CF21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" y="209100"/>
            <a:ext cx="11936491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6303B-4063-C1C5-A699-C06AC8A13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20E9B-421B-7BB3-8379-1DD9CAEBB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" y="90021"/>
            <a:ext cx="12136544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2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87EEB-6289-D861-CC02-D9DCC957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24985-090C-8AEC-5177-00B3031F1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05"/>
            <a:ext cx="12192000" cy="658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1D3C5-8A01-E6A2-9F7B-B884A6BE1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91AD5-0D9A-F0A1-783E-9B1C70A0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57"/>
            <a:ext cx="12192000" cy="669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Karthikeya</dc:creator>
  <cp:lastModifiedBy>venkata Karthikeya</cp:lastModifiedBy>
  <cp:revision>1</cp:revision>
  <dcterms:created xsi:type="dcterms:W3CDTF">2025-05-31T17:03:04Z</dcterms:created>
  <dcterms:modified xsi:type="dcterms:W3CDTF">2025-05-31T17:04:52Z</dcterms:modified>
</cp:coreProperties>
</file>