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4D56-A7E6-EE93-EA00-5C85FF2E7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C3EFA-5A35-B2D9-7DFD-978918511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B6B36-6DC9-7013-DCB5-9E6DD9DA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0DA6-8F2C-4897-B94A-2E473DBF040B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B6269-C98A-BB05-686A-3EE74D96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DB42-AF3F-32D1-7E33-E7C4D9D7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90B0-C095-436E-A892-F78EC5004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3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6650-E0CF-2710-7469-62AD643F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48E89-3E61-8280-81FD-76181BE98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61516-3328-7B57-655A-0A362AF6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0DA6-8F2C-4897-B94A-2E473DBF040B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4D246-285E-CD5D-37F4-525A928B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5E2CE-E890-D312-3FD9-AE55716B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90B0-C095-436E-A892-F78EC5004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64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B6C3F-226D-FB09-14EA-DE6EB3F7A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99075-CECD-2A07-4BBF-236A95A43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A39CC-C867-450A-2F37-0AC034A7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0DA6-8F2C-4897-B94A-2E473DBF040B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B644A-D2FC-1BF2-B18F-60E4E6E4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092F-DAE7-5E59-D9D3-933C2C44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90B0-C095-436E-A892-F78EC5004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31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BD69-5FAF-EEF0-D2BC-FC717E2C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57483-3FE9-A6E1-41AA-9CD74100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09505-0BAB-8418-44F9-8A7A54CA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0DA6-8F2C-4897-B94A-2E473DBF040B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E314F-595C-1E3D-913E-E114B867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0CE93-3199-4FE6-AD9C-7F32EB80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90B0-C095-436E-A892-F78EC5004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75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5819-0AB9-FF95-6C98-0C9876B9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B7D83-4291-D236-9E64-AA899ADC6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3435A-AA51-0D40-0315-707EE7B9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0DA6-8F2C-4897-B94A-2E473DBF040B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381D-9EDE-4F1A-0550-6A42A396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D3939-B0A9-5387-6731-88415216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90B0-C095-436E-A892-F78EC5004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38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FF88-20BF-1A12-21D0-7DC43D30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AE49-CDEA-B522-DAAA-6EB600FF2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E6A88-0C4A-0889-7154-85BA25BFB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B37CC-9298-5279-A3F5-CE053D9F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0DA6-8F2C-4897-B94A-2E473DBF040B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94A69-0A0C-43A0-2E2A-F3D54163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9EA2F-E4CB-22B1-1AB7-43CCAE8E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90B0-C095-436E-A892-F78EC5004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32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F864-5C17-698E-3D87-35AD55F6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37F7D-311C-8388-389F-7BB22FA81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94862-7E2A-C465-31A3-31F65400E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E7FD7-F7BE-C8B9-C416-93147F6B6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5CCAB-D4BF-9493-8E47-AA9DC39CB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D2F2B-FC78-520A-D823-10763996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0DA6-8F2C-4897-B94A-2E473DBF040B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A3EB2-D631-BE0F-F393-68143804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77E5D-4862-1D3B-C3F7-F560AD66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90B0-C095-436E-A892-F78EC5004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6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DC54-9261-468C-785B-9725A2AE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C7ADB-4999-7744-15AE-04C9E67B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0DA6-8F2C-4897-B94A-2E473DBF040B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D7D58-BE9E-2B0C-00CF-4BDB9826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77C06-1414-554E-9AB7-763A66B2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90B0-C095-436E-A892-F78EC5004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8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24318-605A-0065-C9A8-BBC3357E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0DA6-8F2C-4897-B94A-2E473DBF040B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0BA3B-82FE-7C60-6E71-B2013C48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6F06F-3339-E7AE-5938-37BFC675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90B0-C095-436E-A892-F78EC5004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00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A819-7907-7DB9-1C62-53027A23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F981-9914-ECA7-14E9-AA677A1FB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DFE1F-D461-57A8-A9AC-7664CDBE3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0559B-35D2-AF92-B5CB-FFDA6388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0DA6-8F2C-4897-B94A-2E473DBF040B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5A5D3-8988-F28A-9F53-34E2EEF1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B4F3B-CD02-3DAC-8A5C-0334F675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90B0-C095-436E-A892-F78EC5004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93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C45E-5AC4-53FF-EB14-96570984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81E4F-9AF1-2E0A-5BFE-308223B6C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4D558-9558-5F22-09CC-8957FD1F3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FE18E-BF3C-A3D7-1FE2-506CD9AC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0DA6-8F2C-4897-B94A-2E473DBF040B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E6DCA-D1DB-150C-1907-973566E8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AAFD6-A599-0CB1-8A9A-08ED65AA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90B0-C095-436E-A892-F78EC5004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08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8ECC4-A440-9972-8438-24F0436A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5246F-4B18-DD34-D2D4-A966F86BA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58529-97EE-0F7D-0792-B73B3D4B1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E0DA6-8F2C-4897-B94A-2E473DBF040B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C843B-0859-647F-243E-81EF19B48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D72BC-45BD-ECA8-4922-D56722304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390B0-C095-436E-A892-F78EC5004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23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6CD8AC-D2A0-F123-2961-874BBE59A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51D4C3-FD14-51F4-BF54-E6F4CA509C73}"/>
              </a:ext>
            </a:extLst>
          </p:cNvPr>
          <p:cNvSpPr txBox="1"/>
          <p:nvPr/>
        </p:nvSpPr>
        <p:spPr>
          <a:xfrm>
            <a:off x="4495798" y="3528829"/>
            <a:ext cx="7391402" cy="25853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Lucida Calligraphy" panose="03010101010101010101" pitchFamily="66" charset="0"/>
              </a:rPr>
              <a:t>Exploratory Data Analysis  on Titanic Dataset</a:t>
            </a:r>
            <a:endParaRPr lang="en-IN" sz="5400" dirty="0">
              <a:solidFill>
                <a:schemeClr val="bg1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53C3D-C25F-8194-989E-3F94BEEC9EEE}"/>
              </a:ext>
            </a:extLst>
          </p:cNvPr>
          <p:cNvSpPr txBox="1"/>
          <p:nvPr/>
        </p:nvSpPr>
        <p:spPr>
          <a:xfrm>
            <a:off x="7402286" y="2106385"/>
            <a:ext cx="2732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Lucida Calligraphy" panose="03010101010101010101" pitchFamily="66" charset="0"/>
              </a:rPr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28617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00FD9-AF96-CE54-05C5-0852459A2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" y="1890014"/>
            <a:ext cx="12083143" cy="4362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AEB5B2-7A24-15E5-19D0-7C8A5EAA4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79" y="853785"/>
            <a:ext cx="6068272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9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8A36DB-A742-44BB-3875-3D569BCF3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98" y="1199839"/>
            <a:ext cx="10421804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0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F63D9A8-FFA4-A250-7327-62A6FA682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136" y="0"/>
            <a:ext cx="7073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7597A6-4C3C-A0D9-9635-DD50482E1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5434"/>
            <a:ext cx="5061857" cy="774083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D8739D0D-9B52-0416-73DC-16AE360E7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3" y="5258804"/>
            <a:ext cx="506185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alligraphy" panose="03010101010101010101" pitchFamily="66" charset="0"/>
              </a:rPr>
              <a:t>Survivors tend to cluster in lower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alligraphy" panose="03010101010101010101" pitchFamily="66" charset="0"/>
              </a:rPr>
              <a:t>Pclass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alligraphy" panose="03010101010101010101" pitchFamily="66" charset="0"/>
              </a:rPr>
              <a:t>,  higher Fare.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alligraphy" panose="03010101010101010101" pitchFamily="66" charset="0"/>
              </a:rPr>
              <a:t>Children had a better survival rate.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84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669227-F5E7-0DD8-1394-D2FD35CC3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9" y="229863"/>
            <a:ext cx="12012701" cy="139084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1F71B80-D411-7EDD-F572-162A7338F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168" y="1345217"/>
            <a:ext cx="6614432" cy="416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EC4CDD-D680-4AFC-7F08-47C580123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5241" y="5642359"/>
            <a:ext cx="7824788" cy="79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alligraphy" panose="03010101010101010101" pitchFamily="66" charset="0"/>
              </a:rPr>
              <a:t>Fare positively correlates with Survived (+0.26).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alligraphy" panose="03010101010101010101" pitchFamily="66" charset="0"/>
              </a:rPr>
              <a:t>Pclass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alligraphy" panose="03010101010101010101" pitchFamily="66" charset="0"/>
              </a:rPr>
              <a:t> negatively correlates with Survived (−0.34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0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D1745FA-00C9-A962-7C7A-B0D6C52CB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306322"/>
            <a:ext cx="4094389" cy="280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F2F6866-B3E7-C114-C1D6-85E277677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919" y="260489"/>
            <a:ext cx="4215881" cy="285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8DFC698-C61A-7C20-6CD1-5F4389F6A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750" y="3169397"/>
            <a:ext cx="5454422" cy="368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D3BC13-263C-8F92-9853-921B5F29B878}"/>
              </a:ext>
            </a:extLst>
          </p:cNvPr>
          <p:cNvSpPr txBox="1"/>
          <p:nvPr/>
        </p:nvSpPr>
        <p:spPr>
          <a:xfrm>
            <a:off x="8556172" y="4933425"/>
            <a:ext cx="36249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Lucida Calligraphy" panose="03010101010101010101" pitchFamily="66" charset="0"/>
              </a:rPr>
              <a:t>High fare passengers tend to survive.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Lucida Calligraphy" panose="03010101010101010101" pitchFamily="66" charset="0"/>
              </a:rPr>
              <a:t>Young survivors appear in high-fare and low-fare segments.</a:t>
            </a:r>
          </a:p>
        </p:txBody>
      </p:sp>
    </p:spTree>
    <p:extLst>
      <p:ext uri="{BB962C8B-B14F-4D97-AF65-F5344CB8AC3E}">
        <p14:creationId xmlns:p14="http://schemas.microsoft.com/office/powerpoint/2010/main" val="127450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1E5F47-50D6-6240-32B0-EAA80598CD85}"/>
              </a:ext>
            </a:extLst>
          </p:cNvPr>
          <p:cNvSpPr txBox="1"/>
          <p:nvPr/>
        </p:nvSpPr>
        <p:spPr>
          <a:xfrm>
            <a:off x="936172" y="881743"/>
            <a:ext cx="8795657" cy="285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4000" b="0" i="0" dirty="0">
                <a:solidFill>
                  <a:srgbClr val="1F1F1F"/>
                </a:solidFill>
                <a:effectLst/>
                <a:latin typeface="Lucida Calligraphy" panose="03010101010101010101" pitchFamily="66" charset="0"/>
              </a:rPr>
              <a:t>Observation: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Lucida Calligraphy" panose="03010101010101010101" pitchFamily="66" charset="0"/>
              </a:rPr>
              <a:t>Higher Fare correlates with higher survival.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Lucida Calligraphy" panose="03010101010101010101" pitchFamily="66" charset="0"/>
              </a:rPr>
              <a:t>First class passengers (low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Lucida Calligraphy" panose="03010101010101010101" pitchFamily="66" charset="0"/>
              </a:rPr>
              <a:t>Pclass</a:t>
            </a:r>
            <a:r>
              <a:rPr lang="en-US" b="0" i="0" dirty="0">
                <a:solidFill>
                  <a:srgbClr val="1F1F1F"/>
                </a:solidFill>
                <a:effectLst/>
                <a:latin typeface="Lucida Calligraphy" panose="03010101010101010101" pitchFamily="66" charset="0"/>
              </a:rPr>
              <a:t>) are more likely to survive.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Lucida Calligraphy" panose="03010101010101010101" pitchFamily="66" charset="0"/>
              </a:rPr>
              <a:t>Most passengers were young adults.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Lucida Calligraphy" panose="03010101010101010101" pitchFamily="66" charset="0"/>
              </a:rPr>
              <a:t>Males had lower survival rate.</a:t>
            </a:r>
          </a:p>
        </p:txBody>
      </p:sp>
    </p:spTree>
    <p:extLst>
      <p:ext uri="{BB962C8B-B14F-4D97-AF65-F5344CB8AC3E}">
        <p14:creationId xmlns:p14="http://schemas.microsoft.com/office/powerpoint/2010/main" val="42254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Calligraphy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Karthikeya</dc:creator>
  <cp:lastModifiedBy>venkata Karthikeya</cp:lastModifiedBy>
  <cp:revision>1</cp:revision>
  <dcterms:created xsi:type="dcterms:W3CDTF">2025-06-03T17:35:21Z</dcterms:created>
  <dcterms:modified xsi:type="dcterms:W3CDTF">2025-06-03T17:47:01Z</dcterms:modified>
</cp:coreProperties>
</file>