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8E94"/>
    <a:srgbClr val="33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67EE1C-A6EC-6B42-47EC-D515F4E38A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69116A9-FF2D-CF4C-86B3-FAA6B8B867E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A3658D-4F29-1734-7CF6-996A7B9D1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3821-A894-4634-A621-0ECE215D3DC1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03FCBA-17F6-3921-D4C4-E3C56CD9FC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CEF629-2024-0045-CE4D-89CED50AE7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9AE09-AECC-45AD-9101-B5C58B638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600210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EB73EB-FFB5-E7A2-6731-1723B55F6F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3D8C999-4EC5-650C-0E85-1DD32E19B2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C9E092-CACA-AADD-3B1D-A69CD7A9DE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3821-A894-4634-A621-0ECE215D3DC1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AFC3FA-DD9D-23D2-3873-3A94143953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FAB69-0F72-A07A-2160-92A6A07F1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9AE09-AECC-45AD-9101-B5C58B638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4590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D3C9C71-C4F7-18A7-E1DF-CBF9A77305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13B84A-BFE4-8C5E-5939-9D41410D48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0FB19E-BC25-5A63-ECE6-3AEF47268B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3821-A894-4634-A621-0ECE215D3DC1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1ADFAF-7E4E-BE93-CD1E-AB555B16D1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F9046-CABC-9428-787E-0AA4C1705C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9AE09-AECC-45AD-9101-B5C58B638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7682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BBC1B-178D-68E7-BDFA-135009C07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557406-947A-96E5-E78B-E7D8509A29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D2DF3-077E-BED3-10D4-B7D4777A2A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3821-A894-4634-A621-0ECE215D3DC1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638A71-4A50-6CC1-2DCD-34D01336C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50AFC8-7577-EE9C-FE9E-7ADFF46E6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9AE09-AECC-45AD-9101-B5C58B638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768607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391D33-C527-05BE-9610-E6AC73E319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FCB9D6-C61E-50BB-5867-4A408D5281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E881ED-BE56-143E-6070-C526F655D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3821-A894-4634-A621-0ECE215D3DC1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05B91F-B772-FFA5-2EB0-835554F78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9C9C0-37F1-1A4B-0EAA-44B536FDA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9AE09-AECC-45AD-9101-B5C58B638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3320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3B7CB3-697A-69FA-4809-0F5D6CA795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E7C01A-D649-81BB-E92D-ED7F6C68E1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2C862D3-2D70-87C8-34CA-A131CD4D24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3F2F4-A34F-32EF-3B46-8E29D236C8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3821-A894-4634-A621-0ECE215D3DC1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B069B28-18C1-7362-D16A-CA3C0576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E443892-E735-1FD3-2855-DD3199253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9AE09-AECC-45AD-9101-B5C58B638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66680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9DEF9-FF4E-950F-2FA2-2AE32BBCB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D463E0-4E8D-11F0-0E79-B8B6425102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D7A2FBE-9226-1C7C-EF90-E6FBD09D36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C377AC0-7BCF-F758-C2C8-D78114FF5B6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8D71E7-BFE6-D3A1-8839-B5EC8D231C0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15FD29D-2E01-93CA-1BE1-DBEC5CB7B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3821-A894-4634-A621-0ECE215D3DC1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EC7A19-BBC1-02DE-C6B8-A17F212FC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BD7BF30-4093-6BA6-C60F-A6CFBD0C2B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9AE09-AECC-45AD-9101-B5C58B638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3527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254939-8CB5-7CCC-BBE5-CE1C22A92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1CAD35F-BF54-DC50-D17B-DA1B69B6B1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3821-A894-4634-A621-0ECE215D3DC1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E968C67-FAE0-3D62-8CB2-835E7D709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973EAE9-A598-4972-201C-65851E0074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9AE09-AECC-45AD-9101-B5C58B638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126316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4CAB786-6499-30B1-3E28-ADE5C5C7E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3821-A894-4634-A621-0ECE215D3DC1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B8F011F-E545-50B4-E1A4-5023FFDAE7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6CCA04-1CC5-5E10-DDE0-AD4E67CC7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9AE09-AECC-45AD-9101-B5C58B638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88487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B166ED-9A2F-75ED-49CE-25E317663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C3CF34-13E9-533A-A966-2659B06B7A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32F6A24-2E8F-DFB8-9687-C3382B7C0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D0F6CC-6C24-3B4B-2118-761F65ED8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3821-A894-4634-A621-0ECE215D3DC1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1815F5-EE51-26DF-F6E6-2CF60F579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4199BE-F336-CD71-0814-1285F324C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9AE09-AECC-45AD-9101-B5C58B638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3818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956E8-CC23-E56E-43E1-918340019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F1E056C-19A1-3633-9954-03272120AB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A60F690-4400-1D5F-19C2-B6A04218A55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6D814B-8153-50BE-F5D2-686745E20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E13821-A894-4634-A621-0ECE215D3DC1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42E70E-7F3A-E5BF-5E30-9DBB146A8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BA592D-40A9-6316-02F8-C0CD30904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29AE09-AECC-45AD-9101-B5C58B638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91854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B46C28-8FC8-CEA9-1951-5F1DD0DC7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5ACE26-B958-D340-F13F-0DEC4E4D95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4E952-1D4C-6BF5-990A-CF61E6AA2DD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E13821-A894-4634-A621-0ECE215D3DC1}" type="datetimeFigureOut">
              <a:rPr lang="en-IN" smtClean="0"/>
              <a:t>04-06-2025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C693F5-5C23-3963-5740-584C8AF70F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717D2A-EFF0-2895-4498-BB6053B8CC6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29AE09-AECC-45AD-9101-B5C58B638F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809610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761E378-5BE9-1F4E-C80D-85C7AAF10C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887" y="242443"/>
            <a:ext cx="6019799" cy="637311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5B94147-473E-1FBA-5A81-8C70111A8C83}"/>
              </a:ext>
            </a:extLst>
          </p:cNvPr>
          <p:cNvSpPr txBox="1"/>
          <p:nvPr/>
        </p:nvSpPr>
        <p:spPr>
          <a:xfrm>
            <a:off x="6814457" y="1231191"/>
            <a:ext cx="4648200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>
                <a:solidFill>
                  <a:srgbClr val="4C8E94"/>
                </a:solidFill>
                <a:latin typeface="Book Antiqua" panose="02040602050305030304" pitchFamily="18" charset="0"/>
              </a:rPr>
              <a:t>2024 Monthly Sales Performance Overview</a:t>
            </a:r>
            <a:endParaRPr lang="en-IN" sz="6000" dirty="0">
              <a:solidFill>
                <a:srgbClr val="4C8E94"/>
              </a:solidFill>
              <a:latin typeface="Book Antiqua" panose="0204060205030503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6980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15088DA-4AB7-134E-FDEF-717B3DCAA3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16" y="0"/>
            <a:ext cx="6392167" cy="392484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15CB5B-9FDD-10F8-6830-EB1B5610B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42683" y="1603402"/>
            <a:ext cx="8068801" cy="2867425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33007090-F064-A8A8-0F51-6BC7F2F3FB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1" y="4387988"/>
            <a:ext cx="678179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C8E94"/>
                </a:solidFill>
                <a:effectLst/>
                <a:latin typeface="Book Antiqua" panose="02040602050305030304" pitchFamily="18" charset="0"/>
              </a:rPr>
              <a:t>This query extracts and summarizes the total revenue and number of unique orders for each month of the year 2024 from the online sales data table.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4C8E94"/>
                </a:solidFill>
                <a:effectLst/>
                <a:latin typeface="Book Antiqua" panose="02040602050305030304" pitchFamily="18" charset="0"/>
              </a:rPr>
              <a:t>Key Features: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C8E94"/>
              </a:solidFill>
              <a:effectLst/>
              <a:latin typeface="Book Antiqua" panose="020406020503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C8E94"/>
                </a:solidFill>
                <a:effectLst/>
                <a:latin typeface="Book Antiqua" panose="02040602050305030304" pitchFamily="18" charset="0"/>
              </a:rPr>
              <a:t>Extracts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4C8E94"/>
                </a:solidFill>
                <a:effectLst/>
                <a:latin typeface="Book Antiqua" panose="02040602050305030304" pitchFamily="18" charset="0"/>
              </a:rPr>
              <a:t>year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C8E94"/>
                </a:solidFill>
                <a:effectLst/>
                <a:latin typeface="Book Antiqua" panose="02040602050305030304" pitchFamily="18" charset="0"/>
              </a:rPr>
              <a:t> and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4C8E94"/>
                </a:solidFill>
                <a:effectLst/>
                <a:latin typeface="Book Antiqua" panose="02040602050305030304" pitchFamily="18" charset="0"/>
              </a:rPr>
              <a:t>month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C8E94"/>
                </a:solidFill>
                <a:effectLst/>
                <a:latin typeface="Book Antiqua" panose="02040602050305030304" pitchFamily="18" charset="0"/>
              </a:rPr>
              <a:t> from the Date column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C8E94"/>
                </a:solidFill>
                <a:effectLst/>
                <a:latin typeface="Book Antiqua" panose="02040602050305030304" pitchFamily="18" charset="0"/>
              </a:rPr>
              <a:t>Calculates: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C8E94"/>
                </a:solidFill>
                <a:effectLst/>
                <a:latin typeface="Book Antiqua" panose="02040602050305030304" pitchFamily="18" charset="0"/>
              </a:rPr>
              <a:t>SUM(Total Revenue) →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4C8E94"/>
                </a:solidFill>
                <a:effectLst/>
                <a:latin typeface="Book Antiqua" panose="02040602050305030304" pitchFamily="18" charset="0"/>
              </a:rPr>
              <a:t>Total revenue per month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C8E94"/>
              </a:solidFill>
              <a:effectLst/>
              <a:latin typeface="Book Antiqua" panose="02040602050305030304" pitchFamily="18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C8E94"/>
                </a:solidFill>
                <a:effectLst/>
                <a:latin typeface="Book Antiqua" panose="02040602050305030304" pitchFamily="18" charset="0"/>
              </a:rPr>
              <a:t>COUNT(DISTINCT Transaction ID) →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4C8E94"/>
                </a:solidFill>
                <a:effectLst/>
                <a:latin typeface="Book Antiqua" panose="02040602050305030304" pitchFamily="18" charset="0"/>
              </a:rPr>
              <a:t>Order volume per month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C8E94"/>
              </a:solidFill>
              <a:effectLst/>
              <a:latin typeface="Book Antiqua" panose="020406020503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C8E94"/>
                </a:solidFill>
                <a:effectLst/>
                <a:latin typeface="Book Antiqua" panose="02040602050305030304" pitchFamily="18" charset="0"/>
              </a:rPr>
              <a:t>Filters data to include only rows from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4C8E94"/>
                </a:solidFill>
                <a:effectLst/>
                <a:latin typeface="Book Antiqua" panose="02040602050305030304" pitchFamily="18" charset="0"/>
              </a:rPr>
              <a:t>2024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C8E94"/>
              </a:solidFill>
              <a:effectLst/>
              <a:latin typeface="Book Antiqua" panose="020406020503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37751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D2BDE79-2F32-D73C-06FE-4F1558A516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49" y="179300"/>
            <a:ext cx="8192643" cy="44964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1462B49-1884-47DB-5C05-9D2593DAB2E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18299" y="3054701"/>
            <a:ext cx="7821116" cy="1467055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F45A73F8-78BF-9551-883A-F02D4445A0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13115" y="4780508"/>
            <a:ext cx="6988629" cy="184665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C8E94"/>
                </a:solidFill>
                <a:effectLst/>
                <a:latin typeface="Book Antiqua" panose="02040602050305030304" pitchFamily="18" charset="0"/>
              </a:rPr>
              <a:t>This query provides a snapshot of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4C8E94"/>
                </a:solidFill>
                <a:effectLst/>
                <a:latin typeface="Book Antiqua" panose="02040602050305030304" pitchFamily="18" charset="0"/>
              </a:rPr>
              <a:t>most recent 3 months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C8E94"/>
                </a:solidFill>
                <a:effectLst/>
                <a:latin typeface="Book Antiqua" panose="02040602050305030304" pitchFamily="18" charset="0"/>
              </a:rPr>
              <a:t> of sales activity in 2024, showing total revenue and order volume.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4C8E94"/>
                </a:solidFill>
                <a:effectLst/>
                <a:latin typeface="Book Antiqua" panose="02040602050305030304" pitchFamily="18" charset="0"/>
              </a:rPr>
              <a:t>Key Features: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rgbClr val="4C8E94"/>
              </a:solidFill>
              <a:effectLst/>
              <a:latin typeface="Book Antiqua" panose="02040602050305030304" pitchFamily="18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C8E94"/>
                </a:solidFill>
                <a:effectLst/>
                <a:latin typeface="Book Antiqua" panose="02040602050305030304" pitchFamily="18" charset="0"/>
              </a:rPr>
              <a:t>Same logic as above for extracting, summing, and counting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C8E94"/>
                </a:solidFill>
                <a:effectLst/>
                <a:latin typeface="Book Antiqua" panose="02040602050305030304" pitchFamily="18" charset="0"/>
              </a:rPr>
              <a:t>Uses LIMIT 3 to show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4C8E94"/>
                </a:solidFill>
                <a:effectLst/>
                <a:latin typeface="Book Antiqua" panose="02040602050305030304" pitchFamily="18" charset="0"/>
              </a:rPr>
              <a:t>only the latest 3 months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C8E94"/>
                </a:solidFill>
                <a:effectLst/>
                <a:latin typeface="Book Antiqua" panose="02040602050305030304" pitchFamily="18" charset="0"/>
              </a:rPr>
              <a:t> (descending order)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C8E94"/>
                </a:solidFill>
                <a:effectLst/>
                <a:latin typeface="Book Antiqua" panose="02040602050305030304" pitchFamily="18" charset="0"/>
              </a:rPr>
              <a:t>Useful for tracking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rgbClr val="4C8E94"/>
                </a:solidFill>
                <a:effectLst/>
                <a:latin typeface="Book Antiqua" panose="02040602050305030304" pitchFamily="18" charset="0"/>
              </a:rPr>
              <a:t>recent sales trends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rgbClr val="4C8E94"/>
                </a:solidFill>
                <a:effectLst/>
                <a:latin typeface="Book Antiqua" panose="02040602050305030304" pitchFamily="18" charset="0"/>
              </a:rPr>
              <a:t> or building a dashboard KPI panel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734601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138</Words>
  <Application>Microsoft Office PowerPoint</Application>
  <PresentationFormat>Widescreen</PresentationFormat>
  <Paragraphs>13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Book Antiqua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venkata Karthikeya</dc:creator>
  <cp:lastModifiedBy>venkata Karthikeya</cp:lastModifiedBy>
  <cp:revision>1</cp:revision>
  <dcterms:created xsi:type="dcterms:W3CDTF">2025-06-04T15:12:47Z</dcterms:created>
  <dcterms:modified xsi:type="dcterms:W3CDTF">2025-06-04T15:12:57Z</dcterms:modified>
</cp:coreProperties>
</file>