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02a9c0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602a9c0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02a9c0b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02a9c0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602a9c0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602a9c0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562d4f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562d4f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c3449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c3449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c34490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c34490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c34490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c34490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c34490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c34490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c34490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c34490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02a9c0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02a9c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02a9c0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02a9c0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425" y="1767897"/>
            <a:ext cx="5268800" cy="29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72875"/>
            <a:ext cx="8520600" cy="11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Wireshark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5394"/>
                </a:solidFill>
              </a:rPr>
              <a:t>Wireshark Colorization Options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Goto view -&gt; Coloring Rules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46904" l="16477" r="18081" t="8649"/>
          <a:stretch/>
        </p:blipFill>
        <p:spPr>
          <a:xfrm>
            <a:off x="341950" y="1596875"/>
            <a:ext cx="8392075" cy="32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Working with Captured Packets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Capture the packets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Select the packet you want to </a:t>
            </a:r>
            <a:r>
              <a:rPr lang="en">
                <a:solidFill>
                  <a:srgbClr val="000000"/>
                </a:solidFill>
              </a:rPr>
              <a:t>analyze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Tree view displayed in Packet Details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Pop-up Menu Of The “Packet List” Column Header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Pop-up Menu Of The “Packet List”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Pop-up Menu Of The “Packet Details”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Toolbar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0B5394"/>
                </a:solidFill>
              </a:rPr>
              <a:t>Thank you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Agenda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Introduction to Wireshark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History of Wireshark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System Requirements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Wireshark UI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Capturing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Data packets on Wireshark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Wireshark Filters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Wireshark Colorization option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Working with Captured packets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Introduction to Wireshark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What is Wireshark?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Open source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Purpose </a:t>
            </a:r>
            <a:endParaRPr b="1">
              <a:solidFill>
                <a:srgbClr val="000000"/>
              </a:solidFill>
            </a:endParaRPr>
          </a:p>
          <a:p>
            <a:pPr indent="-293370" lvl="0" marL="6731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Network administrators use it to </a:t>
            </a:r>
            <a:r>
              <a:rPr b="1" i="1" lang="en">
                <a:solidFill>
                  <a:srgbClr val="000000"/>
                </a:solidFill>
              </a:rPr>
              <a:t>troubleshoot</a:t>
            </a:r>
            <a:r>
              <a:rPr i="1" lang="en">
                <a:solidFill>
                  <a:srgbClr val="000000"/>
                </a:solidFill>
              </a:rPr>
              <a:t> </a:t>
            </a:r>
            <a:r>
              <a:rPr b="1" i="1" lang="en">
                <a:solidFill>
                  <a:srgbClr val="000000"/>
                </a:solidFill>
              </a:rPr>
              <a:t>network problems</a:t>
            </a:r>
            <a:endParaRPr b="1" i="1">
              <a:solidFill>
                <a:srgbClr val="000000"/>
              </a:solidFill>
            </a:endParaRPr>
          </a:p>
          <a:p>
            <a:pPr indent="-293370" lvl="0" marL="673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Network security engineers use it to </a:t>
            </a:r>
            <a:r>
              <a:rPr b="1" i="1" lang="en">
                <a:solidFill>
                  <a:srgbClr val="000000"/>
                </a:solidFill>
              </a:rPr>
              <a:t>examine security problems</a:t>
            </a:r>
            <a:endParaRPr b="1" i="1">
              <a:solidFill>
                <a:srgbClr val="000000"/>
              </a:solidFill>
            </a:endParaRPr>
          </a:p>
          <a:p>
            <a:pPr indent="-293370" lvl="0" marL="673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QA engineers use it to </a:t>
            </a:r>
            <a:r>
              <a:rPr b="1" i="1" lang="en">
                <a:solidFill>
                  <a:srgbClr val="000000"/>
                </a:solidFill>
              </a:rPr>
              <a:t>verify network applications</a:t>
            </a:r>
            <a:endParaRPr b="1" i="1">
              <a:solidFill>
                <a:srgbClr val="000000"/>
              </a:solidFill>
            </a:endParaRPr>
          </a:p>
          <a:p>
            <a:pPr indent="-293370" lvl="0" marL="673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Developers use it to debug </a:t>
            </a:r>
            <a:r>
              <a:rPr b="1" i="1" lang="en">
                <a:solidFill>
                  <a:srgbClr val="000000"/>
                </a:solidFill>
              </a:rPr>
              <a:t>protocol implementations</a:t>
            </a:r>
            <a:endParaRPr b="1" i="1">
              <a:solidFill>
                <a:srgbClr val="000000"/>
              </a:solidFill>
            </a:endParaRPr>
          </a:p>
          <a:p>
            <a:pPr indent="-293370" lvl="0" marL="673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People use it to learn </a:t>
            </a:r>
            <a:r>
              <a:rPr b="1" i="1" lang="en">
                <a:solidFill>
                  <a:srgbClr val="000000"/>
                </a:solidFill>
              </a:rPr>
              <a:t>network protocol internals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Features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Available for UNIX and Windows.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Capture live packet data from a network interface.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Import packets from text files containing hex dumps of packet data.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Display packets with very detailed protocol information.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Save packet data captured.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Export some or all packets in a number of capture file formats.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Filter packets on many criteria.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Search for packets on many criteria.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Colorize packet display based on filters.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Create various statistics.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History of Wireshark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Late 1997 </a:t>
            </a:r>
            <a:r>
              <a:rPr b="1" lang="en">
                <a:solidFill>
                  <a:srgbClr val="000000"/>
                </a:solidFill>
              </a:rPr>
              <a:t>Gerald Combs</a:t>
            </a:r>
            <a:r>
              <a:rPr lang="en">
                <a:solidFill>
                  <a:srgbClr val="000000"/>
                </a:solidFill>
              </a:rPr>
              <a:t> - Started implementing - Ethereal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Initial release - July 1998 as version 0.2.0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Gilbert Ramirez</a:t>
            </a:r>
            <a:r>
              <a:rPr lang="en">
                <a:solidFill>
                  <a:srgbClr val="000000"/>
                </a:solidFill>
              </a:rPr>
              <a:t> - contributed a low-level dissector to it.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October, 1998 </a:t>
            </a:r>
            <a:r>
              <a:rPr b="1" lang="en">
                <a:solidFill>
                  <a:srgbClr val="000000"/>
                </a:solidFill>
              </a:rPr>
              <a:t>Guy Harris</a:t>
            </a:r>
            <a:r>
              <a:rPr lang="en">
                <a:solidFill>
                  <a:srgbClr val="000000"/>
                </a:solidFill>
              </a:rPr>
              <a:t> - better tcpview -started applying patches and contributing dissectors to Ethereal.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2006 - renamed to </a:t>
            </a:r>
            <a:r>
              <a:rPr b="1" lang="en">
                <a:solidFill>
                  <a:srgbClr val="000000"/>
                </a:solidFill>
              </a:rPr>
              <a:t>Wireshark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2008 - version 1.0 was </a:t>
            </a:r>
            <a:r>
              <a:rPr lang="en">
                <a:solidFill>
                  <a:srgbClr val="000000"/>
                </a:solidFill>
              </a:rPr>
              <a:t>released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2015 - version 2.0 was released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System Requirements for installing Wireshark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 - Any Linux/Window 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Minimum 1Gb ram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500mb disk space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Wireshark UI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Menu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Toolbar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Filter toolbar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Packet list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Packet Details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Packet Byte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Status bar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Capturing Data Packets on Wireshark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Select the interface you want to capture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Click the first button on the toolbar, titled “Start Capturing Packets.”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Wireshark starts Capturing packets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Click on the Stop button on the toolbar, titled “Stop Capturing Packets”.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B5394"/>
                </a:solidFill>
              </a:rPr>
              <a:t>Analyzing Data packets on Wireshark</a:t>
            </a:r>
            <a:endParaRPr b="1" sz="2900">
              <a:solidFill>
                <a:srgbClr val="0B5394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No. - Order number of packet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Time - how long after you started the capture that this packet got captured.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Source - Source system address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Destination - Destination system address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Protocol - Type of protocol(packet)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Length - length of the packet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Info - more info about the packets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Wireshark Filters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 Types of Filters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Capture filters - limit the captured packets by the </a:t>
            </a:r>
            <a:r>
              <a:rPr lang="en">
                <a:solidFill>
                  <a:srgbClr val="000000"/>
                </a:solidFill>
              </a:rPr>
              <a:t>filter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Ex: host 10.250.1.137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Display Filter - change the view of the capture during analysis.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Ex: ip.src==10.250.1.137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