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2249ff67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2249ff67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2249ff67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2249ff67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2249ff67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2249ff67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2afd3c2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2afd3c2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2afd3c2c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2afd3c2c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2afd3c2c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2afd3c2c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2afd3c2c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2afd3c2c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2afd3c2c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2afd3c2c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3246280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3246280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2afd3c2c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2afd3c2c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2249ff6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2249ff6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2afd3c2c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2afd3c2c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2afd3c2c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2afd3c2c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2afd3c2c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2afd3c2c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2afd3c2c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2afd3c2c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2249ff67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2249ff67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2249ff67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2249ff67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2249ff67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2249ff67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2afd3c2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2afd3c2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2249ff67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2249ff67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2249ff67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2249ff67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2249ff67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2249ff67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 Lab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Assignment-6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listen() - wait for a connection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4136400" cy="3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200">
                <a:solidFill>
                  <a:srgbClr val="000000"/>
                </a:solidFill>
              </a:rPr>
              <a:t>listen</a:t>
            </a:r>
            <a:r>
              <a:rPr lang="en" sz="1200">
                <a:solidFill>
                  <a:srgbClr val="000000"/>
                </a:solidFill>
              </a:rPr>
              <a:t>() - </a:t>
            </a:r>
            <a:r>
              <a:rPr lang="en" sz="1200">
                <a:solidFill>
                  <a:srgbClr val="000000"/>
                </a:solidFill>
              </a:rPr>
              <a:t>The server process calls listen to tell the kernel to initialize a wait queue of connections for this socket.</a:t>
            </a:r>
            <a:endParaRPr sz="12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i="1" lang="en" sz="1200">
                <a:solidFill>
                  <a:srgbClr val="000000"/>
                </a:solidFill>
              </a:rPr>
              <a:t>int listen(int sock, int backlog)</a:t>
            </a:r>
            <a:endParaRPr i="1"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00">
                <a:solidFill>
                  <a:srgbClr val="000000"/>
                </a:solidFill>
              </a:rPr>
              <a:t>Parameters: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sock = socket returned by socket()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backlog</a:t>
            </a:r>
            <a:r>
              <a:rPr lang="en" sz="1200">
                <a:solidFill>
                  <a:srgbClr val="000000"/>
                </a:solidFill>
              </a:rPr>
              <a:t> = Maximum length of the pending connections queue.</a:t>
            </a:r>
            <a:endParaRPr sz="1200">
              <a:solidFill>
                <a:srgbClr val="000000"/>
              </a:solidFill>
            </a:endParaRPr>
          </a:p>
          <a:p>
            <a:pPr indent="0" lvl="0" marL="25400" marR="254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00">
                <a:solidFill>
                  <a:srgbClr val="000000"/>
                </a:solidFill>
              </a:rPr>
              <a:t>R</a:t>
            </a:r>
            <a:r>
              <a:rPr lang="en" sz="1200">
                <a:solidFill>
                  <a:srgbClr val="000000"/>
                </a:solidFill>
              </a:rPr>
              <a:t>eturns 0 on success, otherwise it returns -1 on error.</a:t>
            </a:r>
            <a:endParaRPr sz="1200">
              <a:solidFill>
                <a:srgbClr val="000000"/>
              </a:solidFill>
            </a:endParaRPr>
          </a:p>
          <a:p>
            <a:pPr indent="0" lvl="0" marL="25400" marR="25400" rtl="0" algn="just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852"/>
              <a:buNone/>
            </a:pPr>
            <a:r>
              <a:rPr lang="en" sz="1200">
                <a:solidFill>
                  <a:srgbClr val="000000"/>
                </a:solidFill>
              </a:rPr>
              <a:t>Example: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i="1" lang="en" sz="1200">
                <a:solidFill>
                  <a:srgbClr val="000000"/>
                </a:solidFill>
              </a:rPr>
              <a:t>listen(server_fd, 3)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4513250" y="1090150"/>
            <a:ext cx="4585800" cy="41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select</a:t>
            </a:r>
            <a:r>
              <a:rPr lang="en" sz="1200">
                <a:solidFill>
                  <a:schemeClr val="dk1"/>
                </a:solidFill>
              </a:rPr>
              <a:t>() - Select command allows to monitor multiple file descriptors, waiting until one of the file descriptors become active. A better way to handle multiple client.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</a:rPr>
              <a:t>	ready = select(nfds, &amp;readfds, &amp;writefds, &amp;exceptfds, timeout);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Parameters: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nfds is the highest-numbered file descriptor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readfds - checks to see if any sockets are ready for reading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writefds - checks to see if any sockets are ready for reading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exceptfds - checks to see if any sockets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have an exceptional condition pending. Out of scope for this assignment.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timeout - timeout value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Returns number of ready socket descriptor.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117" name="Google Shape;117;p22"/>
          <p:cNvCxnSpPr/>
          <p:nvPr/>
        </p:nvCxnSpPr>
        <p:spPr>
          <a:xfrm>
            <a:off x="4469775" y="1209800"/>
            <a:ext cx="0" cy="38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 - A new connection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Accept is called by a server process to accept new connections from new clients trying to connect to the server.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int accept(int socket, (struct sockaddr *)&amp;client, socklen_t *client_len)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Parameters: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socket = the socket in listen state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client = will hold the new client’s information when accept returns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lient_len = pointer to size of the client structure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Returns a non-negative descriptor on success, otherwise it returns -1 on error.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Example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new_socket = accept(server_fd, (struct sockaddr *)&amp;address, (socklen_t*)&amp;addrlen)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connect() - connect a service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Connect is called by a </a:t>
            </a:r>
            <a:r>
              <a:rPr lang="en">
                <a:solidFill>
                  <a:srgbClr val="000000"/>
                </a:solidFill>
              </a:rPr>
              <a:t>client</a:t>
            </a:r>
            <a:r>
              <a:rPr lang="en">
                <a:solidFill>
                  <a:srgbClr val="000000"/>
                </a:solidFill>
              </a:rPr>
              <a:t> to connect to a server port.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int connect(int sock, (struct sockaddr *)&amp;server_addr, socklen_t len)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Parameters:</a:t>
            </a:r>
            <a:endParaRPr>
              <a:solidFill>
                <a:srgbClr val="000000"/>
              </a:solidFill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sock = a socket returned by socket()</a:t>
            </a:r>
            <a:endParaRPr>
              <a:solidFill>
                <a:srgbClr val="000000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server_addr: a sockaddr_in struct pointer filled with all the remote server details and cast as a sockaddr struct pointer</a:t>
            </a:r>
            <a:endParaRPr>
              <a:solidFill>
                <a:srgbClr val="000000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len: size of the server_addr struct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Return -1 when connect fails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Example: 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connect(sock, (struct sockaddr *)&amp;serv_addr, sizeof(serv_addr))</a:t>
            </a:r>
            <a:endParaRPr i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send() / recv()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01150"/>
            <a:ext cx="8656800" cy="3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send()</a:t>
            </a:r>
            <a:r>
              <a:rPr lang="en">
                <a:solidFill>
                  <a:srgbClr val="000000"/>
                </a:solidFill>
              </a:rPr>
              <a:t> -</a:t>
            </a:r>
            <a:r>
              <a:rPr lang="en">
                <a:solidFill>
                  <a:srgbClr val="000000"/>
                </a:solidFill>
              </a:rPr>
              <a:t> is used to send data over stream sockets or CONNECTED datagram sockets.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int send(sockfd, &amp;buf, len, flags);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Parameters:</a:t>
            </a:r>
            <a:endParaRPr>
              <a:solidFill>
                <a:srgbClr val="000000"/>
              </a:solidFill>
            </a:endParaRPr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sockfd</a:t>
            </a:r>
            <a:r>
              <a:rPr lang="en">
                <a:solidFill>
                  <a:srgbClr val="000000"/>
                </a:solidFill>
              </a:rPr>
              <a:t> -socket descriptor returned by socket()</a:t>
            </a:r>
            <a:endParaRPr>
              <a:solidFill>
                <a:srgbClr val="000000"/>
              </a:solidFill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buf - pointer to the data you want to send</a:t>
            </a:r>
            <a:endParaRPr>
              <a:solidFill>
                <a:srgbClr val="000000"/>
              </a:solidFill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len</a:t>
            </a:r>
            <a:r>
              <a:rPr lang="en">
                <a:solidFill>
                  <a:srgbClr val="000000"/>
                </a:solidFill>
              </a:rPr>
              <a:t> - length of the data you want to send</a:t>
            </a:r>
            <a:endParaRPr>
              <a:solidFill>
                <a:srgbClr val="000000"/>
              </a:solidFill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flag</a:t>
            </a:r>
            <a:r>
              <a:rPr lang="en">
                <a:solidFill>
                  <a:srgbClr val="000000"/>
                </a:solidFill>
              </a:rPr>
              <a:t> - typically set to false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This call returns the number of bytes sent out, otherwise it will return -1 on error.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recv()</a:t>
            </a:r>
            <a:r>
              <a:rPr lang="en">
                <a:solidFill>
                  <a:srgbClr val="000000"/>
                </a:solidFill>
              </a:rPr>
              <a:t> - is used to receive data over stream sockets or CONNECTED datagram sockets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int</a:t>
            </a:r>
            <a:r>
              <a:rPr i="1" lang="en">
                <a:solidFill>
                  <a:srgbClr val="000000"/>
                </a:solidFill>
              </a:rPr>
              <a:t> recv(int sockfd, void *buf, int len, unsigned int flags);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Parameters:</a:t>
            </a:r>
            <a:endParaRPr>
              <a:solidFill>
                <a:srgbClr val="000000"/>
              </a:solidFill>
            </a:endParaRPr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sockfd -socket descriptor returned by socket()</a:t>
            </a:r>
            <a:endParaRPr>
              <a:solidFill>
                <a:schemeClr val="dk1"/>
              </a:solidFill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buf - pointer to the data you want to send</a:t>
            </a:r>
            <a:endParaRPr>
              <a:solidFill>
                <a:schemeClr val="dk1"/>
              </a:solidFill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len - length of the data you want to send</a:t>
            </a:r>
            <a:endParaRPr>
              <a:solidFill>
                <a:schemeClr val="dk1"/>
              </a:solidFill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flag - typically set to false</a:t>
            </a:r>
            <a:endParaRPr>
              <a:solidFill>
                <a:schemeClr val="dk1"/>
              </a:solidFill>
            </a:endParaRPr>
          </a:p>
          <a:p>
            <a:pPr indent="0" lvl="0" marL="25400" marR="25400" rtl="0" algn="just">
              <a:spcBef>
                <a:spcPts val="1200"/>
              </a:spcBef>
              <a:spcAft>
                <a:spcPts val="700"/>
              </a:spcAft>
              <a:buNone/>
            </a:pPr>
            <a:r>
              <a:rPr lang="en">
                <a:solidFill>
                  <a:srgbClr val="000000"/>
                </a:solidFill>
              </a:rPr>
              <a:t>This call returns the number of bytes read into the buffer, otherwise it will return -1 on error.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sendto() / recvfrom()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</a:t>
            </a:r>
            <a:r>
              <a:rPr b="1" lang="en">
                <a:solidFill>
                  <a:srgbClr val="000000"/>
                </a:solidFill>
              </a:rPr>
              <a:t>endto</a:t>
            </a:r>
            <a:r>
              <a:rPr lang="en">
                <a:solidFill>
                  <a:srgbClr val="000000"/>
                </a:solidFill>
              </a:rPr>
              <a:t>() -</a:t>
            </a:r>
            <a:r>
              <a:rPr lang="en">
                <a:solidFill>
                  <a:srgbClr val="000000"/>
                </a:solidFill>
              </a:rPr>
              <a:t> is used to send data over UNCONNECTED datagram sockets.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</a:rPr>
              <a:t>int sendto(int sockfd, const void *buf, int len, unsigned int flags, const struct sockaddr *to, int tolen);</a:t>
            </a:r>
            <a:endParaRPr i="1" sz="7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Parameters: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sockfd -socket descriptor returned by socket()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buf - pointer to the data you want to send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len - length of the data you want to send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flag - typically set to false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to - pointer to struct sockaddr for the host where data has to be sent.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tolen - typically set to zero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Returns the number of bytes sent, otherwise it returns -1 on error.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sendto() / recvfrom()  - continued...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recvfrom</a:t>
            </a:r>
            <a:r>
              <a:rPr lang="en">
                <a:solidFill>
                  <a:srgbClr val="000000"/>
                </a:solidFill>
              </a:rPr>
              <a:t>() </a:t>
            </a:r>
            <a:r>
              <a:rPr lang="en">
                <a:solidFill>
                  <a:srgbClr val="000000"/>
                </a:solidFill>
              </a:rPr>
              <a:t>- is used to receive data from UNCONNECTED datagram sockets.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int recvfrom(int sockfd, void *buf, int len, unsigned int flags struct sockaddr *from, int *fromlen);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Parameters: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sockfd -socket descriptor returned by socket()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buf - pointer to the data you want to send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len - length of the data you want to send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flag - typically set to false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from − It is a pointer to struct sockaddr for the host where data has to be read.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Char char="●"/>
            </a:pPr>
            <a:r>
              <a:rPr lang="en">
                <a:solidFill>
                  <a:schemeClr val="dk1"/>
                </a:solidFill>
              </a:rPr>
              <a:t>fromlen − It is set it to sizeof(struct sockaddr).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Returns the number of bytes read into the buffer, otherwise it returns -1 on error.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and shutdown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close()</a:t>
            </a:r>
            <a:r>
              <a:rPr lang="en">
                <a:solidFill>
                  <a:srgbClr val="000000"/>
                </a:solidFill>
              </a:rPr>
              <a:t> - used to close the communication between the client and the server</a:t>
            </a:r>
            <a:endParaRPr>
              <a:solidFill>
                <a:srgbClr val="000000"/>
              </a:solidFill>
            </a:endParaRPr>
          </a:p>
          <a:p>
            <a:pPr indent="406400" lvl="0" marL="50800" marR="50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i="1" lang="en">
                <a:solidFill>
                  <a:srgbClr val="000000"/>
                </a:solidFill>
              </a:rPr>
              <a:t>int close( int sockfd );</a:t>
            </a:r>
            <a:endParaRPr i="1"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Parameters</a:t>
            </a:r>
            <a:endParaRPr>
              <a:solidFill>
                <a:srgbClr val="000000"/>
              </a:solidFill>
            </a:endParaRPr>
          </a:p>
          <a:p>
            <a:pPr indent="-300037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50000"/>
              <a:buChar char="●"/>
            </a:pPr>
            <a:r>
              <a:rPr lang="en">
                <a:solidFill>
                  <a:srgbClr val="000000"/>
                </a:solidFill>
              </a:rPr>
              <a:t>sockfd − It is a socket descriptor returned by the socket function.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Returns 0 on success, otherwise it returns -1 on error.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shutdown()</a:t>
            </a:r>
            <a:r>
              <a:rPr lang="en">
                <a:solidFill>
                  <a:srgbClr val="000000"/>
                </a:solidFill>
              </a:rPr>
              <a:t> - is used to gracefully close the communication between the client and the server. This function gives more control in comparison to the close function.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int shutdown(int sockfd, int how);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Parameters</a:t>
            </a:r>
            <a:endParaRPr>
              <a:solidFill>
                <a:srgbClr val="000000"/>
              </a:solidFill>
            </a:endParaRPr>
          </a:p>
          <a:p>
            <a:pPr indent="-300037" lvl="0" marL="4572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sockfd − It is a socket descriptor returned by the socket function.</a:t>
            </a:r>
            <a:endParaRPr>
              <a:solidFill>
                <a:srgbClr val="000000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how − Put one of the numbers −</a:t>
            </a:r>
            <a:endParaRPr>
              <a:solidFill>
                <a:srgbClr val="000000"/>
              </a:solidFill>
            </a:endParaRPr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800">
                <a:solidFill>
                  <a:srgbClr val="000000"/>
                </a:solidFill>
              </a:rPr>
              <a:t>0 − indicates that receiving is not allowed,</a:t>
            </a:r>
            <a:endParaRPr sz="1800">
              <a:solidFill>
                <a:srgbClr val="000000"/>
              </a:solidFill>
            </a:endParaRPr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800">
                <a:solidFill>
                  <a:srgbClr val="000000"/>
                </a:solidFill>
              </a:rPr>
              <a:t>1 − indicates that sending is not allowed, and</a:t>
            </a:r>
            <a:endParaRPr sz="1800">
              <a:solidFill>
                <a:srgbClr val="000000"/>
              </a:solidFill>
            </a:endParaRPr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800">
                <a:solidFill>
                  <a:srgbClr val="000000"/>
                </a:solidFill>
              </a:rPr>
              <a:t>2 − indicates that both sending and receiving are not allowed. When how is set to 2, it's the same thing as close().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Returns 0 on success, otherwise it returns -1 on error.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getpeername()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getpeername()</a:t>
            </a:r>
            <a:r>
              <a:rPr lang="en">
                <a:solidFill>
                  <a:srgbClr val="000000"/>
                </a:solidFill>
              </a:rPr>
              <a:t> -</a:t>
            </a:r>
            <a:r>
              <a:rPr lang="en">
                <a:solidFill>
                  <a:srgbClr val="000000"/>
                </a:solidFill>
              </a:rPr>
              <a:t> retrieves the peer address of the specified socket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int getpeername(int s, struct sockaddr *name, socklen_t *namelen);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Parameters: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 - </a:t>
            </a:r>
            <a:r>
              <a:rPr lang="en">
                <a:solidFill>
                  <a:schemeClr val="dk1"/>
                </a:solidFill>
              </a:rPr>
              <a:t>returns the name of the peer connected to socket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ame - </a:t>
            </a:r>
            <a:r>
              <a:rPr lang="en">
                <a:solidFill>
                  <a:schemeClr val="dk1"/>
                </a:solidFill>
              </a:rPr>
              <a:t>information about the machine you're connected to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namelen -  should be initialized to indicate the amount of space pointed to by name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Upon successful completion, 0 is returned. Otherwise, -1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</a:rPr>
              <a:t>Let us now look at the data structures used to hold all the address Information: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</a:rPr>
              <a:t>Struct sockaddr { 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</a:rPr>
              <a:t>unsigned short sa_family; 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</a:rPr>
              <a:t>char sa_data[14]; 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</a:rPr>
              <a:t>Struct sockaddr_in {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</a:rPr>
              <a:t>short sin_family; 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</a:rPr>
              <a:t>unsigned short sin_port; // Port Number 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</a:rPr>
              <a:t>struct in_addr sin_addr; // IP Address 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</a:rPr>
              <a:t>char sin_zero[8]; 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</a:rPr>
              <a:t>Struct in_addr { 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</a:rPr>
              <a:t>unsigned long s_addr; // 4 bytes long 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gethostname()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This function returns the name of the computer that your program is running on.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000000"/>
                </a:solidFill>
              </a:rPr>
              <a:t>int gethostname (char *hostname, size_t size);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Parameters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</a:t>
            </a:r>
            <a:r>
              <a:rPr lang="en">
                <a:solidFill>
                  <a:srgbClr val="000000"/>
                </a:solidFill>
              </a:rPr>
              <a:t>ostname - pointer to an array of chars that will contain the host name upon the function’s return.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</a:t>
            </a:r>
            <a:r>
              <a:rPr lang="en">
                <a:solidFill>
                  <a:srgbClr val="000000"/>
                </a:solidFill>
              </a:rPr>
              <a:t>ize - length in bytes of the hostname array.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Socket and Socket Programming?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 interface between an application process and transport layer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application process can send/receive messages to/from another application process (local or remote)via a socket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Work very similar to files.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Socket programming is a way of connecting two nodes on a network to communicate with each other.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Server - forms the listener socket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Client - reaches out to the server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450" y="2930325"/>
            <a:ext cx="3748951" cy="20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gethostbyname()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gethostbyname()- returns the IP address of a given its name.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">
                <a:solidFill>
                  <a:srgbClr val="000000"/>
                </a:solidFill>
              </a:rPr>
              <a:t>struct hostent *gethostbyname(const char *name);</a:t>
            </a:r>
            <a:endParaRPr i="1" sz="120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struct hostent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char *h_name; /* official name of the host */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char **h_aliases; /* NULL terminate array of alternate names */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 haddrtype; /* Type of address being returned (AF_INET) */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 h_length; /* Length of the address in bytes */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char **h_addr_list; /* Zero terminated array of network addresses */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};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1100">
              <a:solidFill>
                <a:srgbClr val="502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calls for Connection-oriented Protocol</a:t>
            </a: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 rotWithShape="1">
          <a:blip r:embed="rId3">
            <a:alphaModFix/>
          </a:blip>
          <a:srcRect b="19855" l="20705" r="23228" t="7681"/>
          <a:stretch/>
        </p:blipFill>
        <p:spPr>
          <a:xfrm>
            <a:off x="1455575" y="1050425"/>
            <a:ext cx="5375326" cy="38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calls for Connectionless Protocol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 rotWithShape="1">
          <a:blip r:embed="rId3">
            <a:alphaModFix/>
          </a:blip>
          <a:srcRect b="16475" l="21073" r="22202" t="15557"/>
          <a:stretch/>
        </p:blipFill>
        <p:spPr>
          <a:xfrm>
            <a:off x="934525" y="1115625"/>
            <a:ext cx="5947624" cy="39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Questions?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socket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1547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SOCK_STREAM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TCP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Reliable delivery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In-order guaranteed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Connection-oriented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bidirectional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655100" y="1152475"/>
            <a:ext cx="41547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SOCK_DGRAM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UDP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Unreliable delivery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No order </a:t>
            </a:r>
            <a:r>
              <a:rPr lang="en" sz="1500">
                <a:solidFill>
                  <a:srgbClr val="000000"/>
                </a:solidFill>
              </a:rPr>
              <a:t>guaranteed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Connection-less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Can send or receive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37375" y="4266850"/>
            <a:ext cx="6676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Other types, beyond the scope of the present discussion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RAW sockets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SPS - Sequenced Packet sockets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19578" l="14420" r="49998" t="47747"/>
          <a:stretch/>
        </p:blipFill>
        <p:spPr>
          <a:xfrm>
            <a:off x="702675" y="3013550"/>
            <a:ext cx="2347200" cy="121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5"/>
          <p:cNvGrpSpPr/>
          <p:nvPr/>
        </p:nvGrpSpPr>
        <p:grpSpPr>
          <a:xfrm>
            <a:off x="4534975" y="3013550"/>
            <a:ext cx="2598376" cy="1644975"/>
            <a:chOff x="4534975" y="3013550"/>
            <a:chExt cx="2598376" cy="1644975"/>
          </a:xfrm>
        </p:grpSpPr>
        <p:pic>
          <p:nvPicPr>
            <p:cNvPr id="73" name="Google Shape;73;p15"/>
            <p:cNvPicPr preferRelativeResize="0"/>
            <p:nvPr/>
          </p:nvPicPr>
          <p:blipFill rotWithShape="1">
            <a:blip r:embed="rId4">
              <a:alphaModFix/>
            </a:blip>
            <a:srcRect b="10436" l="52762" r="14675" t="56619"/>
            <a:stretch/>
          </p:blipFill>
          <p:spPr>
            <a:xfrm>
              <a:off x="5002794" y="3013550"/>
              <a:ext cx="2130557" cy="1212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15"/>
            <p:cNvSpPr/>
            <p:nvPr/>
          </p:nvSpPr>
          <p:spPr>
            <a:xfrm>
              <a:off x="4534975" y="4085825"/>
              <a:ext cx="1369200" cy="57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Idea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When two processes located on the same or different machines communicate, we define association and socket.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– </a:t>
            </a:r>
            <a:r>
              <a:rPr b="1" lang="en">
                <a:solidFill>
                  <a:srgbClr val="000000"/>
                </a:solidFill>
              </a:rPr>
              <a:t>Association</a:t>
            </a:r>
            <a:r>
              <a:rPr lang="en">
                <a:solidFill>
                  <a:srgbClr val="000000"/>
                </a:solidFill>
              </a:rPr>
              <a:t>: basically a 5-tuple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• Protocol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• Local IP address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• Local port number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• Remote IP address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• Remote port number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– </a:t>
            </a:r>
            <a:r>
              <a:rPr b="1" lang="en">
                <a:solidFill>
                  <a:srgbClr val="000000"/>
                </a:solidFill>
              </a:rPr>
              <a:t>Socket</a:t>
            </a:r>
            <a:r>
              <a:rPr lang="en">
                <a:solidFill>
                  <a:srgbClr val="000000"/>
                </a:solidFill>
              </a:rPr>
              <a:t>: also called half-association (a 3-tuple)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• Protocol, local IP address, local port number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• Protocol, remote IP address, remote port number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Client</a:t>
            </a:r>
            <a:r>
              <a:rPr lang="en"/>
              <a:t> and Server model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Server - an entity which is  a provider of information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Client - </a:t>
            </a:r>
            <a:r>
              <a:rPr lang="en">
                <a:solidFill>
                  <a:srgbClr val="000000"/>
                </a:solidFill>
              </a:rPr>
              <a:t>an entity which is  a seeker of information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Server starts up first and wait for client to connect to it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After a Client successfully connects, it requests some information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Server serves the informations to the client.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client then disconnects.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Server waits for more clients.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12543" r="12923" t="0"/>
          <a:stretch/>
        </p:blipFill>
        <p:spPr>
          <a:xfrm>
            <a:off x="1173600" y="152425"/>
            <a:ext cx="6411250" cy="483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calls for using sockets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s</a:t>
            </a:r>
            <a:r>
              <a:rPr lang="en">
                <a:solidFill>
                  <a:srgbClr val="000000"/>
                </a:solidFill>
              </a:rPr>
              <a:t>ocket()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bind()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connect()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listen()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accept()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send() &amp; recv()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sendto() &amp; recvfrom()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close() &amp; shutdown()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getpeername()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gethostname()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gethostbyname()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 Creation in C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creates an endpoint for communication and returns a file descriptor that refers to that endpoint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int sck = socket(domain, type, protocol);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Parameters</a:t>
            </a:r>
            <a:endParaRPr>
              <a:solidFill>
                <a:srgbClr val="000000"/>
              </a:solidFill>
            </a:endParaRPr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sck - socket descriptor (-1 on error), an integer (like a file handler)</a:t>
            </a:r>
            <a:endParaRPr>
              <a:solidFill>
                <a:srgbClr val="000000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domain: Communication domain</a:t>
            </a:r>
            <a:endParaRPr>
              <a:solidFill>
                <a:srgbClr val="000000"/>
              </a:solidFill>
            </a:endParaRPr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>
                <a:solidFill>
                  <a:srgbClr val="000000"/>
                </a:solidFill>
              </a:rPr>
              <a:t>AF_UINIX: uses Unix pathnames to identify sockets and very useful for IPC.</a:t>
            </a:r>
            <a:endParaRPr>
              <a:solidFill>
                <a:srgbClr val="000000"/>
              </a:solidFill>
            </a:endParaRPr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>
                <a:solidFill>
                  <a:srgbClr val="000000"/>
                </a:solidFill>
              </a:rPr>
              <a:t>AF_INET: uses IP address</a:t>
            </a:r>
            <a:endParaRPr>
              <a:solidFill>
                <a:srgbClr val="000000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t</a:t>
            </a:r>
            <a:r>
              <a:rPr lang="en">
                <a:solidFill>
                  <a:srgbClr val="000000"/>
                </a:solidFill>
              </a:rPr>
              <a:t>ype : Communication type</a:t>
            </a:r>
            <a:endParaRPr>
              <a:solidFill>
                <a:srgbClr val="000000"/>
              </a:solidFill>
            </a:endParaRPr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>
                <a:solidFill>
                  <a:srgbClr val="000000"/>
                </a:solidFill>
              </a:rPr>
              <a:t>SOCK_STREAM</a:t>
            </a:r>
            <a:endParaRPr>
              <a:solidFill>
                <a:srgbClr val="000000"/>
              </a:solidFill>
            </a:endParaRPr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>
                <a:solidFill>
                  <a:srgbClr val="000000"/>
                </a:solidFill>
              </a:rPr>
              <a:t>SOCK_DGRAM</a:t>
            </a:r>
            <a:endParaRPr>
              <a:solidFill>
                <a:srgbClr val="000000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protocol:</a:t>
            </a:r>
            <a:r>
              <a:rPr lang="en">
                <a:solidFill>
                  <a:srgbClr val="000000"/>
                </a:solidFill>
              </a:rPr>
              <a:t> specifies protocol, usually set to 0.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Returns file descriptor on success, on error -1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Example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server_fd = socket(AF_INET, SOCK_STREAM, 0)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bind() - Attaching to an IP and Port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server process call bind to attach itself to a specific port and IP address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i</a:t>
            </a:r>
            <a:r>
              <a:rPr i="1" lang="en">
                <a:solidFill>
                  <a:srgbClr val="000000"/>
                </a:solidFill>
              </a:rPr>
              <a:t>nt bind(int sockfd, struct sockaddr *my_addr, socklen_t addrlen)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Parameters</a:t>
            </a:r>
            <a:endParaRPr>
              <a:solidFill>
                <a:srgbClr val="000000"/>
              </a:solidFill>
            </a:endParaRPr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sockfd</a:t>
            </a:r>
            <a:r>
              <a:rPr lang="en">
                <a:solidFill>
                  <a:srgbClr val="000000"/>
                </a:solidFill>
              </a:rPr>
              <a:t> = socket descriptor returned by socket()</a:t>
            </a:r>
            <a:endParaRPr>
              <a:solidFill>
                <a:srgbClr val="000000"/>
              </a:solidFill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my_addr</a:t>
            </a:r>
            <a:r>
              <a:rPr lang="en">
                <a:solidFill>
                  <a:srgbClr val="000000"/>
                </a:solidFill>
              </a:rPr>
              <a:t> = pointer to a valid sockaddr_in cast as a sockaddr * pointer</a:t>
            </a:r>
            <a:endParaRPr>
              <a:solidFill>
                <a:srgbClr val="000000"/>
              </a:solidFill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addrlen: typically set to sizeof(struct sockaddr)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Returns 0 if it successfully binds to the address, otherwise it returns -1 on error.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Example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struct sockaddr_in address; </a:t>
            </a:r>
            <a:endParaRPr i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address.sin_family = AF_INET;</a:t>
            </a:r>
            <a:endParaRPr i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i="1" lang="en">
                <a:solidFill>
                  <a:srgbClr val="000000"/>
                </a:solidFill>
              </a:rPr>
              <a:t>address.sin_addr.s_addr = INADDR_ANY;</a:t>
            </a:r>
            <a:endParaRPr i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address.sin_port = htons( PORT );</a:t>
            </a:r>
            <a:endParaRPr i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i="1" lang="en">
                <a:solidFill>
                  <a:srgbClr val="000000"/>
                </a:solidFill>
              </a:rPr>
              <a:t>bind(server_fd, (struct sockaddr *)&amp;address, </a:t>
            </a:r>
            <a:r>
              <a:rPr i="1" lang="en">
                <a:solidFill>
                  <a:srgbClr val="000000"/>
                </a:solidFill>
              </a:rPr>
              <a:t>sizeof</a:t>
            </a:r>
            <a:r>
              <a:rPr i="1" lang="en">
                <a:solidFill>
                  <a:srgbClr val="000000"/>
                </a:solidFill>
              </a:rPr>
              <a:t>(address))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