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76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11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81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1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1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20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06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30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98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8988-D8A0-41FC-BFAE-62C0E9D186B2}" type="datetimeFigureOut">
              <a:rPr kumimoji="1" lang="ja-JP" altLang="en-US" smtClean="0"/>
              <a:t>2015/3/2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7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831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質問一覧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261740"/>
              </p:ext>
            </p:extLst>
          </p:nvPr>
        </p:nvGraphicFramePr>
        <p:xfrm>
          <a:off x="1003822" y="4345449"/>
          <a:ext cx="70850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ワークシート" r:id="rId3" imgW="5629300" imgH="1076220" progId="Excel.Sheet.12">
                  <p:embed/>
                </p:oleObj>
              </mc:Choice>
              <mc:Fallback>
                <p:oleObj name="ワークシート" r:id="rId3" imgW="5629300" imgH="10762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3822" y="4345449"/>
                        <a:ext cx="7085012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角丸四角形 8"/>
          <p:cNvSpPr/>
          <p:nvPr/>
        </p:nvSpPr>
        <p:spPr>
          <a:xfrm>
            <a:off x="107504" y="1844824"/>
            <a:ext cx="8856984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96593" y="2116290"/>
            <a:ext cx="1083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回答</a:t>
            </a:r>
            <a:r>
              <a:rPr lang="ja-JP" altLang="en-US" sz="1600" dirty="0"/>
              <a:t>期限</a:t>
            </a:r>
            <a:endParaRPr kumimoji="1" lang="ja-JP" altLang="en-US" sz="1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247357" y="2162665"/>
            <a:ext cx="916931" cy="237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9205" y="2106959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タイトル</a:t>
            </a:r>
            <a:endParaRPr kumimoji="1" lang="ja-JP" altLang="en-US" sz="1600" dirty="0"/>
          </a:p>
        </p:txBody>
      </p:sp>
      <p:sp>
        <p:nvSpPr>
          <p:cNvPr id="14" name="正方形/長方形 13"/>
          <p:cNvSpPr/>
          <p:nvPr/>
        </p:nvSpPr>
        <p:spPr>
          <a:xfrm>
            <a:off x="954796" y="2165940"/>
            <a:ext cx="102491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199262" y="2116646"/>
            <a:ext cx="64807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検索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60343" y="2116646"/>
            <a:ext cx="81150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リセット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41254" y="2120500"/>
            <a:ext cx="1096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ステータス</a:t>
            </a:r>
            <a:endParaRPr kumimoji="1" lang="ja-JP" altLang="en-US" sz="1600" dirty="0"/>
          </a:p>
        </p:txBody>
      </p:sp>
      <p:sp>
        <p:nvSpPr>
          <p:cNvPr id="18" name="正方形/長方形 17"/>
          <p:cNvSpPr/>
          <p:nvPr/>
        </p:nvSpPr>
        <p:spPr>
          <a:xfrm>
            <a:off x="4349366" y="2166875"/>
            <a:ext cx="86409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90131" y="3253626"/>
            <a:ext cx="11161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新規登録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1880" y="5909310"/>
            <a:ext cx="18999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全件ダウンロード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15026" y="4653136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詳細</a:t>
            </a:r>
            <a:endParaRPr kumimoji="1" lang="ja-JP" altLang="en-US" sz="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548193" y="4653136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削除</a:t>
            </a:r>
            <a:endParaRPr kumimoji="1" lang="ja-JP" altLang="en-US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81705" y="2129121"/>
            <a:ext cx="65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担当</a:t>
            </a:r>
            <a:endParaRPr kumimoji="1" lang="ja-JP" altLang="en-US" sz="16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473735" y="2156010"/>
            <a:ext cx="86409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61930" y="3940431"/>
            <a:ext cx="1544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ページネーション</a:t>
            </a:r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67386" y="2173744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4967386" y="2174087"/>
            <a:ext cx="0" cy="263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吹き出し 25"/>
          <p:cNvSpPr/>
          <p:nvPr/>
        </p:nvSpPr>
        <p:spPr>
          <a:xfrm>
            <a:off x="5898079" y="1237402"/>
            <a:ext cx="2184104" cy="535414"/>
          </a:xfrm>
          <a:prstGeom prst="wedgeRectCallout">
            <a:avLst>
              <a:gd name="adj1" fmla="val -17781"/>
              <a:gd name="adj2" fmla="val 10875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指定した日以前の質問を検索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3927" y="353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550" y="404664"/>
            <a:ext cx="162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質問新規登録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9087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072672" y="9477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48966" y="133031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078460" y="1370961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4950" y="19470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01094" y="1947025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7181" y="4392759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43286" y="3976953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06967" y="4017603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20752" y="4424117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82831" y="48480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20752" y="4868334"/>
            <a:ext cx="1392045" cy="288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57040" y="6093296"/>
            <a:ext cx="132712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33893" y="6097974"/>
            <a:ext cx="124676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66722" y="4028636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3266722" y="4028979"/>
            <a:ext cx="0" cy="263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992430" y="4425984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2992430" y="4426327"/>
            <a:ext cx="0" cy="30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12640" y="5445224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120752" y="5445224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83968" y="5459055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添付</a:t>
            </a:r>
            <a:endParaRPr kumimoji="1" lang="ja-JP" altLang="en-US"/>
          </a:p>
        </p:txBody>
      </p:sp>
      <p:sp>
        <p:nvSpPr>
          <p:cNvPr id="30" name="四角形吹き出し 29"/>
          <p:cNvSpPr/>
          <p:nvPr/>
        </p:nvSpPr>
        <p:spPr>
          <a:xfrm>
            <a:off x="4283968" y="4762091"/>
            <a:ext cx="1512168" cy="455250"/>
          </a:xfrm>
          <a:prstGeom prst="wedgeRectCallout">
            <a:avLst>
              <a:gd name="adj1" fmla="val -69964"/>
              <a:gd name="adj2" fmla="val 89699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ファイルを選択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12160" y="21999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831" y="86807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質問詳細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371790" y="5527102"/>
            <a:ext cx="89180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回答</a:t>
            </a:r>
            <a:r>
              <a:rPr lang="ja-JP" altLang="en-US" sz="1400" dirty="0"/>
              <a:t>する</a:t>
            </a:r>
            <a:endParaRPr kumimoji="1" lang="ja-JP" altLang="en-US" sz="1400" dirty="0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682370"/>
              </p:ext>
            </p:extLst>
          </p:nvPr>
        </p:nvGraphicFramePr>
        <p:xfrm>
          <a:off x="1403350" y="1341438"/>
          <a:ext cx="630555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ワークシート" r:id="rId3" imgW="6305443" imgH="2486160" progId="Excel.Sheet.12">
                  <p:embed/>
                </p:oleObj>
              </mc:Choice>
              <mc:Fallback>
                <p:oleObj name="ワークシート" r:id="rId3" imgW="6305443" imgH="2486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341438"/>
                        <a:ext cx="6305550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6588224" y="898847"/>
            <a:ext cx="108012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質問を編集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9631" y="5527103"/>
            <a:ext cx="5677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戻る</a:t>
            </a:r>
            <a:endParaRPr kumimoji="1" lang="ja-JP" altLang="en-US" sz="1400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70242"/>
              </p:ext>
            </p:extLst>
          </p:nvPr>
        </p:nvGraphicFramePr>
        <p:xfrm>
          <a:off x="1206500" y="4360863"/>
          <a:ext cx="72390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ワークシート" r:id="rId5" imgW="7239023" imgH="1009530" progId="Excel.Sheet.12">
                  <p:embed/>
                </p:oleObj>
              </mc:Choice>
              <mc:Fallback>
                <p:oleObj name="ワークシート" r:id="rId5" imgW="7239023" imgH="1009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6500" y="4360863"/>
                        <a:ext cx="723900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629562" y="386104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回答一覧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08779" y="4650968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編集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00445" y="4646637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削除</a:t>
            </a:r>
            <a:endParaRPr kumimoji="1" lang="ja-JP" altLang="en-US" sz="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72144" y="3960761"/>
            <a:ext cx="1544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ページネーション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16216" y="4646636"/>
            <a:ext cx="756082" cy="21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ダウンロード</a:t>
            </a:r>
            <a:endParaRPr kumimoji="1" lang="ja-JP" altLang="en-US" sz="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11760" y="3550252"/>
            <a:ext cx="756082" cy="219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ダウンロード</a:t>
            </a:r>
            <a:endParaRPr kumimoji="1" lang="ja-JP" altLang="en-US" sz="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08778" y="5027474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編集</a:t>
            </a:r>
            <a:endParaRPr kumimoji="1" lang="ja-JP" altLang="en-US" sz="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900444" y="5023143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削除</a:t>
            </a:r>
            <a:endParaRPr kumimoji="1" lang="ja-JP" altLang="en-US" sz="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12160" y="21999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・ステータスの変更は「質問の編集」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or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「回答の編集」から行う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9099" y="685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099" y="53192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質問更新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8596" y="10394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15283" y="1117541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3155" y="14993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092649" y="1540039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9139" y="211610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15283" y="2116103"/>
            <a:ext cx="5256584" cy="1408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69078" y="4685189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03401" y="3700279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067082" y="3740929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092649" y="4716547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54728" y="514043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02732" y="5159156"/>
            <a:ext cx="1381962" cy="350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43575" y="6309320"/>
            <a:ext cx="12601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46104" y="6310307"/>
            <a:ext cx="113875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8686" y="4216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ステータス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078864" y="4244985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8619" y="4262318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3238619" y="4244985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962698" y="4723118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2962698" y="4723461"/>
            <a:ext cx="0" cy="299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84537" y="5643721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092649" y="5643721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55865" y="5657552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</a:t>
            </a:r>
            <a:endParaRPr kumimoji="1" lang="ja-JP" altLang="en-US" dirty="0"/>
          </a:p>
        </p:txBody>
      </p:sp>
      <p:sp>
        <p:nvSpPr>
          <p:cNvPr id="31" name="四角形吹き出し 30"/>
          <p:cNvSpPr/>
          <p:nvPr/>
        </p:nvSpPr>
        <p:spPr>
          <a:xfrm>
            <a:off x="5132512" y="4205119"/>
            <a:ext cx="2270584" cy="760730"/>
          </a:xfrm>
          <a:prstGeom prst="wedgeRectCallout">
            <a:avLst>
              <a:gd name="adj1" fmla="val -114800"/>
              <a:gd name="adj2" fmla="val -2890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ステータスを変更する場合は質問更新画面から行う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57177" y="5650805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12160" y="21999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・既に添付ファイルが存在する場合は削除ボタンのみ有効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・添付ファイルを更新する場合は</a:t>
            </a:r>
            <a:r>
              <a:rPr lang="ja-JP" altLang="en-US" sz="1200" dirty="0" smtClean="0">
                <a:solidFill>
                  <a:srgbClr val="FF0000"/>
                </a:solidFill>
              </a:rPr>
              <a:t>既存のファイルを削除の後、新たなファイルを添付する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lang="ja-JP" altLang="en-US" dirty="0" smtClean="0"/>
              <a:t>新規</a:t>
            </a:r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2924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01094" y="1916832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39022" y="5301208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8666" y="5313437"/>
            <a:ext cx="12241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0916" y="39330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ステータス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101094" y="3961889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60849" y="3967405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3260849" y="3950072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84537" y="4509120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092649" y="4509120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55865" y="4522951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添付</a:t>
            </a:r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6516216" y="3950072"/>
            <a:ext cx="2270584" cy="760730"/>
          </a:xfrm>
          <a:prstGeom prst="wedgeRectCallout">
            <a:avLst>
              <a:gd name="adj1" fmla="val -175627"/>
              <a:gd name="adj2" fmla="val -3015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回答時にもステータスを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変更可能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12160" y="21999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回答</a:t>
            </a:r>
            <a:r>
              <a:rPr lang="ja-JP" altLang="en-US" dirty="0"/>
              <a:t>更新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5558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23728" y="1988840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85480" y="5445224"/>
            <a:ext cx="12241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73313" y="5461015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3550" y="399243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ステータス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23728" y="4021267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60849" y="4034854"/>
            <a:ext cx="24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▼</a:t>
            </a:r>
            <a:endParaRPr kumimoji="1" lang="ja-JP" altLang="en-US" sz="1200" dirty="0"/>
          </a:p>
        </p:txBody>
      </p:sp>
      <p:cxnSp>
        <p:nvCxnSpPr>
          <p:cNvPr id="15" name="直線コネクタ 14"/>
          <p:cNvCxnSpPr/>
          <p:nvPr/>
        </p:nvCxnSpPr>
        <p:spPr>
          <a:xfrm flipH="1">
            <a:off x="3260849" y="4017521"/>
            <a:ext cx="2871" cy="281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84537" y="4509120"/>
            <a:ext cx="14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添付ファイル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123728" y="4509120"/>
            <a:ext cx="194719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55865" y="4522951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添付</a:t>
            </a:r>
            <a:endParaRPr kumimoji="1" lang="ja-JP" altLang="en-US" dirty="0"/>
          </a:p>
        </p:txBody>
      </p:sp>
      <p:sp>
        <p:nvSpPr>
          <p:cNvPr id="21" name="四角形吹き出し 20"/>
          <p:cNvSpPr/>
          <p:nvPr/>
        </p:nvSpPr>
        <p:spPr>
          <a:xfrm>
            <a:off x="6300192" y="3992434"/>
            <a:ext cx="2653258" cy="760730"/>
          </a:xfrm>
          <a:prstGeom prst="wedgeRectCallout">
            <a:avLst>
              <a:gd name="adj1" fmla="val -148545"/>
              <a:gd name="adj2" fmla="val -31406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回答の更新からも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ステータスを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変更可能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12160" y="21999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・添付ファイルはファイルに保存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</a:rPr>
              <a:t>・既に添付ファイルが存在する場合は削除ボタンのみ有効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・添付ファイルを更新する場合は</a:t>
            </a:r>
            <a:r>
              <a:rPr lang="ja-JP" altLang="en-US" sz="1200" dirty="0" smtClean="0">
                <a:solidFill>
                  <a:srgbClr val="FF0000"/>
                </a:solidFill>
              </a:rPr>
              <a:t>既存のファイルを削除の後、新たなファイルを添付する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7548" y="4515693"/>
            <a:ext cx="69539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1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出力した時のイメージ</a:t>
            </a:r>
            <a:endParaRPr kumimoji="1" lang="ja-JP" altLang="en-US" dirty="0"/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925296"/>
              </p:ext>
            </p:extLst>
          </p:nvPr>
        </p:nvGraphicFramePr>
        <p:xfrm>
          <a:off x="395288" y="1052513"/>
          <a:ext cx="839152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ワークシート" r:id="rId3" imgW="8391410" imgH="1885950" progId="Excel.Sheet.12">
                  <p:embed/>
                </p:oleObj>
              </mc:Choice>
              <mc:Fallback>
                <p:oleObj name="ワークシート" r:id="rId3" imgW="8391410" imgH="18859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1052513"/>
                        <a:ext cx="8391525" cy="188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左中かっこ 3"/>
          <p:cNvSpPr/>
          <p:nvPr/>
        </p:nvSpPr>
        <p:spPr>
          <a:xfrm>
            <a:off x="179512" y="1052736"/>
            <a:ext cx="144016" cy="144016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282153" y="1412776"/>
            <a:ext cx="461665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同じ質問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68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274</Words>
  <Application>Microsoft Office PowerPoint</Application>
  <PresentationFormat>画面に合わせる (4:3)</PresentationFormat>
  <Paragraphs>96</Paragraphs>
  <Slides>7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Office ​​テーマ</vt:lpstr>
      <vt:lpstr>ワークシート</vt:lpstr>
      <vt:lpstr>Microsoft Excel 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Tomofumi Shimada</dc:creator>
  <cp:lastModifiedBy>Tomofumi Shimada</cp:lastModifiedBy>
  <cp:revision>26</cp:revision>
  <dcterms:created xsi:type="dcterms:W3CDTF">2015-02-26T01:19:53Z</dcterms:created>
  <dcterms:modified xsi:type="dcterms:W3CDTF">2015-03-02T02:16:27Z</dcterms:modified>
</cp:coreProperties>
</file>