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ワークシート" r:id="rId3" imgW="5629300" imgH="1076220" progId="Excel.Sheet.12">
                  <p:embed/>
                </p:oleObj>
              </mc:Choice>
              <mc:Fallback>
                <p:oleObj name="ワークシート" r:id="rId3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利用者更新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43608" y="1268760"/>
            <a:ext cx="7200800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13567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検索項目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9632" y="17008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63688" y="1682688"/>
            <a:ext cx="1584176" cy="356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298" y="17020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氏名（カナ）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72000" y="1664569"/>
            <a:ext cx="14401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72200" y="1705624"/>
            <a:ext cx="792088" cy="3398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08304" y="1697713"/>
            <a:ext cx="720080" cy="341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クリア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92453"/>
              </p:ext>
            </p:extLst>
          </p:nvPr>
        </p:nvGraphicFramePr>
        <p:xfrm>
          <a:off x="1189509" y="3356992"/>
          <a:ext cx="68611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ワークシート" r:id="rId3" imgW="3219444" imgH="676350" progId="Excel.Sheet.12">
                  <p:embed/>
                </p:oleObj>
              </mc:Choice>
              <mc:Fallback>
                <p:oleObj name="ワークシート" r:id="rId3" imgW="3219444" imgH="67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509" y="3356992"/>
                        <a:ext cx="68611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6228184" y="371703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118920" y="371835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28184" y="4147753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118920" y="414908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利用者詳細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39552" y="99002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63128"/>
              </p:ext>
            </p:extLst>
          </p:nvPr>
        </p:nvGraphicFramePr>
        <p:xfrm>
          <a:off x="629816" y="1772816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ワークシート" r:id="rId3" imgW="2209687" imgH="723870" progId="Excel.Sheet.12">
                  <p:embed/>
                </p:oleObj>
              </mc:Choice>
              <mc:Fallback>
                <p:oleObj name="ワークシート" r:id="rId3" imgW="2209687" imgH="7238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816" y="1772816"/>
                        <a:ext cx="2209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9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案件一覧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1907704" y="3501008"/>
            <a:ext cx="3528392" cy="864096"/>
          </a:xfrm>
          <a:prstGeom prst="wedgeRectCallout">
            <a:avLst>
              <a:gd name="adj1" fmla="val -53980"/>
              <a:gd name="adj2" fmla="val -171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案件</a:t>
            </a:r>
            <a:r>
              <a:rPr lang="ja-JP" altLang="en-US" dirty="0" smtClean="0">
                <a:solidFill>
                  <a:schemeClr val="tx1"/>
                </a:solidFill>
              </a:rPr>
              <a:t>のタイトルをクリックすることで案件別の質問一覧画面へ遷移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39552" y="1182187"/>
            <a:ext cx="1296144" cy="350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24493"/>
              </p:ext>
            </p:extLst>
          </p:nvPr>
        </p:nvGraphicFramePr>
        <p:xfrm>
          <a:off x="557213" y="1916113"/>
          <a:ext cx="5819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ワークシート" r:id="rId3" imgW="5819744" imgH="1295460" progId="Excel.Sheet.12">
                  <p:embed/>
                </p:oleObj>
              </mc:Choice>
              <mc:Fallback>
                <p:oleObj name="ワークシート" r:id="rId3" imgW="5819744" imgH="12954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213" y="1916113"/>
                        <a:ext cx="58197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4644008" y="2218395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534744" y="221972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644008" y="273216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534744" y="273348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5796136" y="678131"/>
            <a:ext cx="2565648" cy="854804"/>
          </a:xfrm>
          <a:prstGeom prst="wedgeRectCallout">
            <a:avLst>
              <a:gd name="adj1" fmla="val -49541"/>
              <a:gd name="adj2" fmla="val 1181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2969096" y="562618"/>
            <a:ext cx="2565648" cy="854804"/>
          </a:xfrm>
          <a:prstGeom prst="wedgeRectCallout">
            <a:avLst>
              <a:gd name="adj1" fmla="val -91492"/>
              <a:gd name="adj2" fmla="val 36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案件新規</a:t>
            </a:r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案件更新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案件タイトル１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案件詳細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522920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37703"/>
              </p:ext>
            </p:extLst>
          </p:nvPr>
        </p:nvGraphicFramePr>
        <p:xfrm>
          <a:off x="719572" y="2755205"/>
          <a:ext cx="27527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ワークシート" r:id="rId3" imgW="2752655" imgH="1076220" progId="Excel.Sheet.12">
                  <p:embed/>
                </p:oleObj>
              </mc:Choice>
              <mc:Fallback>
                <p:oleObj name="ワークシート" r:id="rId3" imgW="2752655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572" y="2755205"/>
                        <a:ext cx="27527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角丸四角形 12"/>
          <p:cNvSpPr/>
          <p:nvPr/>
        </p:nvSpPr>
        <p:spPr>
          <a:xfrm>
            <a:off x="2528950" y="3050281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528950" y="3483669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23728" y="2062153"/>
            <a:ext cx="1629004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利用者追加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150358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利用者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ワークシート" r:id="rId3" imgW="6305443" imgH="2486160" progId="Excel.Sheet.12">
                  <p:embed/>
                </p:oleObj>
              </mc:Choice>
              <mc:Fallback>
                <p:oleObj name="ワークシート" r:id="rId3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ワークシート" r:id="rId5" imgW="7239023" imgH="1009530" progId="Excel.Sheet.12">
                  <p:embed/>
                </p:oleObj>
              </mc:Choice>
              <mc:Fallback>
                <p:oleObj name="ワークシート" r:id="rId5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ワークシート" r:id="rId3" imgW="8391410" imgH="1885950" progId="Excel.Sheet.12">
                  <p:embed/>
                </p:oleObj>
              </mc:Choice>
              <mc:Fallback>
                <p:oleObj name="ワークシート" r:id="rId3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979712" y="836712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712" y="1358444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123728" y="2002979"/>
            <a:ext cx="11521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95536" y="2002979"/>
            <a:ext cx="136815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923928" y="2636912"/>
            <a:ext cx="1872208" cy="936104"/>
          </a:xfrm>
          <a:prstGeom prst="wedgeRectCallout">
            <a:avLst>
              <a:gd name="adj1" fmla="val -94094"/>
              <a:gd name="adj2" fmla="val -63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質問一覧画面へ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79612" y="3239455"/>
            <a:ext cx="1872208" cy="936104"/>
          </a:xfrm>
          <a:prstGeom prst="wedgeRectCallout">
            <a:avLst>
              <a:gd name="adj1" fmla="val -39657"/>
              <a:gd name="adj2" fmla="val -119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新規登録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利用者新規登録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454</Words>
  <Application>Microsoft Office PowerPoint</Application>
  <PresentationFormat>画面に合わせる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Office ​​テーマ</vt:lpstr>
      <vt:lpstr>ワークシート</vt:lpstr>
      <vt:lpstr>Microsoft Excel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40</cp:revision>
  <dcterms:created xsi:type="dcterms:W3CDTF">2015-02-26T01:19:53Z</dcterms:created>
  <dcterms:modified xsi:type="dcterms:W3CDTF">2015-04-24T05:44:13Z</dcterms:modified>
</cp:coreProperties>
</file>