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0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76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11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81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1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1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20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06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30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98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4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8988-D8A0-41FC-BFAE-62C0E9D186B2}" type="datetimeFigureOut">
              <a:rPr kumimoji="1" lang="ja-JP" altLang="en-US" smtClean="0"/>
              <a:t>2015/2/27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7B3D-A828-4326-919A-174CED54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97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831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質問一覧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261740"/>
              </p:ext>
            </p:extLst>
          </p:nvPr>
        </p:nvGraphicFramePr>
        <p:xfrm>
          <a:off x="1003822" y="4345449"/>
          <a:ext cx="70850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ワークシート" r:id="rId3" imgW="5629300" imgH="1076220" progId="Excel.Sheet.12">
                  <p:embed/>
                </p:oleObj>
              </mc:Choice>
              <mc:Fallback>
                <p:oleObj name="ワークシート" r:id="rId3" imgW="5629300" imgH="10762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3822" y="4345449"/>
                        <a:ext cx="7085012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角丸四角形 8"/>
          <p:cNvSpPr/>
          <p:nvPr/>
        </p:nvSpPr>
        <p:spPr>
          <a:xfrm>
            <a:off x="467544" y="1844824"/>
            <a:ext cx="7872386" cy="79208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2409" y="207269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No.</a:t>
            </a:r>
            <a:endParaRPr kumimoji="1" lang="ja-JP" altLang="en-US" sz="1600" dirty="0"/>
          </a:p>
        </p:txBody>
      </p:sp>
      <p:sp>
        <p:nvSpPr>
          <p:cNvPr id="12" name="正方形/長方形 11"/>
          <p:cNvSpPr/>
          <p:nvPr/>
        </p:nvSpPr>
        <p:spPr>
          <a:xfrm>
            <a:off x="1003822" y="2119073"/>
            <a:ext cx="346740" cy="2378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51356" y="2064387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タイトル</a:t>
            </a:r>
            <a:endParaRPr kumimoji="1" lang="ja-JP" altLang="en-US" sz="1600" dirty="0"/>
          </a:p>
        </p:txBody>
      </p:sp>
      <p:sp>
        <p:nvSpPr>
          <p:cNvPr id="14" name="正方形/長方形 13"/>
          <p:cNvSpPr/>
          <p:nvPr/>
        </p:nvSpPr>
        <p:spPr>
          <a:xfrm>
            <a:off x="2166947" y="2123368"/>
            <a:ext cx="102491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500849" y="2126285"/>
            <a:ext cx="648072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検索</a:t>
            </a:r>
            <a:endParaRPr kumimoji="1" lang="ja-JP" altLang="en-US" sz="1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61930" y="2126285"/>
            <a:ext cx="81150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リセット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72000" y="2072698"/>
            <a:ext cx="1096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ステータス</a:t>
            </a:r>
            <a:endParaRPr kumimoji="1" lang="ja-JP" altLang="en-US" sz="1600" dirty="0"/>
          </a:p>
        </p:txBody>
      </p:sp>
      <p:sp>
        <p:nvSpPr>
          <p:cNvPr id="18" name="正方形/長方形 17"/>
          <p:cNvSpPr/>
          <p:nvPr/>
        </p:nvSpPr>
        <p:spPr>
          <a:xfrm>
            <a:off x="5580112" y="2119073"/>
            <a:ext cx="86409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90131" y="3253626"/>
            <a:ext cx="111612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新規登録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1881" y="5909310"/>
            <a:ext cx="14761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ダウンロード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015026" y="4653136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詳細</a:t>
            </a:r>
            <a:endParaRPr kumimoji="1" lang="ja-JP" altLang="en-US" sz="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548193" y="4653136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削除</a:t>
            </a:r>
            <a:endParaRPr kumimoji="1" lang="ja-JP" altLang="en-US" sz="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15874" y="2090499"/>
            <a:ext cx="65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担当</a:t>
            </a:r>
            <a:endParaRPr kumimoji="1" lang="ja-JP" altLang="en-US" sz="1600" dirty="0"/>
          </a:p>
        </p:txBody>
      </p:sp>
      <p:sp>
        <p:nvSpPr>
          <p:cNvPr id="23" name="正方形/長方形 22"/>
          <p:cNvSpPr/>
          <p:nvPr/>
        </p:nvSpPr>
        <p:spPr>
          <a:xfrm>
            <a:off x="3707904" y="2117388"/>
            <a:ext cx="864096" cy="272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61930" y="3940431"/>
            <a:ext cx="1544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ページネーション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557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質問新規登録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18355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101094" y="1876182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584" y="245224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23728" y="2452246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77523" y="5021332"/>
            <a:ext cx="9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優先度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23628" y="460552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087309" y="4646176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01094" y="5052690"/>
            <a:ext cx="1116124" cy="306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63173" y="547658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回答期限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11177" y="5495299"/>
            <a:ext cx="1138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57040" y="6093296"/>
            <a:ext cx="132712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133893" y="6097974"/>
            <a:ext cx="124676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74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0831" y="86807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質問詳細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371790" y="5527102"/>
            <a:ext cx="891807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回答</a:t>
            </a:r>
            <a:r>
              <a:rPr lang="ja-JP" altLang="en-US" sz="1400" dirty="0"/>
              <a:t>する</a:t>
            </a:r>
            <a:endParaRPr kumimoji="1" lang="ja-JP" altLang="en-US" sz="1400" dirty="0"/>
          </a:p>
        </p:txBody>
      </p:sp>
      <p:graphicFrame>
        <p:nvGraphicFramePr>
          <p:cNvPr id="2" name="オブジェクト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187153"/>
              </p:ext>
            </p:extLst>
          </p:nvPr>
        </p:nvGraphicFramePr>
        <p:xfrm>
          <a:off x="1403648" y="1340768"/>
          <a:ext cx="630555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ワークシート" r:id="rId3" imgW="6305443" imgH="2162160" progId="Excel.Sheet.12">
                  <p:embed/>
                </p:oleObj>
              </mc:Choice>
              <mc:Fallback>
                <p:oleObj name="ワークシート" r:id="rId3" imgW="6305443" imgH="2162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340768"/>
                        <a:ext cx="6305550" cy="216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6588224" y="898847"/>
            <a:ext cx="1080120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質問を編集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59631" y="5527103"/>
            <a:ext cx="5677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戻る</a:t>
            </a:r>
            <a:endParaRPr kumimoji="1" lang="ja-JP" altLang="en-US" sz="1400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6181"/>
              </p:ext>
            </p:extLst>
          </p:nvPr>
        </p:nvGraphicFramePr>
        <p:xfrm>
          <a:off x="1379538" y="4386263"/>
          <a:ext cx="67913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ワークシート" r:id="rId5" imgW="6791412" imgH="1009530" progId="Excel.Sheet.12">
                  <p:embed/>
                </p:oleObj>
              </mc:Choice>
              <mc:Fallback>
                <p:oleObj name="ワークシート" r:id="rId5" imgW="6791412" imgH="10095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9538" y="4386263"/>
                        <a:ext cx="6791325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629562" y="386104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回答一覧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128284" y="4646637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編集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68344" y="4646637"/>
            <a:ext cx="432047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削除</a:t>
            </a:r>
            <a:endParaRPr kumimoji="1" lang="ja-JP" altLang="en-US" sz="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72144" y="3960761"/>
            <a:ext cx="15443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ページネーション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109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質問更新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18355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2101094" y="1876182"/>
            <a:ext cx="331236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584" y="245224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23728" y="2452246"/>
            <a:ext cx="5256584" cy="1408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77523" y="5021332"/>
            <a:ext cx="9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優先度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11846" y="403642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担当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075527" y="4077072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01094" y="5052690"/>
            <a:ext cx="1116124" cy="3066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63173" y="547658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回答期限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11177" y="5495299"/>
            <a:ext cx="11387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52020" y="6093296"/>
            <a:ext cx="12601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54549" y="6094283"/>
            <a:ext cx="113875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7131" y="455229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ステータス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2087309" y="4581128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38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lang="ja-JP" altLang="en-US" dirty="0" smtClean="0"/>
              <a:t>新規</a:t>
            </a:r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者名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2924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01094" y="1916832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27984" y="4421202"/>
            <a:ext cx="12961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47628" y="4433431"/>
            <a:ext cx="12241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60916" y="39330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ステータス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101094" y="3961889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58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67544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質問管理表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86807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回答</a:t>
            </a:r>
            <a:r>
              <a:rPr lang="ja-JP" altLang="en-US" dirty="0"/>
              <a:t>更新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55558" y="19888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123728" y="1988840"/>
            <a:ext cx="5256584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55976" y="4530641"/>
            <a:ext cx="12241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843809" y="4546432"/>
            <a:ext cx="129614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戻る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7041" y="13755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回答</a:t>
            </a:r>
            <a:r>
              <a:rPr kumimoji="1" lang="ja-JP" altLang="en-US" dirty="0" smtClean="0"/>
              <a:t>者名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123728" y="1453684"/>
            <a:ext cx="1800200" cy="2912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3550" y="399243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ステータス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123728" y="4021267"/>
            <a:ext cx="140583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17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7504" y="1154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出力した時のイメージ</a:t>
            </a:r>
            <a:endParaRPr kumimoji="1" lang="ja-JP" altLang="en-US" dirty="0"/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93204"/>
              </p:ext>
            </p:extLst>
          </p:nvPr>
        </p:nvGraphicFramePr>
        <p:xfrm>
          <a:off x="395536" y="1052736"/>
          <a:ext cx="839152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ワークシート" r:id="rId3" imgW="8391410" imgH="2324160" progId="Excel.Sheet.12">
                  <p:embed/>
                </p:oleObj>
              </mc:Choice>
              <mc:Fallback>
                <p:oleObj name="ワークシート" r:id="rId3" imgW="8391410" imgH="2324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1052736"/>
                        <a:ext cx="8391525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88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89</Words>
  <Application>Microsoft Office PowerPoint</Application>
  <PresentationFormat>画面に合わせる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Office ​​テーマ</vt:lpstr>
      <vt:lpstr>Microsoft Excel Worksheet</vt:lpstr>
      <vt:lpstr>ワークシート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Tomofumi Shimada</dc:creator>
  <cp:lastModifiedBy>Tomofumi Shimada</cp:lastModifiedBy>
  <cp:revision>20</cp:revision>
  <dcterms:created xsi:type="dcterms:W3CDTF">2015-02-26T01:19:53Z</dcterms:created>
  <dcterms:modified xsi:type="dcterms:W3CDTF">2015-02-27T08:51:58Z</dcterms:modified>
</cp:coreProperties>
</file>