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294" y="-22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8988-D8A0-41FC-BFAE-62C0E9D186B2}" type="datetimeFigureOut">
              <a:rPr kumimoji="1" lang="ja-JP" altLang="en-US" smtClean="0"/>
              <a:t>2015/2/27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87B3D-A828-4326-919A-174CED54EB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3769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8988-D8A0-41FC-BFAE-62C0E9D186B2}" type="datetimeFigureOut">
              <a:rPr kumimoji="1" lang="ja-JP" altLang="en-US" smtClean="0"/>
              <a:t>2015/2/27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87B3D-A828-4326-919A-174CED54EB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5118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8988-D8A0-41FC-BFAE-62C0E9D186B2}" type="datetimeFigureOut">
              <a:rPr kumimoji="1" lang="ja-JP" altLang="en-US" smtClean="0"/>
              <a:t>2015/2/27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87B3D-A828-4326-919A-174CED54EB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576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8988-D8A0-41FC-BFAE-62C0E9D186B2}" type="datetimeFigureOut">
              <a:rPr kumimoji="1" lang="ja-JP" altLang="en-US" smtClean="0"/>
              <a:t>2015/2/27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87B3D-A828-4326-919A-174CED54EB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0810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8988-D8A0-41FC-BFAE-62C0E9D186B2}" type="datetimeFigureOut">
              <a:rPr kumimoji="1" lang="ja-JP" altLang="en-US" smtClean="0"/>
              <a:t>2015/2/27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87B3D-A828-4326-919A-174CED54EB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4815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8988-D8A0-41FC-BFAE-62C0E9D186B2}" type="datetimeFigureOut">
              <a:rPr kumimoji="1" lang="ja-JP" altLang="en-US" smtClean="0"/>
              <a:t>2015/2/27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87B3D-A828-4326-919A-174CED54EB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4117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8988-D8A0-41FC-BFAE-62C0E9D186B2}" type="datetimeFigureOut">
              <a:rPr kumimoji="1" lang="ja-JP" altLang="en-US" smtClean="0"/>
              <a:t>2015/2/27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87B3D-A828-4326-919A-174CED54EB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6207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8988-D8A0-41FC-BFAE-62C0E9D186B2}" type="datetimeFigureOut">
              <a:rPr kumimoji="1" lang="ja-JP" altLang="en-US" smtClean="0"/>
              <a:t>2015/2/27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87B3D-A828-4326-919A-174CED54EB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9063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8988-D8A0-41FC-BFAE-62C0E9D186B2}" type="datetimeFigureOut">
              <a:rPr kumimoji="1" lang="ja-JP" altLang="en-US" smtClean="0"/>
              <a:t>2015/2/27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87B3D-A828-4326-919A-174CED54EB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6302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8988-D8A0-41FC-BFAE-62C0E9D186B2}" type="datetimeFigureOut">
              <a:rPr kumimoji="1" lang="ja-JP" altLang="en-US" smtClean="0"/>
              <a:t>2015/2/27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87B3D-A828-4326-919A-174CED54EB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9989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8988-D8A0-41FC-BFAE-62C0E9D186B2}" type="datetimeFigureOut">
              <a:rPr kumimoji="1" lang="ja-JP" altLang="en-US" smtClean="0"/>
              <a:t>2015/2/27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87B3D-A828-4326-919A-174CED54EB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4490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878988-D8A0-41FC-BFAE-62C0E9D186B2}" type="datetimeFigureOut">
              <a:rPr kumimoji="1" lang="ja-JP" altLang="en-US" smtClean="0"/>
              <a:t>2015/2/27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087B3D-A828-4326-919A-174CED54EB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3974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67544" y="404664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質問管理表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70831" y="868070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質問一覧</a:t>
            </a:r>
            <a:endParaRPr kumimoji="1" lang="ja-JP" altLang="en-US" dirty="0"/>
          </a:p>
        </p:txBody>
      </p:sp>
      <p:graphicFrame>
        <p:nvGraphicFramePr>
          <p:cNvPr id="7" name="オブジェクト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7185960"/>
              </p:ext>
            </p:extLst>
          </p:nvPr>
        </p:nvGraphicFramePr>
        <p:xfrm>
          <a:off x="179512" y="3573016"/>
          <a:ext cx="8767763" cy="1355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ワークシート" r:id="rId3" imgW="6962677" imgH="1076220" progId="Excel.Sheet.12">
                  <p:embed/>
                </p:oleObj>
              </mc:Choice>
              <mc:Fallback>
                <p:oleObj name="ワークシート" r:id="rId3" imgW="6962677" imgH="107622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9512" y="3573016"/>
                        <a:ext cx="8767763" cy="1355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角丸四角形 8"/>
          <p:cNvSpPr/>
          <p:nvPr/>
        </p:nvSpPr>
        <p:spPr>
          <a:xfrm>
            <a:off x="755576" y="1844824"/>
            <a:ext cx="7584354" cy="792088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827584" y="2072698"/>
            <a:ext cx="504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 smtClean="0"/>
              <a:t>No.</a:t>
            </a:r>
            <a:endParaRPr kumimoji="1" lang="ja-JP" altLang="en-US" sz="1600" dirty="0"/>
          </a:p>
        </p:txBody>
      </p:sp>
      <p:sp>
        <p:nvSpPr>
          <p:cNvPr id="12" name="正方形/長方形 11"/>
          <p:cNvSpPr/>
          <p:nvPr/>
        </p:nvSpPr>
        <p:spPr>
          <a:xfrm>
            <a:off x="1312223" y="2138436"/>
            <a:ext cx="595481" cy="23785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150046" y="2071591"/>
            <a:ext cx="8640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 smtClean="0"/>
              <a:t>タイトル</a:t>
            </a:r>
            <a:endParaRPr kumimoji="1" lang="ja-JP" altLang="en-US" sz="1600" dirty="0"/>
          </a:p>
        </p:txBody>
      </p:sp>
      <p:sp>
        <p:nvSpPr>
          <p:cNvPr id="14" name="正方形/長方形 13"/>
          <p:cNvSpPr/>
          <p:nvPr/>
        </p:nvSpPr>
        <p:spPr>
          <a:xfrm>
            <a:off x="3020895" y="2114428"/>
            <a:ext cx="1024916" cy="2728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7500849" y="2088407"/>
            <a:ext cx="648072" cy="33855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1600" dirty="0" smtClean="0"/>
              <a:t>検索</a:t>
            </a:r>
            <a:endParaRPr kumimoji="1" lang="ja-JP" altLang="en-US" sz="1600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6588224" y="2088087"/>
            <a:ext cx="811505" cy="33855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1600" dirty="0"/>
              <a:t>リセット</a:t>
            </a:r>
            <a:endParaRPr kumimoji="1" lang="ja-JP" altLang="en-US" sz="1600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4311716" y="2081559"/>
            <a:ext cx="10966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 smtClean="0"/>
              <a:t>ステータス</a:t>
            </a:r>
            <a:endParaRPr kumimoji="1" lang="ja-JP" altLang="en-US" sz="1600" dirty="0"/>
          </a:p>
        </p:txBody>
      </p:sp>
      <p:sp>
        <p:nvSpPr>
          <p:cNvPr id="18" name="正方形/長方形 17"/>
          <p:cNvSpPr/>
          <p:nvPr/>
        </p:nvSpPr>
        <p:spPr>
          <a:xfrm>
            <a:off x="5436096" y="2120956"/>
            <a:ext cx="864096" cy="2728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7781868" y="3068960"/>
            <a:ext cx="1116124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新規登録</a:t>
            </a:r>
            <a:endParaRPr kumimoji="1" lang="ja-JP" altLang="en-US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323528" y="5157192"/>
            <a:ext cx="1476164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mtClean="0"/>
              <a:t>ダウンロード</a:t>
            </a:r>
            <a:endParaRPr kumimoji="1" lang="ja-JP" altLang="en-US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7608862" y="3860840"/>
            <a:ext cx="432047" cy="2154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800" dirty="0"/>
              <a:t>編集</a:t>
            </a:r>
            <a:endParaRPr kumimoji="1" lang="ja-JP" altLang="en-US" sz="800" dirty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8496852" y="3860840"/>
            <a:ext cx="432047" cy="2154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800" dirty="0"/>
              <a:t>削除</a:t>
            </a:r>
            <a:endParaRPr kumimoji="1" lang="ja-JP" altLang="en-US" sz="800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8051907" y="3860424"/>
            <a:ext cx="432047" cy="2154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800" dirty="0"/>
              <a:t>回答</a:t>
            </a:r>
            <a:endParaRPr kumimoji="1" lang="ja-JP" altLang="en-US" sz="800" dirty="0"/>
          </a:p>
        </p:txBody>
      </p:sp>
    </p:spTree>
    <p:extLst>
      <p:ext uri="{BB962C8B-B14F-4D97-AF65-F5344CB8AC3E}">
        <p14:creationId xmlns:p14="http://schemas.microsoft.com/office/powerpoint/2010/main" val="3875576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467544" y="404664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質問管理表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467544" y="868070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質問新規登録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887041" y="1375555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質問者名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2123728" y="1453684"/>
            <a:ext cx="1800200" cy="29120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971600" y="183553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タイトル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2101094" y="1876182"/>
            <a:ext cx="3312368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827584" y="2452246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質問内容</a:t>
            </a:r>
            <a:endParaRPr kumimoji="1" lang="ja-JP" altLang="en-US" dirty="0"/>
          </a:p>
        </p:txBody>
      </p:sp>
      <p:sp>
        <p:nvSpPr>
          <p:cNvPr id="9" name="正方形/長方形 8"/>
          <p:cNvSpPr/>
          <p:nvPr/>
        </p:nvSpPr>
        <p:spPr>
          <a:xfrm>
            <a:off x="2123728" y="2452246"/>
            <a:ext cx="5256584" cy="187220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077523" y="5021332"/>
            <a:ext cx="902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優先度</a:t>
            </a:r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223628" y="4605526"/>
            <a:ext cx="756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担当</a:t>
            </a:r>
            <a:endParaRPr kumimoji="1" lang="ja-JP" altLang="en-US" dirty="0"/>
          </a:p>
        </p:txBody>
      </p:sp>
      <p:sp>
        <p:nvSpPr>
          <p:cNvPr id="12" name="正方形/長方形 11"/>
          <p:cNvSpPr/>
          <p:nvPr/>
        </p:nvSpPr>
        <p:spPr>
          <a:xfrm>
            <a:off x="2087309" y="4646176"/>
            <a:ext cx="1405830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/>
        </p:nvSpPr>
        <p:spPr>
          <a:xfrm>
            <a:off x="2101094" y="5052690"/>
            <a:ext cx="1116124" cy="3066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863173" y="5476582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回答期限</a:t>
            </a:r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2111177" y="5495299"/>
            <a:ext cx="113875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994639" y="6093296"/>
            <a:ext cx="661038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登録</a:t>
            </a:r>
            <a:endParaRPr kumimoji="1" lang="ja-JP" altLang="en-US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251520" y="6094283"/>
            <a:ext cx="720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mtClean="0"/>
              <a:t>戻る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3742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467544" y="404664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質問管理表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467544" y="868070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質問更新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887041" y="1375555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質問者名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2123728" y="1453684"/>
            <a:ext cx="1800200" cy="29120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971600" y="183553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タイトル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2101094" y="1876182"/>
            <a:ext cx="3312368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827584" y="2452246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質問内容</a:t>
            </a:r>
            <a:endParaRPr kumimoji="1" lang="ja-JP" altLang="en-US" dirty="0"/>
          </a:p>
        </p:txBody>
      </p:sp>
      <p:sp>
        <p:nvSpPr>
          <p:cNvPr id="9" name="正方形/長方形 8"/>
          <p:cNvSpPr/>
          <p:nvPr/>
        </p:nvSpPr>
        <p:spPr>
          <a:xfrm>
            <a:off x="2123728" y="2452246"/>
            <a:ext cx="5256584" cy="187220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077523" y="5021332"/>
            <a:ext cx="902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優先度</a:t>
            </a:r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223628" y="4605526"/>
            <a:ext cx="756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担当</a:t>
            </a:r>
            <a:endParaRPr kumimoji="1" lang="ja-JP" altLang="en-US" dirty="0"/>
          </a:p>
        </p:txBody>
      </p:sp>
      <p:sp>
        <p:nvSpPr>
          <p:cNvPr id="12" name="正方形/長方形 11"/>
          <p:cNvSpPr/>
          <p:nvPr/>
        </p:nvSpPr>
        <p:spPr>
          <a:xfrm>
            <a:off x="2087309" y="4646176"/>
            <a:ext cx="1405830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/>
        </p:nvSpPr>
        <p:spPr>
          <a:xfrm>
            <a:off x="2101094" y="5052690"/>
            <a:ext cx="1116124" cy="3066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863173" y="5476582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回答期限</a:t>
            </a:r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2111177" y="5495299"/>
            <a:ext cx="113875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994639" y="6093296"/>
            <a:ext cx="661038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更新</a:t>
            </a:r>
            <a:endParaRPr kumimoji="1" lang="ja-JP" altLang="en-US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251520" y="6094283"/>
            <a:ext cx="720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mtClean="0"/>
              <a:t>戻る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59382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467544" y="404664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質問管理表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467544" y="868070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回答</a:t>
            </a:r>
            <a:r>
              <a:rPr lang="ja-JP" altLang="en-US" dirty="0" smtClean="0"/>
              <a:t>新規</a:t>
            </a:r>
            <a:r>
              <a:rPr kumimoji="1" lang="ja-JP" altLang="en-US" dirty="0" smtClean="0"/>
              <a:t>登録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887041" y="1375555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回答</a:t>
            </a:r>
            <a:r>
              <a:rPr kumimoji="1" lang="ja-JP" altLang="en-US" dirty="0" smtClean="0"/>
              <a:t>者名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2123728" y="1453684"/>
            <a:ext cx="1800200" cy="29120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832924" y="1988840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回答</a:t>
            </a:r>
            <a:r>
              <a:rPr kumimoji="1" lang="ja-JP" altLang="en-US" dirty="0" smtClean="0"/>
              <a:t>内容</a:t>
            </a:r>
            <a:endParaRPr kumimoji="1" lang="ja-JP" altLang="en-US" dirty="0"/>
          </a:p>
        </p:txBody>
      </p:sp>
      <p:sp>
        <p:nvSpPr>
          <p:cNvPr id="9" name="正方形/長方形 8"/>
          <p:cNvSpPr/>
          <p:nvPr/>
        </p:nvSpPr>
        <p:spPr>
          <a:xfrm>
            <a:off x="2101094" y="1916832"/>
            <a:ext cx="5256584" cy="187220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760916" y="4077072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ステータス</a:t>
            </a:r>
            <a:endParaRPr kumimoji="1" lang="ja-JP" altLang="en-US" dirty="0"/>
          </a:p>
        </p:txBody>
      </p:sp>
      <p:sp>
        <p:nvSpPr>
          <p:cNvPr id="12" name="正方形/長方形 11"/>
          <p:cNvSpPr/>
          <p:nvPr/>
        </p:nvSpPr>
        <p:spPr>
          <a:xfrm>
            <a:off x="2101094" y="4105905"/>
            <a:ext cx="1405830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994639" y="6082054"/>
            <a:ext cx="661038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登録</a:t>
            </a:r>
            <a:endParaRPr kumimoji="1" lang="ja-JP" altLang="en-US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251520" y="6094283"/>
            <a:ext cx="720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mtClean="0"/>
              <a:t>戻る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225899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467544" y="404664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質問管理表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467544" y="868070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回答</a:t>
            </a:r>
            <a:r>
              <a:rPr lang="ja-JP" altLang="en-US" dirty="0"/>
              <a:t>更新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855558" y="1988840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回答</a:t>
            </a:r>
            <a:r>
              <a:rPr kumimoji="1" lang="ja-JP" altLang="en-US" dirty="0" smtClean="0"/>
              <a:t>内容</a:t>
            </a:r>
            <a:endParaRPr kumimoji="1" lang="ja-JP" altLang="en-US" dirty="0"/>
          </a:p>
        </p:txBody>
      </p:sp>
      <p:sp>
        <p:nvSpPr>
          <p:cNvPr id="9" name="正方形/長方形 8"/>
          <p:cNvSpPr/>
          <p:nvPr/>
        </p:nvSpPr>
        <p:spPr>
          <a:xfrm>
            <a:off x="2123728" y="1988840"/>
            <a:ext cx="5256584" cy="187220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807003" y="4149923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ステータス</a:t>
            </a:r>
            <a:endParaRPr kumimoji="1" lang="ja-JP" altLang="en-US" dirty="0"/>
          </a:p>
        </p:txBody>
      </p:sp>
      <p:sp>
        <p:nvSpPr>
          <p:cNvPr id="12" name="正方形/長方形 11"/>
          <p:cNvSpPr/>
          <p:nvPr/>
        </p:nvSpPr>
        <p:spPr>
          <a:xfrm>
            <a:off x="2111177" y="4149923"/>
            <a:ext cx="1405830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994639" y="6082054"/>
            <a:ext cx="661038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更新</a:t>
            </a:r>
            <a:endParaRPr kumimoji="1" lang="ja-JP" altLang="en-US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251520" y="6094283"/>
            <a:ext cx="720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mtClean="0"/>
              <a:t>戻る</a:t>
            </a:r>
            <a:endParaRPr kumimoji="1"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887041" y="1375555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回答</a:t>
            </a:r>
            <a:r>
              <a:rPr kumimoji="1" lang="ja-JP" altLang="en-US" dirty="0" smtClean="0"/>
              <a:t>者名</a:t>
            </a:r>
            <a:endParaRPr kumimoji="1" lang="ja-JP" altLang="en-US" dirty="0"/>
          </a:p>
        </p:txBody>
      </p:sp>
      <p:sp>
        <p:nvSpPr>
          <p:cNvPr id="13" name="正方形/長方形 12"/>
          <p:cNvSpPr/>
          <p:nvPr/>
        </p:nvSpPr>
        <p:spPr>
          <a:xfrm>
            <a:off x="2123728" y="1453684"/>
            <a:ext cx="1800200" cy="29120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31727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66</Words>
  <Application>Microsoft Office PowerPoint</Application>
  <PresentationFormat>画面に合わせる (4:3)</PresentationFormat>
  <Paragraphs>46</Paragraphs>
  <Slides>5</Slides>
  <Notes>0</Notes>
  <HiddenSlides>0</HiddenSlides>
  <MMClips>0</MMClips>
  <ScaleCrop>false</ScaleCrop>
  <HeadingPairs>
    <vt:vector size="6" baseType="variant">
      <vt:variant>
        <vt:lpstr>テーマ</vt:lpstr>
      </vt:variant>
      <vt:variant>
        <vt:i4>1</vt:i4>
      </vt:variant>
      <vt:variant>
        <vt:lpstr>埋め込まれた OLE サーバー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7" baseType="lpstr">
      <vt:lpstr>Office ​​テーマ</vt:lpstr>
      <vt:lpstr>ワークシート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Tomofumi Shimada</dc:creator>
  <cp:lastModifiedBy>Tomofumi Shimada</cp:lastModifiedBy>
  <cp:revision>8</cp:revision>
  <dcterms:created xsi:type="dcterms:W3CDTF">2015-02-26T01:19:53Z</dcterms:created>
  <dcterms:modified xsi:type="dcterms:W3CDTF">2015-02-27T01:34:07Z</dcterms:modified>
</cp:coreProperties>
</file>