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5663"/>
              </p:ext>
            </p:extLst>
          </p:nvPr>
        </p:nvGraphicFramePr>
        <p:xfrm>
          <a:off x="1003822" y="3836693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ワークシート" r:id="rId4" imgW="5629300" imgH="1076220" progId="Excel.Sheet.12">
                  <p:embed/>
                </p:oleObj>
              </mc:Choice>
              <mc:Fallback>
                <p:oleObj name="ワークシート" r:id="rId4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822" y="3836693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97543" y="1933502"/>
            <a:ext cx="885698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6632" y="2204968"/>
            <a:ext cx="10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回答</a:t>
            </a:r>
            <a:r>
              <a:rPr lang="ja-JP" altLang="en-US" sz="1600" dirty="0"/>
              <a:t>期限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237396" y="2251343"/>
            <a:ext cx="91693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244" y="21956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44835" y="225461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89301" y="2205324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50382" y="2205324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31293" y="2209178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39405" y="2255553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9629" y="1395125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0" y="5400554"/>
            <a:ext cx="18999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全件ダウンロード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1744" y="2217799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463774" y="2244688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431675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57425" y="2262422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57425" y="2262765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5877782" y="2822819"/>
            <a:ext cx="2184104" cy="535414"/>
          </a:xfrm>
          <a:prstGeom prst="wedgeRectCallout">
            <a:avLst>
              <a:gd name="adj1" fmla="val -16472"/>
              <a:gd name="adj2" fmla="val -10294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指定した日以前の質問を検索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448586" y="2904119"/>
            <a:ext cx="3038236" cy="535414"/>
          </a:xfrm>
          <a:prstGeom prst="wedgeRectCallout">
            <a:avLst>
              <a:gd name="adj1" fmla="val -25932"/>
              <a:gd name="adj2" fmla="val 11231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No.</a:t>
            </a:r>
            <a:r>
              <a:rPr lang="ja-JP" altLang="en-US" sz="1400" dirty="0" smtClean="0">
                <a:solidFill>
                  <a:schemeClr val="tx1"/>
                </a:solidFill>
              </a:rPr>
              <a:t>は質問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、</a:t>
            </a:r>
            <a:r>
              <a:rPr lang="ja-JP" altLang="en-US" sz="1400" dirty="0" smtClean="0">
                <a:solidFill>
                  <a:schemeClr val="tx1"/>
                </a:solidFill>
              </a:rPr>
              <a:t>一覧は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</a:rPr>
              <a:t>順にソートする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3927" y="35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550" y="404664"/>
            <a:ext cx="1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2672" y="9477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8966" y="1330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78460" y="13709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950" y="1947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47025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181" y="439275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3286" y="397695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6967" y="401760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0752" y="442411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2831" y="48480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0752" y="4868334"/>
            <a:ext cx="1392045" cy="288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2430" y="442598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92430" y="4426327"/>
            <a:ext cx="0" cy="30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2640" y="5445224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120752" y="5445224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3968" y="545905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30" name="四角形吹き出し 29"/>
          <p:cNvSpPr/>
          <p:nvPr/>
        </p:nvSpPr>
        <p:spPr>
          <a:xfrm>
            <a:off x="4283968" y="4762091"/>
            <a:ext cx="1512168" cy="455250"/>
          </a:xfrm>
          <a:prstGeom prst="wedgeRectCallout">
            <a:avLst>
              <a:gd name="adj1" fmla="val -69964"/>
              <a:gd name="adj2" fmla="val 8969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ファイルを選択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82370"/>
              </p:ext>
            </p:extLst>
          </p:nvPr>
        </p:nvGraphicFramePr>
        <p:xfrm>
          <a:off x="1403350" y="1341438"/>
          <a:ext cx="63055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ワークシート" r:id="rId4" imgW="6305443" imgH="2486160" progId="Excel.Sheet.12">
                  <p:embed/>
                </p:oleObj>
              </mc:Choice>
              <mc:Fallback>
                <p:oleObj name="ワークシート" r:id="rId4" imgW="6305443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630555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242"/>
              </p:ext>
            </p:extLst>
          </p:nvPr>
        </p:nvGraphicFramePr>
        <p:xfrm>
          <a:off x="1206500" y="4360863"/>
          <a:ext cx="7239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ワークシート" r:id="rId7" imgW="7239023" imgH="1009530" progId="Excel.Sheet.12">
                  <p:embed/>
                </p:oleObj>
              </mc:Choice>
              <mc:Fallback>
                <p:oleObj name="ワークシート" r:id="rId7" imgW="7239023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6500" y="4360863"/>
                        <a:ext cx="7239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08779" y="4650968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0445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4646636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3550252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08778" y="502747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00444" y="5023143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1999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・ステータスの変更は「質問の編集」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「回答の編集」から行う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9099" y="68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099" y="5319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8596" y="1039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15283" y="1117541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5" y="14993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92649" y="1540039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139" y="2116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15283" y="2116103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078" y="468518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3401" y="370027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67082" y="374092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2649" y="471654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4728" y="51404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02732" y="5159156"/>
            <a:ext cx="1381962" cy="35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3575" y="6309320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6104" y="6310307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8686" y="4216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78864" y="424498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619" y="42623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238619" y="4244985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62698" y="47231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962698" y="4723461"/>
            <a:ext cx="0" cy="29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4537" y="5643721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92649" y="5643721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5865" y="5657552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132512" y="4205119"/>
            <a:ext cx="2270584" cy="760730"/>
          </a:xfrm>
          <a:prstGeom prst="wedgeRectCallout">
            <a:avLst>
              <a:gd name="adj1" fmla="val -114800"/>
              <a:gd name="adj2" fmla="val -2890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ステータスを変更する場合は質問更新画面から行う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57177" y="565080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9022" y="530120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8666" y="5313437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0849" y="3967405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3260849" y="3950072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92649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516216" y="3950072"/>
            <a:ext cx="2270584" cy="760730"/>
          </a:xfrm>
          <a:prstGeom prst="wedgeRectCallout">
            <a:avLst>
              <a:gd name="adj1" fmla="val -175627"/>
              <a:gd name="adj2" fmla="val -301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回答時にもステータスを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480" y="5445224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3313" y="5461015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763" y="3992434"/>
            <a:ext cx="190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0849" y="403485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260849" y="4017521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23728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300192" y="3992434"/>
            <a:ext cx="2653258" cy="760730"/>
          </a:xfrm>
          <a:prstGeom prst="wedgeRectCallout">
            <a:avLst>
              <a:gd name="adj1" fmla="val -148545"/>
              <a:gd name="adj2" fmla="val -3140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回答の更新からも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7548" y="4515693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25296"/>
              </p:ext>
            </p:extLst>
          </p:nvPr>
        </p:nvGraphicFramePr>
        <p:xfrm>
          <a:off x="395288" y="1052513"/>
          <a:ext cx="8391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ワークシート" r:id="rId4" imgW="8391410" imgH="1885950" progId="Excel.Sheet.12">
                  <p:embed/>
                </p:oleObj>
              </mc:Choice>
              <mc:Fallback>
                <p:oleObj name="ワークシート" r:id="rId4" imgW="8391410" imgH="1885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3915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中かっこ 3"/>
          <p:cNvSpPr/>
          <p:nvPr/>
        </p:nvSpPr>
        <p:spPr>
          <a:xfrm>
            <a:off x="179512" y="1052736"/>
            <a:ext cx="144016" cy="1440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82153" y="1412776"/>
            <a:ext cx="461665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同じ質問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290</Words>
  <Application>Microsoft Office PowerPoint</Application>
  <PresentationFormat>画面に合わせる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Office ​​テーマ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27</cp:revision>
  <dcterms:created xsi:type="dcterms:W3CDTF">2015-02-26T01:19:53Z</dcterms:created>
  <dcterms:modified xsi:type="dcterms:W3CDTF">2015-03-02T04:32:40Z</dcterms:modified>
</cp:coreProperties>
</file>