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63"/>
              </p:ext>
            </p:extLst>
          </p:nvPr>
        </p:nvGraphicFramePr>
        <p:xfrm>
          <a:off x="1003822" y="3836693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ワークシート" r:id="rId3" imgW="5629300" imgH="1076220" progId="Excel.Sheet.12">
                  <p:embed/>
                </p:oleObj>
              </mc:Choice>
              <mc:Fallback>
                <p:oleObj name="ワークシート" r:id="rId3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822" y="3836693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97543" y="1933502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86632" y="2204968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37396" y="2251343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244" y="219563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44835" y="225461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89301" y="2205324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50382" y="2205324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1293" y="220917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39405" y="225555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39629" y="1395125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400554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144380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71744" y="22177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63774" y="22446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431675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57425" y="2262422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57425" y="2262765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77782" y="2822819"/>
            <a:ext cx="2184104" cy="535414"/>
          </a:xfrm>
          <a:prstGeom prst="wedgeRectCallout">
            <a:avLst>
              <a:gd name="adj1" fmla="val -16472"/>
              <a:gd name="adj2" fmla="val -10294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448586" y="2904119"/>
            <a:ext cx="3038236" cy="535414"/>
          </a:xfrm>
          <a:prstGeom prst="wedgeRectCallout">
            <a:avLst>
              <a:gd name="adj1" fmla="val -25932"/>
              <a:gd name="adj2" fmla="val 11231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No.</a:t>
            </a:r>
            <a:r>
              <a:rPr lang="ja-JP" altLang="en-US" sz="1400" dirty="0" smtClean="0">
                <a:solidFill>
                  <a:schemeClr val="tx1"/>
                </a:solidFill>
              </a:rPr>
              <a:t>は質問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、</a:t>
            </a:r>
            <a:r>
              <a:rPr lang="ja-JP" altLang="en-US" sz="1400" dirty="0" smtClean="0">
                <a:solidFill>
                  <a:schemeClr val="tx1"/>
                </a:solidFill>
              </a:rPr>
              <a:t>一覧は</a:t>
            </a:r>
            <a:r>
              <a:rPr lang="en-US" altLang="ja-JP" sz="1400" dirty="0" smtClean="0">
                <a:solidFill>
                  <a:schemeClr val="tx1"/>
                </a:solidFill>
              </a:rPr>
              <a:t>ID</a:t>
            </a:r>
            <a:r>
              <a:rPr lang="ja-JP" altLang="en-US" sz="1400" dirty="0" smtClean="0">
                <a:solidFill>
                  <a:schemeClr val="tx1"/>
                </a:solidFill>
              </a:rPr>
              <a:t>順にソートする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利用者更新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3789040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3790553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利用者一覧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043608" y="1268760"/>
            <a:ext cx="7200800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7624" y="13567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検索項目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9632" y="17008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763688" y="1682688"/>
            <a:ext cx="1584176" cy="3566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56298" y="17020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氏名（カナ）</a:t>
            </a:r>
            <a:endParaRPr kumimoji="1" lang="ja-JP" altLang="en-US" sz="1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572000" y="1664569"/>
            <a:ext cx="144016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6372200" y="1705624"/>
            <a:ext cx="792088" cy="3398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308304" y="1697713"/>
            <a:ext cx="720080" cy="3416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クリア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92453"/>
              </p:ext>
            </p:extLst>
          </p:nvPr>
        </p:nvGraphicFramePr>
        <p:xfrm>
          <a:off x="1189509" y="3356992"/>
          <a:ext cx="6861175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ワークシート" r:id="rId3" imgW="3219444" imgH="676350" progId="Excel.Sheet.12">
                  <p:embed/>
                </p:oleObj>
              </mc:Choice>
              <mc:Fallback>
                <p:oleObj name="ワークシート" r:id="rId3" imgW="3219444" imgH="6763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509" y="3356992"/>
                        <a:ext cx="6861175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角丸四角形 25"/>
          <p:cNvSpPr/>
          <p:nvPr/>
        </p:nvSpPr>
        <p:spPr>
          <a:xfrm>
            <a:off x="6228184" y="3717032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7118920" y="3718359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228184" y="4147753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編集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118920" y="4149080"/>
            <a:ext cx="720080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ワークシート" r:id="rId3" imgW="6305443" imgH="2486160" progId="Excel.Sheet.12">
                  <p:embed/>
                </p:oleObj>
              </mc:Choice>
              <mc:Fallback>
                <p:oleObj name="ワークシート" r:id="rId3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ワークシート" r:id="rId5" imgW="7239023" imgH="1009530" progId="Excel.Sheet.12">
                  <p:embed/>
                </p:oleObj>
              </mc:Choice>
              <mc:Fallback>
                <p:oleObj name="ワークシート" r:id="rId5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63" y="3992434"/>
            <a:ext cx="190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質問のステータス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ワークシート" r:id="rId3" imgW="8391410" imgH="1885950" progId="Excel.Sheet.12">
                  <p:embed/>
                </p:oleObj>
              </mc:Choice>
              <mc:Fallback>
                <p:oleObj name="ワークシート" r:id="rId3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979712" y="836712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79712" y="1358444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123728" y="2002979"/>
            <a:ext cx="11521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ログイン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95536" y="2002979"/>
            <a:ext cx="1368152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923928" y="2636912"/>
            <a:ext cx="1872208" cy="936104"/>
          </a:xfrm>
          <a:prstGeom prst="wedgeRectCallout">
            <a:avLst>
              <a:gd name="adj1" fmla="val -94094"/>
              <a:gd name="adj2" fmla="val -63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質問一覧画面へ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吹き出し 14"/>
          <p:cNvSpPr/>
          <p:nvPr/>
        </p:nvSpPr>
        <p:spPr>
          <a:xfrm>
            <a:off x="1079612" y="3239455"/>
            <a:ext cx="1872208" cy="936104"/>
          </a:xfrm>
          <a:prstGeom prst="wedgeRectCallout">
            <a:avLst>
              <a:gd name="adj1" fmla="val -39657"/>
              <a:gd name="adj2" fmla="val -119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利用者</a:t>
            </a:r>
            <a:r>
              <a:rPr lang="ja-JP" altLang="en-US" dirty="0" smtClean="0">
                <a:solidFill>
                  <a:schemeClr val="tx1"/>
                </a:solidFill>
              </a:rPr>
              <a:t>新規登録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画面へ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1605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5078" y="26646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98948" y="2146037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682627" y="2664600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9572" y="11341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9572" y="16342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氏名</a:t>
            </a:r>
            <a:r>
              <a:rPr lang="en-US" altLang="ja-JP" dirty="0" smtClean="0"/>
              <a:t>(</a:t>
            </a:r>
            <a:r>
              <a:rPr lang="ja-JP" altLang="en-US" dirty="0" smtClean="0"/>
              <a:t>カナ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82627" y="1092139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98948" y="1619646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6206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利用者新規登録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64940" y="320001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確認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688332" y="3191753"/>
            <a:ext cx="208823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186683" y="3789040"/>
            <a:ext cx="1080120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登録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91680" y="3790553"/>
            <a:ext cx="138552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キャンセル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361</Words>
  <Application>Microsoft Office PowerPoint</Application>
  <PresentationFormat>画面に合わせる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Office ​​テーマ</vt:lpstr>
      <vt:lpstr>ワークシート</vt:lpstr>
      <vt:lpstr>Microsoft Excel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31</cp:revision>
  <dcterms:created xsi:type="dcterms:W3CDTF">2015-02-26T01:19:53Z</dcterms:created>
  <dcterms:modified xsi:type="dcterms:W3CDTF">2015-04-02T08:45:54Z</dcterms:modified>
</cp:coreProperties>
</file>