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6" r:id="rId4"/>
    <p:sldId id="277" r:id="rId5"/>
    <p:sldId id="276" r:id="rId6"/>
    <p:sldId id="278" r:id="rId7"/>
    <p:sldId id="261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0" d="100"/>
          <a:sy n="70" d="100"/>
        </p:scale>
        <p:origin x="738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Tiwari" userId="8cc85da280284655" providerId="LiveId" clId="{E8D36C96-F83F-4FE0-B099-6B398FE00AD9}"/>
    <pc:docChg chg="undo redo custSel addSld modSld">
      <pc:chgData name="Shubham Tiwari" userId="8cc85da280284655" providerId="LiveId" clId="{E8D36C96-F83F-4FE0-B099-6B398FE00AD9}" dt="2021-06-06T15:03:35.481" v="524" actId="20577"/>
      <pc:docMkLst>
        <pc:docMk/>
      </pc:docMkLst>
      <pc:sldChg chg="modSp mod">
        <pc:chgData name="Shubham Tiwari" userId="8cc85da280284655" providerId="LiveId" clId="{E8D36C96-F83F-4FE0-B099-6B398FE00AD9}" dt="2021-06-06T14:44:52.640" v="75" actId="1076"/>
        <pc:sldMkLst>
          <pc:docMk/>
          <pc:sldMk cId="2979636628" sldId="261"/>
        </pc:sldMkLst>
        <pc:spChg chg="mod">
          <ac:chgData name="Shubham Tiwari" userId="8cc85da280284655" providerId="LiveId" clId="{E8D36C96-F83F-4FE0-B099-6B398FE00AD9}" dt="2021-06-06T14:43:41.066" v="66" actId="1076"/>
          <ac:spMkLst>
            <pc:docMk/>
            <pc:sldMk cId="2979636628" sldId="261"/>
            <ac:spMk id="10" creationId="{00000000-0000-0000-0000-000000000000}"/>
          </ac:spMkLst>
        </pc:spChg>
        <pc:spChg chg="mod">
          <ac:chgData name="Shubham Tiwari" userId="8cc85da280284655" providerId="LiveId" clId="{E8D36C96-F83F-4FE0-B099-6B398FE00AD9}" dt="2021-06-06T14:43:25.820" v="64" actId="1076"/>
          <ac:spMkLst>
            <pc:docMk/>
            <pc:sldMk cId="2979636628" sldId="261"/>
            <ac:spMk id="13" creationId="{00000000-0000-0000-0000-000000000000}"/>
          </ac:spMkLst>
        </pc:spChg>
        <pc:spChg chg="mod">
          <ac:chgData name="Shubham Tiwari" userId="8cc85da280284655" providerId="LiveId" clId="{E8D36C96-F83F-4FE0-B099-6B398FE00AD9}" dt="2021-06-06T14:43:33.736" v="65" actId="1076"/>
          <ac:spMkLst>
            <pc:docMk/>
            <pc:sldMk cId="2979636628" sldId="261"/>
            <ac:spMk id="14" creationId="{00000000-0000-0000-0000-000000000000}"/>
          </ac:spMkLst>
        </pc:spChg>
        <pc:graphicFrameChg chg="mod modGraphic">
          <ac:chgData name="Shubham Tiwari" userId="8cc85da280284655" providerId="LiveId" clId="{E8D36C96-F83F-4FE0-B099-6B398FE00AD9}" dt="2021-06-06T14:44:44.479" v="74" actId="1076"/>
          <ac:graphicFrameMkLst>
            <pc:docMk/>
            <pc:sldMk cId="2979636628" sldId="261"/>
            <ac:graphicFrameMk id="2" creationId="{FFA85996-FE55-41E9-9EC8-DA9FD68137D0}"/>
          </ac:graphicFrameMkLst>
        </pc:graphicFrameChg>
        <pc:graphicFrameChg chg="mod modGraphic">
          <ac:chgData name="Shubham Tiwari" userId="8cc85da280284655" providerId="LiveId" clId="{E8D36C96-F83F-4FE0-B099-6B398FE00AD9}" dt="2021-06-06T14:44:52.640" v="75" actId="1076"/>
          <ac:graphicFrameMkLst>
            <pc:docMk/>
            <pc:sldMk cId="2979636628" sldId="261"/>
            <ac:graphicFrameMk id="3" creationId="{5F1C3D40-07EC-42F4-A116-DF8E3521618B}"/>
          </ac:graphicFrameMkLst>
        </pc:graphicFrameChg>
      </pc:sldChg>
      <pc:sldChg chg="addSp modSp mod">
        <pc:chgData name="Shubham Tiwari" userId="8cc85da280284655" providerId="LiveId" clId="{E8D36C96-F83F-4FE0-B099-6B398FE00AD9}" dt="2021-06-06T14:54:25.974" v="376" actId="14100"/>
        <pc:sldMkLst>
          <pc:docMk/>
          <pc:sldMk cId="4244490377" sldId="266"/>
        </pc:sldMkLst>
        <pc:spChg chg="mod">
          <ac:chgData name="Shubham Tiwari" userId="8cc85da280284655" providerId="LiveId" clId="{E8D36C96-F83F-4FE0-B099-6B398FE00AD9}" dt="2021-06-06T14:53:47.277" v="370" actId="255"/>
          <ac:spMkLst>
            <pc:docMk/>
            <pc:sldMk cId="4244490377" sldId="266"/>
            <ac:spMk id="2" creationId="{00000000-0000-0000-0000-000000000000}"/>
          </ac:spMkLst>
        </pc:spChg>
        <pc:spChg chg="add mod">
          <ac:chgData name="Shubham Tiwari" userId="8cc85da280284655" providerId="LiveId" clId="{E8D36C96-F83F-4FE0-B099-6B398FE00AD9}" dt="2021-06-06T14:54:25.974" v="376" actId="14100"/>
          <ac:spMkLst>
            <pc:docMk/>
            <pc:sldMk cId="4244490377" sldId="266"/>
            <ac:spMk id="3" creationId="{2C441460-8915-4BAA-B0EF-C94720193A4A}"/>
          </ac:spMkLst>
        </pc:spChg>
      </pc:sldChg>
      <pc:sldChg chg="modSp mod">
        <pc:chgData name="Shubham Tiwari" userId="8cc85da280284655" providerId="LiveId" clId="{E8D36C96-F83F-4FE0-B099-6B398FE00AD9}" dt="2021-06-06T15:03:35.481" v="524" actId="20577"/>
        <pc:sldMkLst>
          <pc:docMk/>
          <pc:sldMk cId="3212586704" sldId="276"/>
        </pc:sldMkLst>
        <pc:spChg chg="mod">
          <ac:chgData name="Shubham Tiwari" userId="8cc85da280284655" providerId="LiveId" clId="{E8D36C96-F83F-4FE0-B099-6B398FE00AD9}" dt="2021-06-06T15:03:35.481" v="524" actId="20577"/>
          <ac:spMkLst>
            <pc:docMk/>
            <pc:sldMk cId="3212586704" sldId="276"/>
            <ac:spMk id="2" creationId="{00000000-0000-0000-0000-000000000000}"/>
          </ac:spMkLst>
        </pc:spChg>
      </pc:sldChg>
      <pc:sldChg chg="addSp modSp mod">
        <pc:chgData name="Shubham Tiwari" userId="8cc85da280284655" providerId="LiveId" clId="{E8D36C96-F83F-4FE0-B099-6B398FE00AD9}" dt="2021-06-06T15:02:59.376" v="500" actId="20577"/>
        <pc:sldMkLst>
          <pc:docMk/>
          <pc:sldMk cId="1592495044" sldId="277"/>
        </pc:sldMkLst>
        <pc:spChg chg="mod">
          <ac:chgData name="Shubham Tiwari" userId="8cc85da280284655" providerId="LiveId" clId="{E8D36C96-F83F-4FE0-B099-6B398FE00AD9}" dt="2021-06-06T14:55:00.140" v="387" actId="1076"/>
          <ac:spMkLst>
            <pc:docMk/>
            <pc:sldMk cId="1592495044" sldId="277"/>
            <ac:spMk id="2" creationId="{00000000-0000-0000-0000-000000000000}"/>
          </ac:spMkLst>
        </pc:spChg>
        <pc:spChg chg="add mod">
          <ac:chgData name="Shubham Tiwari" userId="8cc85da280284655" providerId="LiveId" clId="{E8D36C96-F83F-4FE0-B099-6B398FE00AD9}" dt="2021-06-06T14:58:28.166" v="442" actId="20577"/>
          <ac:spMkLst>
            <pc:docMk/>
            <pc:sldMk cId="1592495044" sldId="277"/>
            <ac:spMk id="3" creationId="{45B607C8-9C8F-419B-8459-CE4D2756F814}"/>
          </ac:spMkLst>
        </pc:spChg>
        <pc:graphicFrameChg chg="add mod modGraphic">
          <ac:chgData name="Shubham Tiwari" userId="8cc85da280284655" providerId="LiveId" clId="{E8D36C96-F83F-4FE0-B099-6B398FE00AD9}" dt="2021-06-06T15:02:59.376" v="500" actId="20577"/>
          <ac:graphicFrameMkLst>
            <pc:docMk/>
            <pc:sldMk cId="1592495044" sldId="277"/>
            <ac:graphicFrameMk id="4" creationId="{92F6EC9D-D9DF-49CF-98DE-B3E921ABDBB6}"/>
          </ac:graphicFrameMkLst>
        </pc:graphicFrameChg>
      </pc:sldChg>
      <pc:sldChg chg="add">
        <pc:chgData name="Shubham Tiwari" userId="8cc85da280284655" providerId="LiveId" clId="{E8D36C96-F83F-4FE0-B099-6B398FE00AD9}" dt="2021-06-06T15:03:28.022" v="501" actId="2890"/>
        <pc:sldMkLst>
          <pc:docMk/>
          <pc:sldMk cId="574605907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6/7/2021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6/7/2021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6/7/2021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40" y="685801"/>
            <a:ext cx="5040560" cy="17350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Bank Note Authentication using 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4437112"/>
            <a:ext cx="4824536" cy="23042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 Dr. Aparna P.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Shrikant Madhukar Patil  (202SP024)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Tiwari Shubham Rajeshnath  (202SP027)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373C99-8055-42F8-B09F-0770C2F8EB6F}"/>
              </a:ext>
            </a:extLst>
          </p:cNvPr>
          <p:cNvSpPr txBox="1"/>
          <p:nvPr/>
        </p:nvSpPr>
        <p:spPr>
          <a:xfrm>
            <a:off x="621804" y="1700808"/>
            <a:ext cx="8424936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5BE7-6548-4F5F-88D5-BF6167E3CDD8}"/>
              </a:ext>
            </a:extLst>
          </p:cNvPr>
          <p:cNvSpPr txBox="1"/>
          <p:nvPr/>
        </p:nvSpPr>
        <p:spPr>
          <a:xfrm>
            <a:off x="437073" y="678088"/>
            <a:ext cx="1112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404664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41460-8915-4BAA-B0EF-C94720193A4A}"/>
              </a:ext>
            </a:extLst>
          </p:cNvPr>
          <p:cNvSpPr txBox="1"/>
          <p:nvPr/>
        </p:nvSpPr>
        <p:spPr>
          <a:xfrm>
            <a:off x="333772" y="1556792"/>
            <a:ext cx="102971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Need for Machine learning model for Bank Note Authentication.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Technique used for making this model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2"/>
                </a:solidFill>
              </a:rPr>
              <a:t>	Logistic Regression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2"/>
                </a:solidFill>
              </a:rPr>
              <a:t>	State Vector machine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/>
                </a:solidFill>
              </a:rPr>
              <a:t>Metrices used for comparing this models on performance measures.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188640"/>
            <a:ext cx="10971372" cy="85077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607C8-9C8F-419B-8459-CE4D2756F814}"/>
              </a:ext>
            </a:extLst>
          </p:cNvPr>
          <p:cNvSpPr txBox="1"/>
          <p:nvPr/>
        </p:nvSpPr>
        <p:spPr>
          <a:xfrm>
            <a:off x="261764" y="1039416"/>
            <a:ext cx="110892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 used is from UCI machine learning repository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has five attributes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Wavelet Transform tool were used to extract features from images. </a:t>
            </a: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F6EC9D-D9DF-49CF-98DE-B3E921ABD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38336"/>
              </p:ext>
            </p:extLst>
          </p:nvPr>
        </p:nvGraphicFramePr>
        <p:xfrm>
          <a:off x="837828" y="1890192"/>
          <a:ext cx="9937104" cy="4131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809">
                  <a:extLst>
                    <a:ext uri="{9D8B030D-6E8A-4147-A177-3AD203B41FA5}">
                      <a16:colId xmlns:a16="http://schemas.microsoft.com/office/drawing/2014/main" val="1879654896"/>
                    </a:ext>
                  </a:extLst>
                </a:gridCol>
                <a:gridCol w="7086295">
                  <a:extLst>
                    <a:ext uri="{9D8B030D-6E8A-4147-A177-3AD203B41FA5}">
                      <a16:colId xmlns:a16="http://schemas.microsoft.com/office/drawing/2014/main" val="1653238249"/>
                    </a:ext>
                  </a:extLst>
                </a:gridCol>
              </a:tblGrid>
              <a:tr h="64363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IN" dirty="0" err="1"/>
                        <a:t>ttribute</a:t>
                      </a:r>
                      <a:r>
                        <a:rPr lang="en-IN" dirty="0"/>
                        <a:t>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escription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09640"/>
                  </a:ext>
                </a:extLst>
              </a:tr>
              <a:tr h="697492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IN" dirty="0" err="1"/>
                        <a:t>ariance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measure of the 'spread' of a distribution about its average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82449"/>
                  </a:ext>
                </a:extLst>
              </a:tr>
              <a:tr h="69749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IN" dirty="0" err="1"/>
                        <a:t>kewness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Skewness tells about the direction of variation of the lack of symmetry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67428"/>
                  </a:ext>
                </a:extLst>
              </a:tr>
              <a:tr h="69749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IN" dirty="0" err="1"/>
                        <a:t>urtosis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Curtosis</a:t>
                      </a:r>
                      <a:r>
                        <a:rPr lang="en-US" dirty="0"/>
                        <a:t> is a parameter that describes the </a:t>
                      </a:r>
                      <a:r>
                        <a:rPr lang="en-US" dirty="0" err="1"/>
                        <a:t>peakedness</a:t>
                      </a:r>
                      <a:r>
                        <a:rPr lang="en-US" dirty="0"/>
                        <a:t> of distribution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06956"/>
                  </a:ext>
                </a:extLst>
              </a:tr>
              <a:tr h="697492">
                <a:tc>
                  <a:txBody>
                    <a:bodyPr/>
                    <a:lstStyle/>
                    <a:p>
                      <a:r>
                        <a:rPr lang="en-US" dirty="0"/>
                        <a:t>Entropy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entropy is the amount of information which must be coded for, by a compression algorithm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53217"/>
                  </a:ext>
                </a:extLst>
              </a:tr>
              <a:tr h="697492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contains two values namely 0 and 1 where 0 represents genuine banknotes and 1 represents fake banknotes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0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9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404664"/>
            <a:ext cx="10971372" cy="10668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E3D79-FCAD-49FB-A322-37E4462B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7" y="2409683"/>
            <a:ext cx="3328891" cy="101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A1509-B8C0-493C-961D-CAD10482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9" y="4072861"/>
            <a:ext cx="6258798" cy="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62280-79EF-4682-8639-45ABEB2EE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980" y="5659210"/>
            <a:ext cx="1476581" cy="628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8C49E3-BFB9-42DF-96D5-43C1E0D7F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514" y="5659210"/>
            <a:ext cx="533474" cy="628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770C7-6744-419A-9F43-6BBE34C28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414282"/>
            <a:ext cx="5544616" cy="26768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35BBD0-D6FB-4C1C-970E-48263237F0E2}"/>
              </a:ext>
            </a:extLst>
          </p:cNvPr>
          <p:cNvSpPr txBox="1"/>
          <p:nvPr/>
        </p:nvSpPr>
        <p:spPr>
          <a:xfrm>
            <a:off x="549797" y="1990538"/>
            <a:ext cx="28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31D084-BFD0-45B0-B7F8-C3D9E6FCB174}"/>
              </a:ext>
            </a:extLst>
          </p:cNvPr>
          <p:cNvSpPr txBox="1"/>
          <p:nvPr/>
        </p:nvSpPr>
        <p:spPr>
          <a:xfrm>
            <a:off x="549797" y="3566764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61D38-FC56-4956-BF8C-42D84882BEAE}"/>
              </a:ext>
            </a:extLst>
          </p:cNvPr>
          <p:cNvSpPr txBox="1"/>
          <p:nvPr/>
        </p:nvSpPr>
        <p:spPr>
          <a:xfrm>
            <a:off x="549797" y="5100274"/>
            <a:ext cx="540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Of Cost Function: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5A6C21-3FB2-4AFC-8297-561DF8E70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7711" y="3702224"/>
            <a:ext cx="3134162" cy="31055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1AD824-3903-4B2E-89DC-C6638F245773}"/>
              </a:ext>
            </a:extLst>
          </p:cNvPr>
          <p:cNvSpPr txBox="1"/>
          <p:nvPr/>
        </p:nvSpPr>
        <p:spPr>
          <a:xfrm>
            <a:off x="7390556" y="330211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 Loss: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E7FC92C-214F-4538-ADDF-FDEAC37C3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144" y="5675975"/>
            <a:ext cx="85737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404664"/>
            <a:ext cx="10971372" cy="100811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5DC2A-21C5-4547-97FB-8512B344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348" y="262960"/>
            <a:ext cx="5003473" cy="3166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80B62-430F-47C3-BD93-8577A053C72F}"/>
              </a:ext>
            </a:extLst>
          </p:cNvPr>
          <p:cNvSpPr txBox="1"/>
          <p:nvPr/>
        </p:nvSpPr>
        <p:spPr>
          <a:xfrm>
            <a:off x="261764" y="1988840"/>
            <a:ext cx="6552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objective in SVM? </a:t>
            </a:r>
          </a:p>
          <a:p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find a hyperplane that separates +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-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 with the largest margin while keeping the misclassification as low as possible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3EE93-5D7D-4093-9DC3-BC9AF48C6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6" y="3739133"/>
            <a:ext cx="5572903" cy="943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E04699-9FFA-45CA-938F-F327C3E5A754}"/>
              </a:ext>
            </a:extLst>
          </p:cNvPr>
          <p:cNvSpPr txBox="1"/>
          <p:nvPr/>
        </p:nvSpPr>
        <p:spPr>
          <a:xfrm>
            <a:off x="261764" y="3345667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89CE20-1F58-4475-B50B-E9797E80E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36" y="5229200"/>
            <a:ext cx="6058746" cy="866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4C7374-9EC1-493A-B4EA-9119E941A27E}"/>
              </a:ext>
            </a:extLst>
          </p:cNvPr>
          <p:cNvSpPr txBox="1"/>
          <p:nvPr/>
        </p:nvSpPr>
        <p:spPr>
          <a:xfrm>
            <a:off x="258236" y="4771108"/>
            <a:ext cx="540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Of Cost Function: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BC52B6-5904-4ECC-AF01-0EF5F4BE4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636" y="4273256"/>
            <a:ext cx="3528392" cy="25173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9363BC-77E1-4E05-83FD-D0021BF1416A}"/>
              </a:ext>
            </a:extLst>
          </p:cNvPr>
          <p:cNvSpPr txBox="1"/>
          <p:nvPr/>
        </p:nvSpPr>
        <p:spPr>
          <a:xfrm>
            <a:off x="6848755" y="3788700"/>
            <a:ext cx="167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Hinge Loss: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95FD31-7E01-4231-94E6-4142DBE7B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395" y="3788700"/>
            <a:ext cx="2800741" cy="3810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5D879F-88DE-46A6-A1C4-7E3E250BEE31}"/>
              </a:ext>
            </a:extLst>
          </p:cNvPr>
          <p:cNvSpPr txBox="1"/>
          <p:nvPr/>
        </p:nvSpPr>
        <p:spPr>
          <a:xfrm>
            <a:off x="281281" y="6229829"/>
            <a:ext cx="449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 with optimal hyperplane: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4ECB7B-4E77-413A-AA5C-EF70E9F89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8212" y="6196125"/>
            <a:ext cx="266737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103" y="276555"/>
            <a:ext cx="10971372" cy="84818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Conclusion: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424129" y="1037121"/>
            <a:ext cx="5029200" cy="670877"/>
          </a:xfrm>
        </p:spPr>
        <p:txBody>
          <a:bodyPr/>
          <a:lstStyle/>
          <a:p>
            <a:pPr algn="ctr"/>
            <a:r>
              <a:rPr lang="en-US" b="1" dirty="0"/>
              <a:t>SVM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A85996-FE55-41E9-9EC8-DA9FD68137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551219"/>
              </p:ext>
            </p:extLst>
          </p:nvPr>
        </p:nvGraphicFramePr>
        <p:xfrm>
          <a:off x="7005757" y="1707999"/>
          <a:ext cx="4414926" cy="249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642">
                  <a:extLst>
                    <a:ext uri="{9D8B030D-6E8A-4147-A177-3AD203B41FA5}">
                      <a16:colId xmlns:a16="http://schemas.microsoft.com/office/drawing/2014/main" val="3720050969"/>
                    </a:ext>
                  </a:extLst>
                </a:gridCol>
                <a:gridCol w="1471642">
                  <a:extLst>
                    <a:ext uri="{9D8B030D-6E8A-4147-A177-3AD203B41FA5}">
                      <a16:colId xmlns:a16="http://schemas.microsoft.com/office/drawing/2014/main" val="2597785381"/>
                    </a:ext>
                  </a:extLst>
                </a:gridCol>
                <a:gridCol w="1471642">
                  <a:extLst>
                    <a:ext uri="{9D8B030D-6E8A-4147-A177-3AD203B41FA5}">
                      <a16:colId xmlns:a16="http://schemas.microsoft.com/office/drawing/2014/main" val="2490637061"/>
                    </a:ext>
                  </a:extLst>
                </a:gridCol>
              </a:tblGrid>
              <a:tr h="831205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031"/>
                  </a:ext>
                </a:extLst>
              </a:tr>
              <a:tr h="83120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</a:t>
                      </a:r>
                    </a:p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95126"/>
                  </a:ext>
                </a:extLst>
              </a:tr>
              <a:tr h="831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ctual </a:t>
                      </a:r>
                    </a:p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4826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20234" y="1080933"/>
            <a:ext cx="5029200" cy="691883"/>
          </a:xfrm>
        </p:spPr>
        <p:txBody>
          <a:bodyPr/>
          <a:lstStyle/>
          <a:p>
            <a:pPr algn="ctr"/>
            <a:r>
              <a:rPr lang="en-US" b="1" dirty="0"/>
              <a:t>Logistic Regression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1C3D40-07EC-42F4-A116-DF8E3521618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45225448"/>
              </p:ext>
            </p:extLst>
          </p:nvPr>
        </p:nvGraphicFramePr>
        <p:xfrm>
          <a:off x="982780" y="1707998"/>
          <a:ext cx="450708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363">
                  <a:extLst>
                    <a:ext uri="{9D8B030D-6E8A-4147-A177-3AD203B41FA5}">
                      <a16:colId xmlns:a16="http://schemas.microsoft.com/office/drawing/2014/main" val="4077656608"/>
                    </a:ext>
                  </a:extLst>
                </a:gridCol>
                <a:gridCol w="1502363">
                  <a:extLst>
                    <a:ext uri="{9D8B030D-6E8A-4147-A177-3AD203B41FA5}">
                      <a16:colId xmlns:a16="http://schemas.microsoft.com/office/drawing/2014/main" val="4230431672"/>
                    </a:ext>
                  </a:extLst>
                </a:gridCol>
                <a:gridCol w="1502363">
                  <a:extLst>
                    <a:ext uri="{9D8B030D-6E8A-4147-A177-3AD203B41FA5}">
                      <a16:colId xmlns:a16="http://schemas.microsoft.com/office/drawing/2014/main" val="1328441001"/>
                    </a:ext>
                  </a:extLst>
                </a:gridCol>
              </a:tblGrid>
              <a:tr h="741686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26609"/>
                  </a:ext>
                </a:extLst>
              </a:tr>
              <a:tr h="74168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</a:t>
                      </a:r>
                    </a:p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35452"/>
                  </a:ext>
                </a:extLst>
              </a:tr>
              <a:tr h="741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ctual </a:t>
                      </a:r>
                    </a:p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94808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EFAD5-3762-4479-B8DC-9C8C3D87C85F}"/>
              </a:ext>
            </a:extLst>
          </p:cNvPr>
          <p:cNvCxnSpPr>
            <a:stCxn id="10" idx="2"/>
          </p:cNvCxnSpPr>
          <p:nvPr/>
        </p:nvCxnSpPr>
        <p:spPr>
          <a:xfrm>
            <a:off x="6201789" y="1124744"/>
            <a:ext cx="36639" cy="55446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6A11E4C-EE62-48CE-8EF2-95950F39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2" y="4201613"/>
            <a:ext cx="4507088" cy="1243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71108-B671-45F1-A0AA-F2B1D70A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86" y="4220690"/>
            <a:ext cx="4429704" cy="1249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A1C555-ABE6-4947-8EE5-4362E9F1F52C}"/>
              </a:ext>
            </a:extLst>
          </p:cNvPr>
          <p:cNvSpPr txBox="1"/>
          <p:nvPr/>
        </p:nvSpPr>
        <p:spPr>
          <a:xfrm>
            <a:off x="1021569" y="5469959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Efficient(Converges Faster)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will be affected by the noisy data(Won’t Generalize Well)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76EAA-717C-402B-B91E-F2273BDFD871}"/>
              </a:ext>
            </a:extLst>
          </p:cNvPr>
          <p:cNvSpPr txBox="1"/>
          <p:nvPr/>
        </p:nvSpPr>
        <p:spPr>
          <a:xfrm>
            <a:off x="6950347" y="5515418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Complex(Converges Slowly)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will not be affected by the noisy data (Generalizes Well)</a:t>
            </a:r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F5D44-5708-4334-907B-BCDF8EF970DF}"/>
              </a:ext>
            </a:extLst>
          </p:cNvPr>
          <p:cNvSpPr txBox="1"/>
          <p:nvPr/>
        </p:nvSpPr>
        <p:spPr>
          <a:xfrm>
            <a:off x="1485900" y="2644170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</a:rPr>
              <a:t>Thank  You!</a:t>
            </a:r>
            <a:endParaRPr lang="en-IN" sz="9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246</TotalTime>
  <Words>324</Words>
  <Application>Microsoft Office PowerPoint</Application>
  <PresentationFormat>Custom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Corbel</vt:lpstr>
      <vt:lpstr>Times New Roman</vt:lpstr>
      <vt:lpstr>Marketing 16x9</vt:lpstr>
      <vt:lpstr>Bank Note Authentication using SVM</vt:lpstr>
      <vt:lpstr>PowerPoint Presentation</vt:lpstr>
      <vt:lpstr>Introduction</vt:lpstr>
      <vt:lpstr>Dataset</vt:lpstr>
      <vt:lpstr>Logistic Regression</vt:lpstr>
      <vt:lpstr>Support Vector Machine</vt:lpstr>
      <vt:lpstr>Results and 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Note Authentication using SVM</dc:title>
  <dc:creator>Shubham Tiwari</dc:creator>
  <cp:lastModifiedBy>shrikant patil</cp:lastModifiedBy>
  <cp:revision>25</cp:revision>
  <dcterms:created xsi:type="dcterms:W3CDTF">2021-06-06T14:18:38Z</dcterms:created>
  <dcterms:modified xsi:type="dcterms:W3CDTF">2021-06-07T04:30:32Z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