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917AE4-4F15-42D7-BE26-25058A1D9929}" v="25" dt="2025-06-04T00:15:00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useefuddin Syed" userId="6a4393be8a854aa8" providerId="LiveId" clId="{B2917AE4-4F15-42D7-BE26-25058A1D9929}"/>
    <pc:docChg chg="undo custSel addSld modSld">
      <pc:chgData name="Touseefuddin Syed" userId="6a4393be8a854aa8" providerId="LiveId" clId="{B2917AE4-4F15-42D7-BE26-25058A1D9929}" dt="2025-06-04T00:16:28.007" v="593" actId="20577"/>
      <pc:docMkLst>
        <pc:docMk/>
      </pc:docMkLst>
      <pc:sldChg chg="addSp delSp modSp mod">
        <pc:chgData name="Touseefuddin Syed" userId="6a4393be8a854aa8" providerId="LiveId" clId="{B2917AE4-4F15-42D7-BE26-25058A1D9929}" dt="2025-06-03T23:56:10.492" v="185" actId="20577"/>
        <pc:sldMkLst>
          <pc:docMk/>
          <pc:sldMk cId="747692646" sldId="256"/>
        </pc:sldMkLst>
        <pc:spChg chg="mod">
          <ac:chgData name="Touseefuddin Syed" userId="6a4393be8a854aa8" providerId="LiveId" clId="{B2917AE4-4F15-42D7-BE26-25058A1D9929}" dt="2025-06-03T23:48:39.957" v="32" actId="313"/>
          <ac:spMkLst>
            <pc:docMk/>
            <pc:sldMk cId="747692646" sldId="256"/>
            <ac:spMk id="2" creationId="{5120A67C-8515-B58D-059D-180D703547BC}"/>
          </ac:spMkLst>
        </pc:spChg>
        <pc:spChg chg="mod">
          <ac:chgData name="Touseefuddin Syed" userId="6a4393be8a854aa8" providerId="LiveId" clId="{B2917AE4-4F15-42D7-BE26-25058A1D9929}" dt="2025-06-03T23:56:10.492" v="185" actId="20577"/>
          <ac:spMkLst>
            <pc:docMk/>
            <pc:sldMk cId="747692646" sldId="256"/>
            <ac:spMk id="3" creationId="{8FF9748B-C1D5-B3ED-81B0-78B6A9703B48}"/>
          </ac:spMkLst>
        </pc:spChg>
        <pc:spChg chg="add">
          <ac:chgData name="Touseefuddin Syed" userId="6a4393be8a854aa8" providerId="LiveId" clId="{B2917AE4-4F15-42D7-BE26-25058A1D9929}" dt="2025-06-03T23:49:23.133" v="71"/>
          <ac:spMkLst>
            <pc:docMk/>
            <pc:sldMk cId="747692646" sldId="256"/>
            <ac:spMk id="4" creationId="{5FDE73C2-8D17-48BB-9650-52917F13AA11}"/>
          </ac:spMkLst>
        </pc:spChg>
        <pc:spChg chg="add del mod">
          <ac:chgData name="Touseefuddin Syed" userId="6a4393be8a854aa8" providerId="LiveId" clId="{B2917AE4-4F15-42D7-BE26-25058A1D9929}" dt="2025-06-03T23:50:59.768" v="137"/>
          <ac:spMkLst>
            <pc:docMk/>
            <pc:sldMk cId="747692646" sldId="256"/>
            <ac:spMk id="5" creationId="{C2B0B530-D128-32DE-4F85-1D865F4226F8}"/>
          </ac:spMkLst>
        </pc:spChg>
      </pc:sldChg>
      <pc:sldChg chg="modSp new mod">
        <pc:chgData name="Touseefuddin Syed" userId="6a4393be8a854aa8" providerId="LiveId" clId="{B2917AE4-4F15-42D7-BE26-25058A1D9929}" dt="2025-06-03T23:57:42.426" v="297" actId="20577"/>
        <pc:sldMkLst>
          <pc:docMk/>
          <pc:sldMk cId="1476914147" sldId="257"/>
        </pc:sldMkLst>
        <pc:spChg chg="mod">
          <ac:chgData name="Touseefuddin Syed" userId="6a4393be8a854aa8" providerId="LiveId" clId="{B2917AE4-4F15-42D7-BE26-25058A1D9929}" dt="2025-06-03T23:56:21.376" v="192" actId="20577"/>
          <ac:spMkLst>
            <pc:docMk/>
            <pc:sldMk cId="1476914147" sldId="257"/>
            <ac:spMk id="2" creationId="{7928030D-C6D5-C9AC-D931-7CD800A68A2F}"/>
          </ac:spMkLst>
        </pc:spChg>
        <pc:spChg chg="mod">
          <ac:chgData name="Touseefuddin Syed" userId="6a4393be8a854aa8" providerId="LiveId" clId="{B2917AE4-4F15-42D7-BE26-25058A1D9929}" dt="2025-06-03T23:57:42.426" v="297" actId="20577"/>
          <ac:spMkLst>
            <pc:docMk/>
            <pc:sldMk cId="1476914147" sldId="257"/>
            <ac:spMk id="3" creationId="{97A8CD76-6336-6D1A-A7DC-93240832BB02}"/>
          </ac:spMkLst>
        </pc:spChg>
      </pc:sldChg>
      <pc:sldChg chg="modSp add mod">
        <pc:chgData name="Touseefuddin Syed" userId="6a4393be8a854aa8" providerId="LiveId" clId="{B2917AE4-4F15-42D7-BE26-25058A1D9929}" dt="2025-06-04T00:04:36.981" v="343" actId="20577"/>
        <pc:sldMkLst>
          <pc:docMk/>
          <pc:sldMk cId="2723813564" sldId="258"/>
        </pc:sldMkLst>
        <pc:spChg chg="mod">
          <ac:chgData name="Touseefuddin Syed" userId="6a4393be8a854aa8" providerId="LiveId" clId="{B2917AE4-4F15-42D7-BE26-25058A1D9929}" dt="2025-06-03T23:58:54.630" v="307" actId="207"/>
          <ac:spMkLst>
            <pc:docMk/>
            <pc:sldMk cId="2723813564" sldId="258"/>
            <ac:spMk id="2" creationId="{B1A2DEF7-BD1A-F1E5-E7A5-2607C06C9919}"/>
          </ac:spMkLst>
        </pc:spChg>
        <pc:spChg chg="mod">
          <ac:chgData name="Touseefuddin Syed" userId="6a4393be8a854aa8" providerId="LiveId" clId="{B2917AE4-4F15-42D7-BE26-25058A1D9929}" dt="2025-06-04T00:04:36.981" v="343" actId="20577"/>
          <ac:spMkLst>
            <pc:docMk/>
            <pc:sldMk cId="2723813564" sldId="258"/>
            <ac:spMk id="3" creationId="{CF2CA77E-2095-9A2E-C161-D803D1D13663}"/>
          </ac:spMkLst>
        </pc:spChg>
      </pc:sldChg>
      <pc:sldChg chg="modSp add mod">
        <pc:chgData name="Touseefuddin Syed" userId="6a4393be8a854aa8" providerId="LiveId" clId="{B2917AE4-4F15-42D7-BE26-25058A1D9929}" dt="2025-06-04T00:07:50.997" v="381" actId="20577"/>
        <pc:sldMkLst>
          <pc:docMk/>
          <pc:sldMk cId="3702946263" sldId="259"/>
        </pc:sldMkLst>
        <pc:spChg chg="mod">
          <ac:chgData name="Touseefuddin Syed" userId="6a4393be8a854aa8" providerId="LiveId" clId="{B2917AE4-4F15-42D7-BE26-25058A1D9929}" dt="2025-06-04T00:04:44.323" v="345" actId="207"/>
          <ac:spMkLst>
            <pc:docMk/>
            <pc:sldMk cId="3702946263" sldId="259"/>
            <ac:spMk id="2" creationId="{23E39C52-51DB-A3C0-A673-F5478BDF0134}"/>
          </ac:spMkLst>
        </pc:spChg>
        <pc:spChg chg="mod">
          <ac:chgData name="Touseefuddin Syed" userId="6a4393be8a854aa8" providerId="LiveId" clId="{B2917AE4-4F15-42D7-BE26-25058A1D9929}" dt="2025-06-04T00:07:50.997" v="381" actId="20577"/>
          <ac:spMkLst>
            <pc:docMk/>
            <pc:sldMk cId="3702946263" sldId="259"/>
            <ac:spMk id="3" creationId="{0A49FBDA-25C4-2A13-1CEC-22B7154C759F}"/>
          </ac:spMkLst>
        </pc:spChg>
      </pc:sldChg>
      <pc:sldChg chg="addSp delSp modSp new mod">
        <pc:chgData name="Touseefuddin Syed" userId="6a4393be8a854aa8" providerId="LiveId" clId="{B2917AE4-4F15-42D7-BE26-25058A1D9929}" dt="2025-06-04T00:16:28.007" v="593" actId="20577"/>
        <pc:sldMkLst>
          <pc:docMk/>
          <pc:sldMk cId="2806578350" sldId="260"/>
        </pc:sldMkLst>
        <pc:spChg chg="del">
          <ac:chgData name="Touseefuddin Syed" userId="6a4393be8a854aa8" providerId="LiveId" clId="{B2917AE4-4F15-42D7-BE26-25058A1D9929}" dt="2025-06-04T00:07:58.982" v="383" actId="478"/>
          <ac:spMkLst>
            <pc:docMk/>
            <pc:sldMk cId="2806578350" sldId="260"/>
            <ac:spMk id="2" creationId="{0B0EE283-BB98-B7C3-934E-70162BDDF536}"/>
          </ac:spMkLst>
        </pc:spChg>
        <pc:spChg chg="del">
          <ac:chgData name="Touseefuddin Syed" userId="6a4393be8a854aa8" providerId="LiveId" clId="{B2917AE4-4F15-42D7-BE26-25058A1D9929}" dt="2025-06-04T00:08:00.835" v="384" actId="478"/>
          <ac:spMkLst>
            <pc:docMk/>
            <pc:sldMk cId="2806578350" sldId="260"/>
            <ac:spMk id="3" creationId="{44D5E0E3-90AB-9FA7-42C5-35D3C7DDA54B}"/>
          </ac:spMkLst>
        </pc:spChg>
        <pc:spChg chg="add mod">
          <ac:chgData name="Touseefuddin Syed" userId="6a4393be8a854aa8" providerId="LiveId" clId="{B2917AE4-4F15-42D7-BE26-25058A1D9929}" dt="2025-06-04T00:10:26.330" v="494" actId="207"/>
          <ac:spMkLst>
            <pc:docMk/>
            <pc:sldMk cId="2806578350" sldId="260"/>
            <ac:spMk id="4" creationId="{464583F7-43B8-A7B7-D003-5A312AAC0D40}"/>
          </ac:spMkLst>
        </pc:spChg>
        <pc:spChg chg="add mod">
          <ac:chgData name="Touseefuddin Syed" userId="6a4393be8a854aa8" providerId="LiveId" clId="{B2917AE4-4F15-42D7-BE26-25058A1D9929}" dt="2025-06-04T00:10:26.330" v="494" actId="207"/>
          <ac:spMkLst>
            <pc:docMk/>
            <pc:sldMk cId="2806578350" sldId="260"/>
            <ac:spMk id="5" creationId="{72FE372E-C340-DA46-5BF7-D03C854B45CD}"/>
          </ac:spMkLst>
        </pc:spChg>
        <pc:spChg chg="add mod">
          <ac:chgData name="Touseefuddin Syed" userId="6a4393be8a854aa8" providerId="LiveId" clId="{B2917AE4-4F15-42D7-BE26-25058A1D9929}" dt="2025-06-04T00:10:26.330" v="494" actId="207"/>
          <ac:spMkLst>
            <pc:docMk/>
            <pc:sldMk cId="2806578350" sldId="260"/>
            <ac:spMk id="6" creationId="{0C16CEC6-4A54-751F-194E-E31DF30DB059}"/>
          </ac:spMkLst>
        </pc:spChg>
        <pc:spChg chg="add mod">
          <ac:chgData name="Touseefuddin Syed" userId="6a4393be8a854aa8" providerId="LiveId" clId="{B2917AE4-4F15-42D7-BE26-25058A1D9929}" dt="2025-06-04T00:10:26.330" v="494" actId="207"/>
          <ac:spMkLst>
            <pc:docMk/>
            <pc:sldMk cId="2806578350" sldId="260"/>
            <ac:spMk id="7" creationId="{DB766771-1037-CB80-2F12-899DCD3C6866}"/>
          </ac:spMkLst>
        </pc:spChg>
        <pc:spChg chg="add mod">
          <ac:chgData name="Touseefuddin Syed" userId="6a4393be8a854aa8" providerId="LiveId" clId="{B2917AE4-4F15-42D7-BE26-25058A1D9929}" dt="2025-06-04T00:10:26.330" v="494" actId="207"/>
          <ac:spMkLst>
            <pc:docMk/>
            <pc:sldMk cId="2806578350" sldId="260"/>
            <ac:spMk id="8" creationId="{C30E931F-4962-A6A8-FBE2-18E658D8C92D}"/>
          </ac:spMkLst>
        </pc:spChg>
        <pc:spChg chg="add mod">
          <ac:chgData name="Touseefuddin Syed" userId="6a4393be8a854aa8" providerId="LiveId" clId="{B2917AE4-4F15-42D7-BE26-25058A1D9929}" dt="2025-06-04T00:15:36.017" v="557" actId="14100"/>
          <ac:spMkLst>
            <pc:docMk/>
            <pc:sldMk cId="2806578350" sldId="260"/>
            <ac:spMk id="9" creationId="{4E41F58A-9345-985A-B8BA-B18B7C04D1C8}"/>
          </ac:spMkLst>
        </pc:spChg>
        <pc:spChg chg="add mod">
          <ac:chgData name="Touseefuddin Syed" userId="6a4393be8a854aa8" providerId="LiveId" clId="{B2917AE4-4F15-42D7-BE26-25058A1D9929}" dt="2025-06-04T00:15:41.407" v="564" actId="1037"/>
          <ac:spMkLst>
            <pc:docMk/>
            <pc:sldMk cId="2806578350" sldId="260"/>
            <ac:spMk id="10" creationId="{6EFE7F51-1897-A398-96E9-2671256F0E48}"/>
          </ac:spMkLst>
        </pc:spChg>
        <pc:spChg chg="add mod">
          <ac:chgData name="Touseefuddin Syed" userId="6a4393be8a854aa8" providerId="LiveId" clId="{B2917AE4-4F15-42D7-BE26-25058A1D9929}" dt="2025-06-04T00:16:13.266" v="582" actId="20577"/>
          <ac:spMkLst>
            <pc:docMk/>
            <pc:sldMk cId="2806578350" sldId="260"/>
            <ac:spMk id="11" creationId="{704B2438-2AF2-DCEC-D2B9-E3F9760AFC44}"/>
          </ac:spMkLst>
        </pc:spChg>
        <pc:spChg chg="add mod">
          <ac:chgData name="Touseefuddin Syed" userId="6a4393be8a854aa8" providerId="LiveId" clId="{B2917AE4-4F15-42D7-BE26-25058A1D9929}" dt="2025-06-04T00:16:16.967" v="586" actId="20577"/>
          <ac:spMkLst>
            <pc:docMk/>
            <pc:sldMk cId="2806578350" sldId="260"/>
            <ac:spMk id="12" creationId="{F400FFE9-D7A1-FE18-78FD-79EFB2500E5A}"/>
          </ac:spMkLst>
        </pc:spChg>
        <pc:spChg chg="add mod">
          <ac:chgData name="Touseefuddin Syed" userId="6a4393be8a854aa8" providerId="LiveId" clId="{B2917AE4-4F15-42D7-BE26-25058A1D9929}" dt="2025-06-04T00:16:28.007" v="593" actId="20577"/>
          <ac:spMkLst>
            <pc:docMk/>
            <pc:sldMk cId="2806578350" sldId="260"/>
            <ac:spMk id="13" creationId="{D6B7F8B2-9737-3538-9615-BB195EFD4B3A}"/>
          </ac:spMkLst>
        </pc:spChg>
        <pc:spChg chg="add mod">
          <ac:chgData name="Touseefuddin Syed" userId="6a4393be8a854aa8" providerId="LiveId" clId="{B2917AE4-4F15-42D7-BE26-25058A1D9929}" dt="2025-06-04T00:14:21.655" v="542" actId="20577"/>
          <ac:spMkLst>
            <pc:docMk/>
            <pc:sldMk cId="2806578350" sldId="260"/>
            <ac:spMk id="14" creationId="{752771BD-C12F-748C-DC7B-971031C01E3F}"/>
          </ac:spMkLst>
        </pc:spChg>
        <pc:spChg chg="add mod">
          <ac:chgData name="Touseefuddin Syed" userId="6a4393be8a854aa8" providerId="LiveId" clId="{B2917AE4-4F15-42D7-BE26-25058A1D9929}" dt="2025-06-04T00:12:30.783" v="517" actId="1076"/>
          <ac:spMkLst>
            <pc:docMk/>
            <pc:sldMk cId="2806578350" sldId="260"/>
            <ac:spMk id="15" creationId="{DDF9885E-9F60-D349-6B5B-AAF9D92DD6D3}"/>
          </ac:spMkLst>
        </pc:spChg>
        <pc:spChg chg="add mod">
          <ac:chgData name="Touseefuddin Syed" userId="6a4393be8a854aa8" providerId="LiveId" clId="{B2917AE4-4F15-42D7-BE26-25058A1D9929}" dt="2025-06-04T00:16:04.586" v="570" actId="1076"/>
          <ac:spMkLst>
            <pc:docMk/>
            <pc:sldMk cId="2806578350" sldId="260"/>
            <ac:spMk id="28" creationId="{8535EECB-CB99-4972-3C14-B979544D43DE}"/>
          </ac:spMkLst>
        </pc:spChg>
        <pc:cxnChg chg="add mod">
          <ac:chgData name="Touseefuddin Syed" userId="6a4393be8a854aa8" providerId="LiveId" clId="{B2917AE4-4F15-42D7-BE26-25058A1D9929}" dt="2025-06-04T00:15:41.407" v="564" actId="1037"/>
          <ac:cxnSpMkLst>
            <pc:docMk/>
            <pc:sldMk cId="2806578350" sldId="260"/>
            <ac:cxnSpMk id="17" creationId="{4D8E93C5-8B95-D210-FFDA-A29DA97CED80}"/>
          </ac:cxnSpMkLst>
        </pc:cxnChg>
        <pc:cxnChg chg="add mod">
          <ac:chgData name="Touseefuddin Syed" userId="6a4393be8a854aa8" providerId="LiveId" clId="{B2917AE4-4F15-42D7-BE26-25058A1D9929}" dt="2025-06-04T00:15:41.407" v="564" actId="1037"/>
          <ac:cxnSpMkLst>
            <pc:docMk/>
            <pc:sldMk cId="2806578350" sldId="260"/>
            <ac:cxnSpMk id="19" creationId="{905FAC9E-0074-1ED8-9BDD-82F0777C39F2}"/>
          </ac:cxnSpMkLst>
        </pc:cxnChg>
        <pc:cxnChg chg="add mod">
          <ac:chgData name="Touseefuddin Syed" userId="6a4393be8a854aa8" providerId="LiveId" clId="{B2917AE4-4F15-42D7-BE26-25058A1D9929}" dt="2025-06-04T00:15:44.326" v="569" actId="1037"/>
          <ac:cxnSpMkLst>
            <pc:docMk/>
            <pc:sldMk cId="2806578350" sldId="260"/>
            <ac:cxnSpMk id="21" creationId="{4465DF02-1179-BF65-B7CD-92ABBF0AB26F}"/>
          </ac:cxnSpMkLst>
        </pc:cxnChg>
        <pc:cxnChg chg="add mod">
          <ac:chgData name="Touseefuddin Syed" userId="6a4393be8a854aa8" providerId="LiveId" clId="{B2917AE4-4F15-42D7-BE26-25058A1D9929}" dt="2025-06-04T00:15:24.961" v="555" actId="14100"/>
          <ac:cxnSpMkLst>
            <pc:docMk/>
            <pc:sldMk cId="2806578350" sldId="260"/>
            <ac:cxnSpMk id="23" creationId="{758639D4-B436-F31D-9B44-838D694D7C0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F426-B1D1-D902-3463-BCB3A6A6D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E81D5-89FC-2076-4C90-8B9FDE07D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D164F-96D4-144D-43FE-8FC3A32A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2E08-E873-4049-B1C8-BB2903B85D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A3CEE-D1D3-74DB-E790-88D90B6E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F7296-959B-2E77-948A-F31DEA6B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1859-DED1-4087-85B3-0BE7B459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6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FEE1-54E6-D98C-B6F9-2795A3D4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C1A6D-685A-568B-4D78-37C6CEB6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61487-8EC5-D2DA-0D48-6193B6BD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2E08-E873-4049-B1C8-BB2903B85D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FA0F-55A9-C70B-4D97-6E4984B2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9D195-787A-139B-D739-F8CD6D71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1859-DED1-4087-85B3-0BE7B459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1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AA594-F788-632B-DBAC-19FFD6A40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1C09A-0D63-D3C3-D1BF-492AC8284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5B676-2709-9C3F-6407-6E1A5382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2E08-E873-4049-B1C8-BB2903B85D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DD8B-29B2-B9D4-CE2E-04C7DF5A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0FDD-2EB9-F7A5-EC89-64CC6801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1859-DED1-4087-85B3-0BE7B459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3474-2909-2493-C8D5-5806AF09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90158-D6C6-E5FF-19B9-160E70D4C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F0C9D-EEEF-14E1-906D-24FBC2DA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2E08-E873-4049-B1C8-BB2903B85D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7DA66-ADF8-8AA9-721D-D3BFABD1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D33B-22DC-0001-ECCD-367AC422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1859-DED1-4087-85B3-0BE7B459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5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29C1-767E-488A-A8EA-277982B9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3EC4A-C99F-0733-F827-8A0446F8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40DA-5AFC-B2F8-CCA8-463B4729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2E08-E873-4049-B1C8-BB2903B85D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CB39-78C4-5CDE-B1D0-920A3AED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C895-AB30-93EA-F91E-D9B04A72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1859-DED1-4087-85B3-0BE7B459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E32B-EAEA-93D9-A094-BFF4D49B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AFB6-EE0D-B609-9FC4-E118D6F81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0D5E5-B05F-25FE-ECE8-3CA516AAA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35621-9DF7-AFDD-C645-EB479674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2E08-E873-4049-B1C8-BB2903B85D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E0D03-E53A-34A5-D240-BDC3D521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F3CCE-E441-072F-5262-4C9B8179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1859-DED1-4087-85B3-0BE7B459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D58A-6FDE-8A24-5870-E10C4CBC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99788-9F77-693D-B8B9-1E767FCC5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F1372-5537-61EF-83ED-0C842DCB9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227B6-6B25-80AE-1D69-734D19089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3F221-BEAC-C6BA-0F0A-E75C53FAF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58416-7E40-C87D-E1C0-D7CC533F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2E08-E873-4049-B1C8-BB2903B85D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07118-5AAF-FE3C-E23D-0F084662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39677-2C7B-10AC-72AB-E9B2D034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1859-DED1-4087-85B3-0BE7B459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A0F0-8E94-02D7-45C9-AD2969A4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D6154-CFD9-6AF6-467E-8969A8AF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2E08-E873-4049-B1C8-BB2903B85D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1B9BC-BC7F-9459-017D-61B00774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5DC4D-246F-9D97-A66D-5F53586A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1859-DED1-4087-85B3-0BE7B459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4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FB9F8-962B-0E77-6556-CDD57B4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2E08-E873-4049-B1C8-BB2903B85D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B1410-CC27-6EE0-B46B-670EDD77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13C86-A201-3A54-668A-7020DCBE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1859-DED1-4087-85B3-0BE7B459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9B5F-1CB3-0E85-5CA8-88E1A4F9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27461-FF89-05BB-222B-F4344C7E0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2C1E2-CAAC-6347-E326-2273FEFC2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69DDA-4A3D-A341-847A-1693C298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2E08-E873-4049-B1C8-BB2903B85D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FFB36-4561-76B8-E0C0-7F20F5BA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9F04D-A248-602D-6340-0F5A9DCB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1859-DED1-4087-85B3-0BE7B459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4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7AE2-5C16-5880-D1BD-9611CE81E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2BA20-7EE4-3F7B-E1AF-462A16001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6451B-62D5-A59B-297A-0400BDB26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98845-FDB6-75E4-7690-0B48F37F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2E08-E873-4049-B1C8-BB2903B85D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368B3-E28D-F9BC-7CBC-30D5DEC7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3FE1F-F839-D159-5252-2CE4941D3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1859-DED1-4087-85B3-0BE7B459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6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B910F-9AC6-4E16-18BB-605D2874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216BB-944F-A782-702A-F96D8403C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36105-20EE-BF99-A943-FD85D0D4C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D2E08-E873-4049-B1C8-BB2903B85D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89B18-681E-EF17-1BBB-DA35F13F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D98DA-14A3-D473-3C8C-EAD1AC5AF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D61859-DED1-4087-85B3-0BE7B4593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A67C-8515-B58D-059D-180D70354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Engineering</a:t>
            </a:r>
            <a:br>
              <a:rPr lang="en-US" dirty="0"/>
            </a:br>
            <a:r>
              <a:rPr lang="en-US" dirty="0"/>
              <a:t>Class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9748B-C1D5-B3ED-81B0-78B6A9703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492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Presenters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Om Parkash (Team lead) - Batch / Realtime/ </a:t>
            </a:r>
          </a:p>
          <a:p>
            <a:pPr algn="l"/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Rudram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Dhirenbhai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Vyas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Scrum Mater) –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/ AI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Touseefuddin Syed  - BI</a:t>
            </a: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69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030D-C6D5-C9AC-D931-7CD800A6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CD76-6336-6D1A-A7DC-93240832B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Banking – </a:t>
            </a:r>
            <a:r>
              <a:rPr lang="en-US" dirty="0" err="1"/>
              <a:t>Creditcard</a:t>
            </a:r>
            <a:r>
              <a:rPr lang="en-US" dirty="0"/>
              <a:t> Fraud Detection</a:t>
            </a:r>
          </a:p>
          <a:p>
            <a:r>
              <a:rPr lang="en-US" dirty="0"/>
              <a:t>Healthcare - Healthcare Analytics</a:t>
            </a:r>
          </a:p>
          <a:p>
            <a:r>
              <a:rPr lang="en-US" dirty="0"/>
              <a:t>HR – Employee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1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0806C-6DEE-D784-033D-B5C85C07C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DEF7-BD1A-F1E5-E7A5-2607C06C991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Banking – Credit card Fraud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A77E-2095-9A2E-C161-D803D1D1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dataset contains transaction records with various attributes that help in identifying fraudulent activities. The columns cover a mix of numerical, categorical, and temporal data, allowing for comprehensive fraud detection analysis.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21 Columns</a:t>
            </a:r>
          </a:p>
          <a:p>
            <a:pPr marL="0" indent="0">
              <a:buNone/>
            </a:pPr>
            <a:r>
              <a:rPr lang="en-US" dirty="0"/>
              <a:t>50K Records</a:t>
            </a:r>
          </a:p>
        </p:txBody>
      </p:sp>
    </p:spTree>
    <p:extLst>
      <p:ext uri="{BB962C8B-B14F-4D97-AF65-F5344CB8AC3E}">
        <p14:creationId xmlns:p14="http://schemas.microsoft.com/office/powerpoint/2010/main" val="272381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29667-DBDE-A726-B1FA-49259090B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9C52-51DB-A3C0-A673-F5478BDF013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Healthcare - Healthcare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FBDA-25C4-2A13-1CEC-22B7154C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This dataset consists of 10,000 records, each representing a synthetic patient healthcare </a:t>
            </a:r>
            <a:r>
              <a:rPr lang="en-US" dirty="0" err="1"/>
              <a:t>record.It</a:t>
            </a:r>
            <a:r>
              <a:rPr lang="en-US" dirty="0"/>
              <a:t> includes various attributes, such as patient demographics, medical conditions, admission details, and more.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15 Columns</a:t>
            </a:r>
          </a:p>
          <a:p>
            <a:pPr marL="0" indent="0">
              <a:buNone/>
            </a:pPr>
            <a:r>
              <a:rPr lang="en-US" dirty="0"/>
              <a:t>55K Records</a:t>
            </a:r>
          </a:p>
        </p:txBody>
      </p:sp>
    </p:spTree>
    <p:extLst>
      <p:ext uri="{BB962C8B-B14F-4D97-AF65-F5344CB8AC3E}">
        <p14:creationId xmlns:p14="http://schemas.microsoft.com/office/powerpoint/2010/main" val="370294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464583F7-43B8-A7B7-D003-5A312AAC0D40}"/>
              </a:ext>
            </a:extLst>
          </p:cNvPr>
          <p:cNvSpPr/>
          <p:nvPr/>
        </p:nvSpPr>
        <p:spPr>
          <a:xfrm>
            <a:off x="696685" y="990600"/>
            <a:ext cx="1905001" cy="957943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System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72FE372E-C340-DA46-5BF7-D03C854B45CD}"/>
              </a:ext>
            </a:extLst>
          </p:cNvPr>
          <p:cNvSpPr/>
          <p:nvPr/>
        </p:nvSpPr>
        <p:spPr>
          <a:xfrm>
            <a:off x="2699656" y="990599"/>
            <a:ext cx="1905001" cy="957943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C16CEC6-4A54-751F-194E-E31DF30DB059}"/>
              </a:ext>
            </a:extLst>
          </p:cNvPr>
          <p:cNvSpPr/>
          <p:nvPr/>
        </p:nvSpPr>
        <p:spPr>
          <a:xfrm>
            <a:off x="4811489" y="990599"/>
            <a:ext cx="1905001" cy="957943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B766771-1037-CB80-2F12-899DCD3C6866}"/>
              </a:ext>
            </a:extLst>
          </p:cNvPr>
          <p:cNvSpPr/>
          <p:nvPr/>
        </p:nvSpPr>
        <p:spPr>
          <a:xfrm>
            <a:off x="6836230" y="990598"/>
            <a:ext cx="1905001" cy="957943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C30E931F-4962-A6A8-FBE2-18E658D8C92D}"/>
              </a:ext>
            </a:extLst>
          </p:cNvPr>
          <p:cNvSpPr/>
          <p:nvPr/>
        </p:nvSpPr>
        <p:spPr>
          <a:xfrm>
            <a:off x="8893631" y="990598"/>
            <a:ext cx="2090059" cy="957943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Reportig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Analytics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41F58A-9345-985A-B8BA-B18B7C04D1C8}"/>
              </a:ext>
            </a:extLst>
          </p:cNvPr>
          <p:cNvSpPr/>
          <p:nvPr/>
        </p:nvSpPr>
        <p:spPr>
          <a:xfrm>
            <a:off x="772887" y="2862943"/>
            <a:ext cx="1219197" cy="14586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Postgres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FE7F51-1897-A398-96E9-2671256F0E48}"/>
              </a:ext>
            </a:extLst>
          </p:cNvPr>
          <p:cNvSpPr/>
          <p:nvPr/>
        </p:nvSpPr>
        <p:spPr>
          <a:xfrm>
            <a:off x="3058884" y="2862943"/>
            <a:ext cx="1338941" cy="14586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B2438-2AF2-DCEC-D2B9-E3F9760AFC44}"/>
              </a:ext>
            </a:extLst>
          </p:cNvPr>
          <p:cNvSpPr/>
          <p:nvPr/>
        </p:nvSpPr>
        <p:spPr>
          <a:xfrm>
            <a:off x="5301341" y="2862943"/>
            <a:ext cx="1230089" cy="14586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Hadoop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00FFE9-D7A1-FE18-78FD-79EFB2500E5A}"/>
              </a:ext>
            </a:extLst>
          </p:cNvPr>
          <p:cNvSpPr/>
          <p:nvPr/>
        </p:nvSpPr>
        <p:spPr>
          <a:xfrm>
            <a:off x="7467604" y="2862943"/>
            <a:ext cx="1273627" cy="14586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B7F8B2-9737-3538-9615-BB195EFD4B3A}"/>
              </a:ext>
            </a:extLst>
          </p:cNvPr>
          <p:cNvSpPr/>
          <p:nvPr/>
        </p:nvSpPr>
        <p:spPr>
          <a:xfrm>
            <a:off x="9818914" y="2862943"/>
            <a:ext cx="1186545" cy="14586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PowerBI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2771BD-C12F-748C-DC7B-971031C01E3F}"/>
              </a:ext>
            </a:extLst>
          </p:cNvPr>
          <p:cNvSpPr/>
          <p:nvPr/>
        </p:nvSpPr>
        <p:spPr>
          <a:xfrm>
            <a:off x="849086" y="4887686"/>
            <a:ext cx="5736774" cy="34834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Hue / Oozie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F9885E-9F60-D349-6B5B-AAF9D92DD6D3}"/>
              </a:ext>
            </a:extLst>
          </p:cNvPr>
          <p:cNvSpPr/>
          <p:nvPr/>
        </p:nvSpPr>
        <p:spPr>
          <a:xfrm>
            <a:off x="5442858" y="5442858"/>
            <a:ext cx="5736774" cy="34834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Hue /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8E93C5-8B95-D210-FFDA-A29DA97CED8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992084" y="359228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5FAC9E-0074-1ED8-9BDD-82F0777C39F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397825" y="3592286"/>
            <a:ext cx="9688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65DF02-1179-BF65-B7CD-92ABBF0AB26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531430" y="3592286"/>
            <a:ext cx="936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8639D4-B436-F31D-9B44-838D694D7C0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741231" y="3592286"/>
            <a:ext cx="10776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535EECB-CB99-4972-3C14-B979544D43DE}"/>
              </a:ext>
            </a:extLst>
          </p:cNvPr>
          <p:cNvSpPr txBox="1"/>
          <p:nvPr/>
        </p:nvSpPr>
        <p:spPr>
          <a:xfrm>
            <a:off x="2068285" y="3732155"/>
            <a:ext cx="783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Sqoop</a:t>
            </a:r>
          </a:p>
        </p:txBody>
      </p:sp>
    </p:spTree>
    <p:extLst>
      <p:ext uri="{BB962C8B-B14F-4D97-AF65-F5344CB8AC3E}">
        <p14:creationId xmlns:p14="http://schemas.microsoft.com/office/powerpoint/2010/main" val="280657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Data Engineering Class Project</vt:lpstr>
      <vt:lpstr>Topics</vt:lpstr>
      <vt:lpstr>Banking – Credit card Fraud Detection</vt:lpstr>
      <vt:lpstr>Healthcare - Healthcare Analytics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Touseefuddin Syed</dc:creator>
  <cp:lastModifiedBy>Touseefuddin Syed</cp:lastModifiedBy>
  <cp:revision>1</cp:revision>
  <dcterms:created xsi:type="dcterms:W3CDTF">2025-06-03T23:47:44Z</dcterms:created>
  <dcterms:modified xsi:type="dcterms:W3CDTF">2025-06-04T00:16:31Z</dcterms:modified>
</cp:coreProperties>
</file>