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emf" ContentType="image/x-emf"/>
  <Default Extension="jpeg" ContentType="image/jpeg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1" r:id="rId1"/>
    <p:sldMasterId id="2147483921" r:id="rId2"/>
  </p:sldMasterIdLst>
  <p:notesMasterIdLst>
    <p:notesMasterId r:id="rId42"/>
  </p:notesMasterIdLst>
  <p:handoutMasterIdLst>
    <p:handoutMasterId r:id="rId43"/>
  </p:handoutMasterIdLst>
  <p:sldIdLst>
    <p:sldId id="1302" r:id="rId3"/>
    <p:sldId id="1301" r:id="rId4"/>
    <p:sldId id="1303" r:id="rId5"/>
    <p:sldId id="1341" r:id="rId6"/>
    <p:sldId id="1343" r:id="rId7"/>
    <p:sldId id="1340" r:id="rId8"/>
    <p:sldId id="1305" r:id="rId9"/>
    <p:sldId id="1306" r:id="rId10"/>
    <p:sldId id="1307" r:id="rId11"/>
    <p:sldId id="1309" r:id="rId12"/>
    <p:sldId id="1344" r:id="rId13"/>
    <p:sldId id="1310" r:id="rId14"/>
    <p:sldId id="1308" r:id="rId15"/>
    <p:sldId id="1311" r:id="rId16"/>
    <p:sldId id="1347" r:id="rId17"/>
    <p:sldId id="1314" r:id="rId18"/>
    <p:sldId id="1315" r:id="rId19"/>
    <p:sldId id="1318" r:id="rId20"/>
    <p:sldId id="1319" r:id="rId21"/>
    <p:sldId id="1320" r:id="rId22"/>
    <p:sldId id="1321" r:id="rId23"/>
    <p:sldId id="1322" r:id="rId24"/>
    <p:sldId id="1323" r:id="rId25"/>
    <p:sldId id="1324" r:id="rId26"/>
    <p:sldId id="1325" r:id="rId27"/>
    <p:sldId id="1326" r:id="rId28"/>
    <p:sldId id="1327" r:id="rId29"/>
    <p:sldId id="1328" r:id="rId30"/>
    <p:sldId id="1329" r:id="rId31"/>
    <p:sldId id="1330" r:id="rId32"/>
    <p:sldId id="1331" r:id="rId33"/>
    <p:sldId id="1332" r:id="rId34"/>
    <p:sldId id="1333" r:id="rId35"/>
    <p:sldId id="1334" r:id="rId36"/>
    <p:sldId id="1335" r:id="rId37"/>
    <p:sldId id="1336" r:id="rId38"/>
    <p:sldId id="1337" r:id="rId39"/>
    <p:sldId id="1338" r:id="rId40"/>
    <p:sldId id="932" r:id="rId41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97">
          <p15:clr>
            <a:srgbClr val="A4A3A4"/>
          </p15:clr>
        </p15:guide>
        <p15:guide id="2" orient="horz" pos="2432">
          <p15:clr>
            <a:srgbClr val="A4A3A4"/>
          </p15:clr>
        </p15:guide>
        <p15:guide id="3" orient="horz" pos="482">
          <p15:clr>
            <a:srgbClr val="A4A3A4"/>
          </p15:clr>
        </p15:guide>
        <p15:guide id="4" orient="horz" pos="777">
          <p15:clr>
            <a:srgbClr val="A4A3A4"/>
          </p15:clr>
        </p15:guide>
        <p15:guide id="5" orient="horz" pos="981">
          <p15:clr>
            <a:srgbClr val="A4A3A4"/>
          </p15:clr>
        </p15:guide>
        <p15:guide id="6" orient="horz" pos="459">
          <p15:clr>
            <a:srgbClr val="A4A3A4"/>
          </p15:clr>
        </p15:guide>
        <p15:guide id="7" pos="1963">
          <p15:clr>
            <a:srgbClr val="A4A3A4"/>
          </p15:clr>
        </p15:guide>
        <p15:guide id="8" pos="398">
          <p15:clr>
            <a:srgbClr val="A4A3A4"/>
          </p15:clr>
        </p15:guide>
        <p15:guide id="9" pos="5116">
          <p15:clr>
            <a:srgbClr val="A4A3A4"/>
          </p15:clr>
        </p15:guide>
        <p15:guide id="10" pos="6068">
          <p15:clr>
            <a:srgbClr val="A4A3A4"/>
          </p15:clr>
        </p15:guide>
        <p15:guide id="11" pos="1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6567"/>
    <a:srgbClr val="00B0E0"/>
    <a:srgbClr val="F2D6DC"/>
    <a:srgbClr val="D6374C"/>
    <a:srgbClr val="FF5676"/>
    <a:srgbClr val="FF72FD"/>
    <a:srgbClr val="D888E7"/>
    <a:srgbClr val="E7A6B7"/>
    <a:srgbClr val="A6E3F9"/>
    <a:srgbClr val="73A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 autoAdjust="0"/>
    <p:restoredTop sz="93074" autoAdjust="0"/>
  </p:normalViewPr>
  <p:slideViewPr>
    <p:cSldViewPr showGuides="1">
      <p:cViewPr>
        <p:scale>
          <a:sx n="140" d="100"/>
          <a:sy n="140" d="100"/>
        </p:scale>
        <p:origin x="2032" y="304"/>
      </p:cViewPr>
      <p:guideLst>
        <p:guide orient="horz" pos="3997"/>
        <p:guide orient="horz" pos="2432"/>
        <p:guide orient="horz" pos="482"/>
        <p:guide orient="horz" pos="777"/>
        <p:guide orient="horz" pos="981"/>
        <p:guide orient="horz" pos="459"/>
        <p:guide pos="1963"/>
        <p:guide pos="398"/>
        <p:guide pos="5116"/>
        <p:guide pos="6068"/>
        <p:guide pos="11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48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1236" y="-126"/>
      </p:cViewPr>
      <p:guideLst>
        <p:guide orient="horz" pos="3126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10973-21AA-4044-BD73-B1F6894E521D}" type="datetimeFigureOut">
              <a:rPr lang="ko-KR" altLang="en-US" smtClean="0"/>
              <a:t>2019. 1. 23.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35D77-4DE3-40F7-8E93-214EA458E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4726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2107" tIns="46053" rIns="92107" bIns="46053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6332"/>
          </a:xfrm>
          <a:prstGeom prst="rect">
            <a:avLst/>
          </a:prstGeom>
        </p:spPr>
        <p:txBody>
          <a:bodyPr vert="horz" lIns="92107" tIns="46053" rIns="92107" bIns="46053" rtlCol="0"/>
          <a:lstStyle>
            <a:lvl1pPr algn="r">
              <a:defRPr sz="1200"/>
            </a:lvl1pPr>
          </a:lstStyle>
          <a:p>
            <a:fld id="{E65F436B-4CED-4CDD-A807-F5F3F2E408D1}" type="datetimeFigureOut">
              <a:rPr lang="ko-KR" altLang="en-US" smtClean="0"/>
              <a:pPr/>
              <a:t>2019. 1. 23.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7" tIns="46053" rIns="92107" bIns="46053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7"/>
          </a:xfrm>
          <a:prstGeom prst="rect">
            <a:avLst/>
          </a:prstGeom>
        </p:spPr>
        <p:txBody>
          <a:bodyPr vert="horz" lIns="92107" tIns="46053" rIns="92107" bIns="460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2107" tIns="46053" rIns="92107" bIns="46053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28583"/>
            <a:ext cx="2945660" cy="496332"/>
          </a:xfrm>
          <a:prstGeom prst="rect">
            <a:avLst/>
          </a:prstGeom>
        </p:spPr>
        <p:txBody>
          <a:bodyPr vert="horz" lIns="92107" tIns="46053" rIns="92107" bIns="46053" rtlCol="0" anchor="b"/>
          <a:lstStyle>
            <a:lvl1pPr algn="r">
              <a:defRPr sz="1200"/>
            </a:lvl1pPr>
          </a:lstStyle>
          <a:p>
            <a:fld id="{80DC1ACA-95F2-4E4B-A4AA-123FDCC67F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07602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DC1ACA-95F2-4E4B-A4AA-123FDCC67FE6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16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ffectLst/>
              </a:rPr>
              <a:t>cloud native </a:t>
            </a:r>
            <a:r>
              <a:rPr lang="ko-KR" altLang="en-US" dirty="0" smtClean="0">
                <a:effectLst/>
              </a:rPr>
              <a:t>영역은 크게 </a:t>
            </a:r>
            <a:r>
              <a:rPr lang="en-US" altLang="ko-KR" dirty="0" smtClean="0">
                <a:effectLst/>
              </a:rPr>
              <a:t>platform/application 2</a:t>
            </a:r>
            <a:r>
              <a:rPr lang="ko-KR" altLang="en-US" dirty="0" smtClean="0">
                <a:effectLst/>
              </a:rPr>
              <a:t>가지로 나눠져 있다</a:t>
            </a:r>
            <a:r>
              <a:rPr lang="en-US" altLang="ko-KR" dirty="0" smtClean="0">
                <a:effectLst/>
              </a:rPr>
              <a:t>. </a:t>
            </a:r>
          </a:p>
          <a:p>
            <a:r>
              <a:rPr lang="en-US" altLang="ko-KR" dirty="0" smtClean="0">
                <a:effectLst/>
              </a:rPr>
              <a:t>platform </a:t>
            </a:r>
            <a:r>
              <a:rPr lang="ko-KR" altLang="en-US" dirty="0" smtClean="0">
                <a:effectLst/>
              </a:rPr>
              <a:t>의 대표 기술은 </a:t>
            </a:r>
            <a:r>
              <a:rPr lang="en-US" altLang="ko-KR" dirty="0" smtClean="0">
                <a:effectLst/>
              </a:rPr>
              <a:t>cloud </a:t>
            </a:r>
            <a:r>
              <a:rPr lang="en-US" altLang="ko-KR" dirty="0" err="1" smtClean="0">
                <a:effectLst/>
              </a:rPr>
              <a:t>foundary</a:t>
            </a:r>
            <a:r>
              <a:rPr lang="en-US" altLang="ko-KR" dirty="0" smtClean="0">
                <a:effectLst/>
              </a:rPr>
              <a:t> </a:t>
            </a:r>
            <a:r>
              <a:rPr lang="ko-KR" altLang="en-US" dirty="0" smtClean="0">
                <a:effectLst/>
              </a:rPr>
              <a:t>기반</a:t>
            </a:r>
            <a:r>
              <a:rPr lang="en-US" altLang="ko-KR" dirty="0" smtClean="0">
                <a:effectLst/>
              </a:rPr>
              <a:t>, container runtime </a:t>
            </a:r>
            <a:r>
              <a:rPr lang="ko-KR" altLang="en-US" dirty="0" smtClean="0">
                <a:effectLst/>
              </a:rPr>
              <a:t>인 </a:t>
            </a:r>
            <a:r>
              <a:rPr lang="en-US" altLang="ko-KR" dirty="0" err="1" smtClean="0">
                <a:effectLst/>
              </a:rPr>
              <a:t>docker</a:t>
            </a:r>
            <a:r>
              <a:rPr lang="en-US" altLang="ko-KR" dirty="0" smtClean="0">
                <a:effectLst/>
              </a:rPr>
              <a:t> </a:t>
            </a:r>
            <a:r>
              <a:rPr lang="ko-KR" altLang="en-US" dirty="0" smtClean="0">
                <a:effectLst/>
              </a:rPr>
              <a:t>와 </a:t>
            </a:r>
            <a:r>
              <a:rPr lang="en-US" altLang="ko-KR" dirty="0" smtClean="0">
                <a:effectLst/>
              </a:rPr>
              <a:t>orchestration </a:t>
            </a:r>
            <a:r>
              <a:rPr lang="ko-KR" altLang="en-US" dirty="0" smtClean="0">
                <a:effectLst/>
              </a:rPr>
              <a:t>인 </a:t>
            </a:r>
            <a:r>
              <a:rPr lang="en-US" altLang="ko-KR" dirty="0" err="1" smtClean="0">
                <a:effectLst/>
              </a:rPr>
              <a:t>kubernetes</a:t>
            </a:r>
            <a:r>
              <a:rPr lang="en-US" altLang="ko-KR" dirty="0" smtClean="0">
                <a:effectLst/>
              </a:rPr>
              <a:t> </a:t>
            </a:r>
            <a:r>
              <a:rPr lang="ko-KR" altLang="en-US" dirty="0" smtClean="0">
                <a:effectLst/>
              </a:rPr>
              <a:t>가 있다</a:t>
            </a:r>
            <a:r>
              <a:rPr lang="en-US" altLang="ko-KR" dirty="0" smtClean="0">
                <a:effectLst/>
              </a:rPr>
              <a:t>.</a:t>
            </a:r>
          </a:p>
          <a:p>
            <a:r>
              <a:rPr lang="en-US" altLang="ko-KR" dirty="0" smtClean="0">
                <a:effectLst/>
              </a:rPr>
              <a:t>application </a:t>
            </a:r>
            <a:r>
              <a:rPr lang="ko-KR" altLang="en-US" dirty="0" smtClean="0">
                <a:effectLst/>
              </a:rPr>
              <a:t>의 대표 기술은 </a:t>
            </a:r>
            <a:r>
              <a:rPr lang="en-US" altLang="ko-KR" dirty="0" err="1" smtClean="0">
                <a:effectLst/>
              </a:rPr>
              <a:t>msa</a:t>
            </a:r>
            <a:r>
              <a:rPr lang="en-US" altLang="ko-KR" dirty="0" smtClean="0">
                <a:effectLst/>
              </a:rPr>
              <a:t> </a:t>
            </a:r>
            <a:r>
              <a:rPr lang="ko-KR" altLang="en-US" dirty="0" smtClean="0">
                <a:effectLst/>
              </a:rPr>
              <a:t>가 있다</a:t>
            </a:r>
            <a:r>
              <a:rPr lang="en-US" altLang="ko-KR" dirty="0" smtClean="0">
                <a:effectLst/>
              </a:rPr>
              <a:t>.</a:t>
            </a:r>
          </a:p>
          <a:p>
            <a:r>
              <a:rPr lang="ko-KR" altLang="en-US" dirty="0" smtClean="0">
                <a:effectLst/>
              </a:rPr>
              <a:t>둘은 서로 시너지를 주고 받으면서 성장하고 있다</a:t>
            </a:r>
            <a:r>
              <a:rPr lang="en-US" altLang="ko-KR" dirty="0" smtClean="0">
                <a:effectLst/>
              </a:rPr>
              <a:t>.</a:t>
            </a:r>
          </a:p>
          <a:p>
            <a:r>
              <a:rPr lang="ko-KR" altLang="en-US" dirty="0" smtClean="0">
                <a:effectLst/>
              </a:rPr>
              <a:t>기술이 대중화 된 지 </a:t>
            </a:r>
            <a:r>
              <a:rPr lang="en-US" altLang="ko-KR" dirty="0" smtClean="0">
                <a:effectLst/>
              </a:rPr>
              <a:t>4~5</a:t>
            </a:r>
            <a:r>
              <a:rPr lang="ko-KR" altLang="en-US" dirty="0" smtClean="0">
                <a:effectLst/>
              </a:rPr>
              <a:t>년이 지나고 있어서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막연히 좋은가보다 하고 쓰는 단계는 지나고 트러블 슈팅이나 단점을 커버하기 위한 패턴 등을 많이 언급하는 성숙단계에 들어섰다</a:t>
            </a:r>
            <a:r>
              <a:rPr lang="en-US" altLang="ko-KR" dirty="0" smtClean="0">
                <a:effectLst/>
              </a:rPr>
              <a:t>.</a:t>
            </a:r>
          </a:p>
          <a:p>
            <a:r>
              <a:rPr lang="ko-KR" altLang="en-US" dirty="0" smtClean="0">
                <a:effectLst/>
              </a:rPr>
              <a:t>기존 </a:t>
            </a:r>
            <a:r>
              <a:rPr lang="en-US" altLang="ko-KR" dirty="0" smtClean="0">
                <a:effectLst/>
              </a:rPr>
              <a:t>application </a:t>
            </a:r>
            <a:r>
              <a:rPr lang="ko-KR" altLang="en-US" dirty="0" smtClean="0">
                <a:effectLst/>
              </a:rPr>
              <a:t>개발자 입장에서는 고려하지 않았던</a:t>
            </a:r>
            <a:r>
              <a:rPr lang="en-US" altLang="ko-KR" dirty="0" smtClean="0">
                <a:effectLst/>
              </a:rPr>
              <a:t>, infra </a:t>
            </a:r>
            <a:r>
              <a:rPr lang="ko-KR" altLang="en-US" dirty="0" smtClean="0">
                <a:effectLst/>
              </a:rPr>
              <a:t>영역을 </a:t>
            </a:r>
            <a:r>
              <a:rPr lang="en-US" altLang="ko-KR" dirty="0" smtClean="0">
                <a:effectLst/>
              </a:rPr>
              <a:t>platform </a:t>
            </a:r>
            <a:r>
              <a:rPr lang="ko-KR" altLang="en-US" dirty="0" smtClean="0">
                <a:effectLst/>
              </a:rPr>
              <a:t>이 내포하고 있다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약간 </a:t>
            </a:r>
            <a:r>
              <a:rPr lang="en-US" altLang="ko-KR" dirty="0" smtClean="0">
                <a:effectLst/>
              </a:rPr>
              <a:t>application </a:t>
            </a:r>
            <a:r>
              <a:rPr lang="ko-KR" altLang="en-US" dirty="0" smtClean="0">
                <a:effectLst/>
              </a:rPr>
              <a:t>보다 아래단까지는 내려와야 한다</a:t>
            </a:r>
            <a:r>
              <a:rPr lang="en-US" altLang="ko-KR" dirty="0" smtClean="0">
                <a:effectLst/>
              </a:rPr>
              <a:t>.</a:t>
            </a:r>
          </a:p>
          <a:p>
            <a:r>
              <a:rPr lang="en-US" altLang="ko-KR" dirty="0" smtClean="0">
                <a:effectLst/>
              </a:rPr>
              <a:t>cloud platform </a:t>
            </a:r>
            <a:r>
              <a:rPr lang="ko-KR" altLang="en-US" dirty="0" smtClean="0">
                <a:effectLst/>
              </a:rPr>
              <a:t>담당자도 </a:t>
            </a:r>
            <a:r>
              <a:rPr lang="en-US" altLang="ko-KR" dirty="0" smtClean="0">
                <a:effectLst/>
              </a:rPr>
              <a:t>infra </a:t>
            </a:r>
            <a:r>
              <a:rPr lang="ko-KR" altLang="en-US" dirty="0" smtClean="0">
                <a:effectLst/>
              </a:rPr>
              <a:t>영역에서만 고려하다가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어플리케이션의 아키텍처에 따른 변경사항들을 고려하게 된다</a:t>
            </a:r>
            <a:r>
              <a:rPr lang="en-US" altLang="ko-KR" dirty="0" smtClean="0">
                <a:effectLst/>
              </a:rPr>
              <a:t>.</a:t>
            </a:r>
          </a:p>
          <a:p>
            <a:endParaRPr kumimoji="1" lang="ko-KR" altLang="en-US" dirty="0" smtClean="0"/>
          </a:p>
          <a:p>
            <a:endParaRPr kumimoji="1"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DC1ACA-95F2-4E4B-A4AA-123FDCC67FE6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9233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DC1ACA-95F2-4E4B-A4AA-123FDCC67FE6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483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DC1ACA-95F2-4E4B-A4AA-123FDCC67FE6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2432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>
                <a:effectLst/>
              </a:rPr>
              <a:t>on-premise</a:t>
            </a:r>
            <a:endParaRPr lang="en-US" altLang="ko-KR" dirty="0" smtClean="0">
              <a:effectLst/>
            </a:endParaRPr>
          </a:p>
          <a:p>
            <a:pPr lvl="1"/>
            <a:r>
              <a:rPr lang="ko-KR" altLang="en-US" dirty="0" smtClean="0">
                <a:effectLst/>
              </a:rPr>
              <a:t>물리서버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장비들</a:t>
            </a:r>
          </a:p>
          <a:p>
            <a:pPr lvl="1"/>
            <a:r>
              <a:rPr lang="ko-KR" altLang="en-US" dirty="0" smtClean="0">
                <a:effectLst/>
              </a:rPr>
              <a:t>고정 스펙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물리장비를 싣어와서 설치</a:t>
            </a:r>
          </a:p>
          <a:p>
            <a:pPr lvl="1"/>
            <a:r>
              <a:rPr lang="ko-KR" altLang="en-US" dirty="0" smtClean="0">
                <a:effectLst/>
              </a:rPr>
              <a:t>벤더 별로 스펙 다름</a:t>
            </a:r>
          </a:p>
          <a:p>
            <a:pPr lvl="1"/>
            <a:r>
              <a:rPr lang="ko-KR" altLang="en-US" dirty="0" smtClean="0">
                <a:effectLst/>
              </a:rPr>
              <a:t>인프라부터 어플리케이션 런타임까지 고려</a:t>
            </a:r>
          </a:p>
          <a:p>
            <a:pPr lvl="1"/>
            <a:r>
              <a:rPr lang="ko-KR" altLang="en-US" dirty="0" smtClean="0">
                <a:effectLst/>
              </a:rPr>
              <a:t>시스템 구축도 하기 전에 예측치 필요 </a:t>
            </a:r>
            <a:r>
              <a:rPr lang="en-US" altLang="ko-KR" dirty="0" smtClean="0">
                <a:effectLst/>
              </a:rPr>
              <a:t>- </a:t>
            </a:r>
            <a:r>
              <a:rPr lang="ko-KR" altLang="en-US" dirty="0" smtClean="0">
                <a:effectLst/>
              </a:rPr>
              <a:t>최대치의 자원 필요</a:t>
            </a:r>
          </a:p>
          <a:p>
            <a:r>
              <a:rPr lang="en-US" altLang="ko-KR" dirty="0" err="1" smtClean="0">
                <a:effectLst/>
              </a:rPr>
              <a:t>iaas</a:t>
            </a:r>
            <a:endParaRPr lang="en-US" altLang="ko-KR" dirty="0" smtClean="0">
              <a:effectLst/>
            </a:endParaRPr>
          </a:p>
          <a:p>
            <a:pPr lvl="1"/>
            <a:r>
              <a:rPr lang="en-US" altLang="ko-KR" dirty="0" smtClean="0">
                <a:effectLst/>
              </a:rPr>
              <a:t>infra as a service</a:t>
            </a:r>
          </a:p>
          <a:p>
            <a:pPr lvl="1"/>
            <a:r>
              <a:rPr lang="ko-KR" altLang="en-US" dirty="0" smtClean="0">
                <a:effectLst/>
              </a:rPr>
              <a:t>보통 </a:t>
            </a:r>
            <a:r>
              <a:rPr lang="en-US" altLang="ko-KR" dirty="0" err="1" smtClean="0">
                <a:effectLst/>
              </a:rPr>
              <a:t>vm</a:t>
            </a:r>
            <a:endParaRPr lang="en-US" altLang="ko-KR" dirty="0" smtClean="0">
              <a:effectLst/>
            </a:endParaRPr>
          </a:p>
          <a:p>
            <a:pPr lvl="1"/>
            <a:r>
              <a:rPr lang="ko-KR" altLang="en-US" dirty="0" smtClean="0">
                <a:effectLst/>
              </a:rPr>
              <a:t>가상화되서 자원을 격리하고 리소스를 유동적으로 할당할 수 있다</a:t>
            </a:r>
          </a:p>
          <a:p>
            <a:pPr lvl="1"/>
            <a:r>
              <a:rPr lang="ko-KR" altLang="en-US" dirty="0" smtClean="0">
                <a:effectLst/>
              </a:rPr>
              <a:t>인프라 영역을 제공</a:t>
            </a:r>
          </a:p>
          <a:p>
            <a:pPr lvl="1"/>
            <a:r>
              <a:rPr lang="ko-KR" altLang="en-US" dirty="0" smtClean="0">
                <a:effectLst/>
              </a:rPr>
              <a:t>원격지의 서버를 리모트로 조정할 수 있다</a:t>
            </a:r>
            <a:r>
              <a:rPr lang="en-US" altLang="ko-KR" dirty="0" smtClean="0">
                <a:effectLst/>
              </a:rPr>
              <a:t>.</a:t>
            </a:r>
          </a:p>
          <a:p>
            <a:r>
              <a:rPr lang="en-US" altLang="ko-KR" dirty="0" err="1" smtClean="0">
                <a:effectLst/>
              </a:rPr>
              <a:t>paas</a:t>
            </a:r>
            <a:endParaRPr lang="en-US" altLang="ko-KR" dirty="0" smtClean="0">
              <a:effectLst/>
            </a:endParaRPr>
          </a:p>
          <a:p>
            <a:pPr lvl="1"/>
            <a:r>
              <a:rPr lang="en-US" altLang="ko-KR" dirty="0" smtClean="0">
                <a:effectLst/>
              </a:rPr>
              <a:t>platform as a service</a:t>
            </a:r>
          </a:p>
          <a:p>
            <a:pPr lvl="1"/>
            <a:r>
              <a:rPr lang="en-US" altLang="ko-KR" dirty="0" err="1" smtClean="0">
                <a:effectLst/>
              </a:rPr>
              <a:t>iaas</a:t>
            </a:r>
            <a:r>
              <a:rPr lang="en-US" altLang="ko-KR" dirty="0" smtClean="0">
                <a:effectLst/>
              </a:rPr>
              <a:t> </a:t>
            </a:r>
            <a:r>
              <a:rPr lang="ko-KR" altLang="en-US" dirty="0" smtClean="0">
                <a:effectLst/>
              </a:rPr>
              <a:t>가 제공하는 영역들 포함</a:t>
            </a:r>
          </a:p>
          <a:p>
            <a:pPr lvl="1"/>
            <a:r>
              <a:rPr lang="en-US" altLang="ko-KR" dirty="0" err="1" smtClean="0">
                <a:effectLst/>
              </a:rPr>
              <a:t>os</a:t>
            </a:r>
            <a:r>
              <a:rPr lang="en-US" altLang="ko-KR" dirty="0" smtClean="0">
                <a:effectLst/>
              </a:rPr>
              <a:t>, server </a:t>
            </a:r>
            <a:r>
              <a:rPr lang="ko-KR" altLang="en-US" dirty="0" smtClean="0">
                <a:effectLst/>
              </a:rPr>
              <a:t>구성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런타임 추가</a:t>
            </a:r>
          </a:p>
          <a:p>
            <a:r>
              <a:rPr lang="en-US" altLang="ko-KR" dirty="0" err="1" smtClean="0">
                <a:effectLst/>
              </a:rPr>
              <a:t>saas</a:t>
            </a:r>
            <a:endParaRPr lang="en-US" altLang="ko-KR" dirty="0" smtClean="0">
              <a:effectLst/>
            </a:endParaRPr>
          </a:p>
          <a:p>
            <a:pPr lvl="1"/>
            <a:r>
              <a:rPr lang="en-US" altLang="ko-KR" dirty="0" smtClean="0">
                <a:effectLst/>
              </a:rPr>
              <a:t>service as a service</a:t>
            </a:r>
          </a:p>
          <a:p>
            <a:pPr lvl="1"/>
            <a:r>
              <a:rPr lang="en-US" altLang="ko-KR" dirty="0" err="1" smtClean="0">
                <a:effectLst/>
              </a:rPr>
              <a:t>paas</a:t>
            </a:r>
            <a:r>
              <a:rPr lang="en-US" altLang="ko-KR" dirty="0" smtClean="0">
                <a:effectLst/>
              </a:rPr>
              <a:t> </a:t>
            </a:r>
            <a:r>
              <a:rPr lang="ko-KR" altLang="en-US" dirty="0" smtClean="0">
                <a:effectLst/>
              </a:rPr>
              <a:t>제공 영역에 개발 끝난 </a:t>
            </a:r>
            <a:r>
              <a:rPr lang="en-US" altLang="ko-KR" dirty="0" smtClean="0">
                <a:effectLst/>
              </a:rPr>
              <a:t>application/data </a:t>
            </a:r>
            <a:r>
              <a:rPr lang="ko-KR" altLang="en-US" dirty="0" smtClean="0">
                <a:effectLst/>
              </a:rPr>
              <a:t>결과물까지 포함</a:t>
            </a:r>
          </a:p>
          <a:p>
            <a:pPr lvl="1"/>
            <a:r>
              <a:rPr lang="ko-KR" altLang="en-US" dirty="0" smtClean="0">
                <a:effectLst/>
              </a:rPr>
              <a:t>고객마다 커스텀되는 영역은 별도의 설정으로 빼서 설정 주입으로 커스텀</a:t>
            </a:r>
          </a:p>
          <a:p>
            <a:endParaRPr kumimoji="1"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DC1ACA-95F2-4E4B-A4AA-123FDCC67FE6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351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>
                <a:effectLst/>
              </a:rPr>
              <a:t>vm</a:t>
            </a:r>
            <a:r>
              <a:rPr lang="en-US" altLang="ko-KR" dirty="0" smtClean="0">
                <a:effectLst/>
              </a:rPr>
              <a:t> </a:t>
            </a:r>
            <a:r>
              <a:rPr lang="ko-KR" altLang="en-US" dirty="0" smtClean="0">
                <a:effectLst/>
              </a:rPr>
              <a:t>배포나 스케일링시 </a:t>
            </a:r>
            <a:r>
              <a:rPr lang="en-US" altLang="ko-KR" dirty="0" err="1" smtClean="0">
                <a:effectLst/>
              </a:rPr>
              <a:t>os</a:t>
            </a:r>
            <a:r>
              <a:rPr lang="en-US" altLang="ko-KR" dirty="0" smtClean="0">
                <a:effectLst/>
              </a:rPr>
              <a:t> </a:t>
            </a:r>
            <a:r>
              <a:rPr lang="ko-KR" altLang="en-US" dirty="0" smtClean="0">
                <a:effectLst/>
              </a:rPr>
              <a:t>설치하고 바이너리</a:t>
            </a:r>
            <a:r>
              <a:rPr lang="en-US" altLang="ko-KR" dirty="0" smtClean="0">
                <a:effectLst/>
              </a:rPr>
              <a:t>/</a:t>
            </a:r>
            <a:r>
              <a:rPr lang="ko-KR" altLang="en-US" dirty="0" smtClean="0">
                <a:effectLst/>
              </a:rPr>
              <a:t>라이브러리 설치하고 어플리케이션 설치하고 </a:t>
            </a:r>
            <a:r>
              <a:rPr lang="en-US" altLang="ko-KR" dirty="0" smtClean="0">
                <a:effectLst/>
              </a:rPr>
              <a:t>-&gt; </a:t>
            </a:r>
            <a:r>
              <a:rPr lang="ko-KR" altLang="en-US" dirty="0" smtClean="0">
                <a:effectLst/>
              </a:rPr>
              <a:t>시간이 오래 걸린다</a:t>
            </a:r>
            <a:r>
              <a:rPr lang="en-US" altLang="ko-KR" dirty="0" smtClean="0">
                <a:effectLst/>
              </a:rPr>
              <a:t>.</a:t>
            </a:r>
          </a:p>
          <a:p>
            <a:pPr lvl="1"/>
            <a:r>
              <a:rPr lang="ko-KR" altLang="en-US" dirty="0" smtClean="0">
                <a:effectLst/>
              </a:rPr>
              <a:t>메모리나 씨피유나 </a:t>
            </a:r>
            <a:r>
              <a:rPr lang="en-US" altLang="ko-KR" dirty="0" err="1" smtClean="0">
                <a:effectLst/>
              </a:rPr>
              <a:t>vm</a:t>
            </a:r>
            <a:r>
              <a:rPr lang="en-US" altLang="ko-KR" dirty="0" smtClean="0">
                <a:effectLst/>
              </a:rPr>
              <a:t> </a:t>
            </a:r>
            <a:r>
              <a:rPr lang="ko-KR" altLang="en-US" dirty="0" smtClean="0">
                <a:effectLst/>
              </a:rPr>
              <a:t>단위로 </a:t>
            </a:r>
            <a:r>
              <a:rPr lang="en-US" altLang="ko-KR" dirty="0" err="1" smtClean="0">
                <a:effectLst/>
              </a:rPr>
              <a:t>os</a:t>
            </a:r>
            <a:r>
              <a:rPr lang="en-US" altLang="ko-KR" dirty="0" smtClean="0">
                <a:effectLst/>
              </a:rPr>
              <a:t> </a:t>
            </a:r>
            <a:r>
              <a:rPr lang="ko-KR" altLang="en-US" dirty="0" smtClean="0">
                <a:effectLst/>
              </a:rPr>
              <a:t>설치하고 할당하면서 격리</a:t>
            </a:r>
          </a:p>
          <a:p>
            <a:pPr lvl="1"/>
            <a:r>
              <a:rPr lang="ko-KR" altLang="en-US" dirty="0" smtClean="0">
                <a:effectLst/>
              </a:rPr>
              <a:t>버츄어박스 써본 분들은 리소스 할당하는거 해보셨을 듯</a:t>
            </a:r>
          </a:p>
          <a:p>
            <a:pPr lvl="1"/>
            <a:r>
              <a:rPr lang="ko-KR" altLang="en-US" dirty="0" smtClean="0">
                <a:effectLst/>
              </a:rPr>
              <a:t>리눅스 안에 윈도우 설치해서 멀티 </a:t>
            </a:r>
            <a:r>
              <a:rPr lang="en-US" altLang="ko-KR" dirty="0" err="1" smtClean="0">
                <a:effectLst/>
              </a:rPr>
              <a:t>os</a:t>
            </a:r>
            <a:r>
              <a:rPr lang="en-US" altLang="ko-KR" dirty="0" smtClean="0">
                <a:effectLst/>
              </a:rPr>
              <a:t> </a:t>
            </a:r>
            <a:r>
              <a:rPr lang="ko-KR" altLang="en-US" dirty="0" smtClean="0">
                <a:effectLst/>
              </a:rPr>
              <a:t>사용 등으로 활용</a:t>
            </a:r>
          </a:p>
          <a:p>
            <a:pPr lvl="1"/>
            <a:r>
              <a:rPr lang="ko-KR" altLang="en-US" dirty="0" smtClean="0">
                <a:effectLst/>
              </a:rPr>
              <a:t>수십 </a:t>
            </a:r>
            <a:r>
              <a:rPr lang="en-US" altLang="ko-KR" dirty="0" err="1" smtClean="0">
                <a:effectLst/>
              </a:rPr>
              <a:t>gb</a:t>
            </a:r>
            <a:r>
              <a:rPr lang="en-US" altLang="ko-KR" dirty="0" smtClean="0">
                <a:effectLst/>
              </a:rPr>
              <a:t> </a:t>
            </a:r>
            <a:r>
              <a:rPr lang="ko-KR" altLang="en-US" dirty="0" smtClean="0">
                <a:effectLst/>
              </a:rPr>
              <a:t>바이너리</a:t>
            </a:r>
          </a:p>
          <a:p>
            <a:r>
              <a:rPr lang="ko-KR" altLang="en-US" dirty="0" smtClean="0">
                <a:effectLst/>
              </a:rPr>
              <a:t>컨테이너는 인프라의 리소스는 커널단에서 공유가 되고 실제 배포나 스케일링의 단위는 </a:t>
            </a:r>
            <a:r>
              <a:rPr lang="en-US" altLang="ko-KR" dirty="0" smtClean="0">
                <a:effectLst/>
              </a:rPr>
              <a:t>application </a:t>
            </a:r>
            <a:r>
              <a:rPr lang="ko-KR" altLang="en-US" dirty="0" smtClean="0">
                <a:effectLst/>
              </a:rPr>
              <a:t>과 바이너리</a:t>
            </a:r>
            <a:r>
              <a:rPr lang="en-US" altLang="ko-KR" dirty="0" smtClean="0">
                <a:effectLst/>
              </a:rPr>
              <a:t>/</a:t>
            </a:r>
            <a:r>
              <a:rPr lang="ko-KR" altLang="en-US" dirty="0" smtClean="0">
                <a:effectLst/>
              </a:rPr>
              <a:t>라이브러리 만 똑 떼서 격리시킨다</a:t>
            </a:r>
            <a:r>
              <a:rPr lang="en-US" altLang="ko-KR" dirty="0" smtClean="0">
                <a:effectLst/>
              </a:rPr>
              <a:t>.</a:t>
            </a:r>
          </a:p>
          <a:p>
            <a:pPr lvl="1"/>
            <a:r>
              <a:rPr lang="en-US" altLang="ko-KR" dirty="0" err="1" smtClean="0">
                <a:effectLst/>
              </a:rPr>
              <a:t>os</a:t>
            </a:r>
            <a:r>
              <a:rPr lang="en-US" altLang="ko-KR" dirty="0" smtClean="0">
                <a:effectLst/>
              </a:rPr>
              <a:t> </a:t>
            </a:r>
            <a:r>
              <a:rPr lang="ko-KR" altLang="en-US" dirty="0" smtClean="0">
                <a:effectLst/>
              </a:rPr>
              <a:t>기능을 커널단에서 공유하고 컨테이너에 필요한 단위로 격리시킴</a:t>
            </a:r>
            <a:r>
              <a:rPr lang="en-US" altLang="ko-KR" dirty="0" smtClean="0">
                <a:effectLst/>
              </a:rPr>
              <a:t>.</a:t>
            </a:r>
          </a:p>
          <a:p>
            <a:pPr lvl="1"/>
            <a:r>
              <a:rPr lang="ko-KR" altLang="en-US" dirty="0" smtClean="0">
                <a:effectLst/>
              </a:rPr>
              <a:t>커널 영역을 공유하면서 리눅스 버전에 따라 서로 다른 런타임만 설치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경량화 이미지 많이 사용한다</a:t>
            </a:r>
            <a:r>
              <a:rPr lang="en-US" altLang="ko-KR" dirty="0" smtClean="0">
                <a:effectLst/>
              </a:rPr>
              <a:t>.</a:t>
            </a:r>
          </a:p>
          <a:p>
            <a:pPr lvl="2"/>
            <a:r>
              <a:rPr lang="ko-KR" altLang="en-US" dirty="0" smtClean="0">
                <a:effectLst/>
              </a:rPr>
              <a:t>컨테이너는 리눅스 기반 기술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그래서 리눅스 호스트 위에 닷넷 어플리케이션 돌리기 어려움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보통 </a:t>
            </a:r>
            <a:r>
              <a:rPr lang="en-US" altLang="ko-KR" dirty="0" err="1" smtClean="0">
                <a:effectLst/>
              </a:rPr>
              <a:t>vm</a:t>
            </a:r>
            <a:r>
              <a:rPr lang="en-US" altLang="ko-KR" dirty="0" smtClean="0">
                <a:effectLst/>
              </a:rPr>
              <a:t> </a:t>
            </a:r>
            <a:r>
              <a:rPr lang="ko-KR" altLang="en-US" dirty="0" smtClean="0">
                <a:effectLst/>
              </a:rPr>
              <a:t>단위로 돌린다</a:t>
            </a:r>
            <a:r>
              <a:rPr lang="en-US" altLang="ko-KR" dirty="0" smtClean="0">
                <a:effectLst/>
              </a:rPr>
              <a:t>.</a:t>
            </a:r>
          </a:p>
          <a:p>
            <a:pPr lvl="1"/>
            <a:r>
              <a:rPr lang="ko-KR" altLang="en-US" dirty="0" smtClean="0">
                <a:effectLst/>
              </a:rPr>
              <a:t>수십 </a:t>
            </a:r>
            <a:r>
              <a:rPr lang="en-US" altLang="ko-KR" dirty="0" err="1" smtClean="0">
                <a:effectLst/>
              </a:rPr>
              <a:t>mb</a:t>
            </a:r>
            <a:r>
              <a:rPr lang="en-US" altLang="ko-KR" dirty="0" smtClean="0">
                <a:effectLst/>
              </a:rPr>
              <a:t> </a:t>
            </a:r>
            <a:r>
              <a:rPr lang="ko-KR" altLang="en-US" dirty="0" smtClean="0">
                <a:effectLst/>
              </a:rPr>
              <a:t>바이너리</a:t>
            </a:r>
          </a:p>
          <a:p>
            <a:endParaRPr kumimoji="1"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DC1ACA-95F2-4E4B-A4AA-123FDCC67FE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750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effectLst/>
              </a:rPr>
              <a:t>대략의 도커 워크 플로우</a:t>
            </a:r>
          </a:p>
          <a:p>
            <a:pPr lvl="1"/>
            <a:r>
              <a:rPr lang="ko-KR" altLang="en-US" dirty="0" smtClean="0">
                <a:effectLst/>
              </a:rPr>
              <a:t>도커 파일</a:t>
            </a:r>
            <a:r>
              <a:rPr lang="en-US" altLang="ko-KR" dirty="0" smtClean="0">
                <a:effectLst/>
              </a:rPr>
              <a:t>(</a:t>
            </a:r>
            <a:r>
              <a:rPr lang="ko-KR" altLang="en-US" dirty="0" smtClean="0">
                <a:effectLst/>
              </a:rPr>
              <a:t>빌드 명세서</a:t>
            </a:r>
            <a:r>
              <a:rPr lang="en-US" altLang="ko-KR" dirty="0" smtClean="0">
                <a:effectLst/>
              </a:rPr>
              <a:t>)</a:t>
            </a:r>
            <a:r>
              <a:rPr lang="ko-KR" altLang="en-US" dirty="0" smtClean="0">
                <a:effectLst/>
              </a:rPr>
              <a:t>을 작성해서 이미지를 만들고</a:t>
            </a:r>
            <a:r>
              <a:rPr lang="en-US" altLang="ko-KR" dirty="0" smtClean="0">
                <a:effectLst/>
              </a:rPr>
              <a:t>.</a:t>
            </a:r>
          </a:p>
          <a:p>
            <a:pPr lvl="1"/>
            <a:r>
              <a:rPr lang="ko-KR" altLang="en-US" dirty="0" smtClean="0">
                <a:effectLst/>
              </a:rPr>
              <a:t>이미지에 버전을 태깅하고</a:t>
            </a:r>
          </a:p>
          <a:p>
            <a:pPr lvl="1"/>
            <a:r>
              <a:rPr lang="ko-KR" altLang="en-US" dirty="0" smtClean="0">
                <a:effectLst/>
              </a:rPr>
              <a:t>이미지 레지스트리에 푸쉬하고</a:t>
            </a:r>
          </a:p>
          <a:p>
            <a:pPr lvl="1"/>
            <a:r>
              <a:rPr lang="ko-KR" altLang="en-US" dirty="0" smtClean="0">
                <a:effectLst/>
              </a:rPr>
              <a:t>사용할 때 이미지 레지스트리에서 풀하고</a:t>
            </a:r>
          </a:p>
          <a:p>
            <a:pPr lvl="1"/>
            <a:r>
              <a:rPr lang="ko-KR" altLang="en-US" dirty="0" smtClean="0">
                <a:effectLst/>
              </a:rPr>
              <a:t>이미지를 가지고 도커 런 명령어로 컨테이너화</a:t>
            </a:r>
          </a:p>
          <a:p>
            <a:pPr lvl="1"/>
            <a:r>
              <a:rPr lang="ko-KR" altLang="en-US" dirty="0" smtClean="0">
                <a:effectLst/>
              </a:rPr>
              <a:t>컨테이너의 스타트 스탑 리스타트 등의 명령어</a:t>
            </a:r>
          </a:p>
          <a:p>
            <a:r>
              <a:rPr lang="ko-KR" altLang="en-US" dirty="0" smtClean="0">
                <a:effectLst/>
              </a:rPr>
              <a:t>이미지와 컨테이너의 관계</a:t>
            </a:r>
          </a:p>
          <a:p>
            <a:pPr lvl="1"/>
            <a:r>
              <a:rPr lang="ko-KR" altLang="en-US" dirty="0" smtClean="0">
                <a:effectLst/>
              </a:rPr>
              <a:t>이미지는 컨테이너의 실행 주체</a:t>
            </a:r>
          </a:p>
          <a:p>
            <a:pPr lvl="1"/>
            <a:r>
              <a:rPr lang="ko-KR" altLang="en-US" dirty="0" smtClean="0">
                <a:effectLst/>
              </a:rPr>
              <a:t>도커파일은 이미지 빌드 명세</a:t>
            </a:r>
          </a:p>
          <a:p>
            <a:pPr lvl="1"/>
            <a:r>
              <a:rPr lang="ko-KR" altLang="en-US" dirty="0" smtClean="0">
                <a:effectLst/>
              </a:rPr>
              <a:t>도커파일로 도커 빌드 명령어 수행시 각 명령어 별로 레이어를 구성</a:t>
            </a:r>
          </a:p>
          <a:p>
            <a:pPr lvl="1"/>
            <a:r>
              <a:rPr lang="en-US" altLang="ko-KR" dirty="0" err="1" smtClean="0">
                <a:effectLst/>
              </a:rPr>
              <a:t>docker</a:t>
            </a:r>
            <a:r>
              <a:rPr lang="en-US" altLang="ko-KR" dirty="0" smtClean="0">
                <a:effectLst/>
              </a:rPr>
              <a:t> history </a:t>
            </a:r>
            <a:r>
              <a:rPr lang="ko-KR" altLang="en-US" dirty="0" smtClean="0">
                <a:effectLst/>
              </a:rPr>
              <a:t>로 각 레이어가 어떤 명령어로 생성됐는지 확인 가능 </a:t>
            </a:r>
            <a:r>
              <a:rPr lang="en-US" altLang="ko-KR" dirty="0" smtClean="0">
                <a:effectLst/>
              </a:rPr>
              <a:t>&lt;- </a:t>
            </a:r>
            <a:r>
              <a:rPr lang="ko-KR" altLang="en-US" dirty="0" smtClean="0">
                <a:effectLst/>
              </a:rPr>
              <a:t>도커파일 명령어는 각 리눅스 스크립트의 추상화</a:t>
            </a:r>
          </a:p>
          <a:p>
            <a:pPr lvl="1"/>
            <a:r>
              <a:rPr lang="ko-KR" altLang="en-US" dirty="0" smtClean="0">
                <a:effectLst/>
              </a:rPr>
              <a:t>이미지의 레이어의 최상단에 읽기</a:t>
            </a:r>
            <a:r>
              <a:rPr lang="en-US" altLang="ko-KR" dirty="0" smtClean="0">
                <a:effectLst/>
              </a:rPr>
              <a:t>/</a:t>
            </a:r>
            <a:r>
              <a:rPr lang="ko-KR" altLang="en-US" dirty="0" smtClean="0">
                <a:effectLst/>
              </a:rPr>
              <a:t>쓰기가 가능한 얇은 레이어가 추가</a:t>
            </a:r>
          </a:p>
          <a:p>
            <a:pPr lvl="2"/>
            <a:r>
              <a:rPr lang="ko-KR" altLang="en-US" dirty="0" smtClean="0">
                <a:effectLst/>
              </a:rPr>
              <a:t>이것이 컨테이너 레이어</a:t>
            </a:r>
          </a:p>
          <a:p>
            <a:pPr lvl="3"/>
            <a:r>
              <a:rPr lang="ko-KR" altLang="en-US" dirty="0" smtClean="0">
                <a:effectLst/>
              </a:rPr>
              <a:t>기동 중 발생하는 모든 변경 사항들</a:t>
            </a:r>
            <a:r>
              <a:rPr lang="en-US" altLang="ko-KR" dirty="0" smtClean="0">
                <a:effectLst/>
              </a:rPr>
              <a:t>(</a:t>
            </a:r>
            <a:r>
              <a:rPr lang="ko-KR" altLang="en-US" dirty="0" smtClean="0">
                <a:effectLst/>
              </a:rPr>
              <a:t>파일 생성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수정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삭제</a:t>
            </a:r>
            <a:r>
              <a:rPr lang="en-US" altLang="ko-KR" dirty="0" smtClean="0">
                <a:effectLst/>
              </a:rPr>
              <a:t>)</a:t>
            </a:r>
            <a:r>
              <a:rPr lang="ko-KR" altLang="en-US" dirty="0" smtClean="0">
                <a:effectLst/>
              </a:rPr>
              <a:t>가 저장된다</a:t>
            </a:r>
            <a:r>
              <a:rPr lang="en-US" altLang="ko-KR" dirty="0" smtClean="0">
                <a:effectLst/>
              </a:rPr>
              <a:t>.</a:t>
            </a:r>
          </a:p>
          <a:p>
            <a:pPr lvl="2"/>
            <a:r>
              <a:rPr lang="ko-KR" altLang="en-US" dirty="0" smtClean="0">
                <a:effectLst/>
              </a:rPr>
              <a:t>레이어 덕에 이미지 저장을 효율적으로 한다</a:t>
            </a:r>
            <a:r>
              <a:rPr lang="en-US" altLang="ko-KR" dirty="0" smtClean="0">
                <a:effectLst/>
              </a:rPr>
              <a:t>.</a:t>
            </a:r>
          </a:p>
          <a:p>
            <a:pPr lvl="2"/>
            <a:r>
              <a:rPr lang="ko-KR" altLang="en-US" dirty="0" smtClean="0">
                <a:effectLst/>
              </a:rPr>
              <a:t>기존에 저장되어 있는 이미지의 레이어가 있으면 공유하고 변경된 것은 새로 레이어를 저장해서 구성한다</a:t>
            </a:r>
            <a:r>
              <a:rPr lang="en-US" altLang="ko-KR" dirty="0" smtClean="0">
                <a:effectLst/>
              </a:rPr>
              <a:t>.</a:t>
            </a:r>
          </a:p>
          <a:p>
            <a:endParaRPr kumimoji="1"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DC1ACA-95F2-4E4B-A4AA-123FDCC67FE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970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ffectLst/>
              </a:rPr>
              <a:t>application </a:t>
            </a:r>
            <a:r>
              <a:rPr lang="ko-KR" altLang="en-US" dirty="0" smtClean="0">
                <a:effectLst/>
              </a:rPr>
              <a:t>전환이라는 관점에서</a:t>
            </a:r>
            <a:r>
              <a:rPr lang="en-US" altLang="ko-KR" dirty="0" smtClean="0">
                <a:effectLst/>
              </a:rPr>
              <a:t>..</a:t>
            </a:r>
          </a:p>
          <a:p>
            <a:r>
              <a:rPr lang="en-US" altLang="ko-KR" dirty="0" smtClean="0">
                <a:effectLst/>
              </a:rPr>
              <a:t>cloud application</a:t>
            </a:r>
            <a:r>
              <a:rPr lang="ko-KR" altLang="en-US" dirty="0" smtClean="0">
                <a:effectLst/>
              </a:rPr>
              <a:t>은 성숙도에 따라 유형을 분류한다</a:t>
            </a:r>
            <a:r>
              <a:rPr lang="en-US" altLang="ko-KR" dirty="0" smtClean="0">
                <a:effectLst/>
              </a:rPr>
              <a:t>.</a:t>
            </a:r>
          </a:p>
          <a:p>
            <a:r>
              <a:rPr lang="ko-KR" altLang="en-US" dirty="0" smtClean="0">
                <a:effectLst/>
              </a:rPr>
              <a:t>유형별 개발시 고려사항과 </a:t>
            </a:r>
            <a:r>
              <a:rPr lang="en-US" altLang="ko-KR" dirty="0" err="1" smtClean="0">
                <a:effectLst/>
              </a:rPr>
              <a:t>msa</a:t>
            </a:r>
            <a:r>
              <a:rPr lang="en-US" altLang="ko-KR" dirty="0" smtClean="0">
                <a:effectLst/>
              </a:rPr>
              <a:t> </a:t>
            </a:r>
            <a:r>
              <a:rPr lang="ko-KR" altLang="en-US" dirty="0" smtClean="0">
                <a:effectLst/>
              </a:rPr>
              <a:t>에 관한 얘기를 간략하게 하겠다</a:t>
            </a:r>
            <a:r>
              <a:rPr lang="en-US" altLang="ko-KR" smtClean="0">
                <a:effectLst/>
              </a:rPr>
              <a:t>.</a:t>
            </a:r>
          </a:p>
          <a:p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DC1ACA-95F2-4E4B-A4AA-123FDCC67FE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167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DC1ACA-95F2-4E4B-A4AA-123FDCC67FE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195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.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640898" y="2294389"/>
            <a:ext cx="87765" cy="1800000"/>
          </a:xfrm>
          <a:prstGeom prst="rect">
            <a:avLst/>
          </a:prstGeom>
          <a:solidFill>
            <a:srgbClr val="D04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905329" y="2159000"/>
            <a:ext cx="8589735" cy="1518557"/>
          </a:xfrm>
          <a:prstGeom prst="rect">
            <a:avLst/>
          </a:prstGeom>
        </p:spPr>
        <p:txBody>
          <a:bodyPr>
            <a:normAutofit/>
          </a:bodyPr>
          <a:lstStyle>
            <a:lvl1pPr marL="72000" indent="0">
              <a:spcBef>
                <a:spcPts val="600"/>
              </a:spcBef>
              <a:buNone/>
              <a:defRPr lang="ko-KR" altLang="en-US" sz="4400" b="1" spc="-100" baseline="0" dirty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>
              <a:spcBef>
                <a:spcPts val="200"/>
              </a:spcBef>
            </a:pPr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905329" y="3677557"/>
            <a:ext cx="7406368" cy="416832"/>
          </a:xfrm>
          <a:prstGeom prst="rect">
            <a:avLst/>
          </a:prstGeom>
        </p:spPr>
        <p:txBody>
          <a:bodyPr>
            <a:noAutofit/>
          </a:bodyPr>
          <a:lstStyle>
            <a:lvl1pPr marL="84600" indent="0">
              <a:buNone/>
              <a:defRPr sz="2400" b="0" baseline="0">
                <a:solidFill>
                  <a:schemeClr val="tx1">
                    <a:lumMod val="75000"/>
                  </a:schemeClr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부제목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505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-01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991726" cy="6858000"/>
          </a:xfrm>
          <a:prstGeom prst="rect">
            <a:avLst/>
          </a:prstGeom>
          <a:gradFill flip="none" rotWithShape="1">
            <a:gsLst>
              <a:gs pos="51000">
                <a:srgbClr val="D04D6F"/>
              </a:gs>
              <a:gs pos="100000">
                <a:srgbClr val="453C5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5359723" y="-65113"/>
            <a:ext cx="14288" cy="3175"/>
          </a:xfrm>
          <a:custGeom>
            <a:avLst/>
            <a:gdLst>
              <a:gd name="T0" fmla="*/ 3 w 6"/>
              <a:gd name="T1" fmla="*/ 0 h 1"/>
              <a:gd name="T2" fmla="*/ 0 w 6"/>
              <a:gd name="T3" fmla="*/ 1 h 1"/>
              <a:gd name="T4" fmla="*/ 6 w 6"/>
              <a:gd name="T5" fmla="*/ 1 h 1"/>
              <a:gd name="T6" fmla="*/ 3 w 6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1">
                <a:moveTo>
                  <a:pt x="3" y="0"/>
                </a:moveTo>
                <a:cubicBezTo>
                  <a:pt x="2" y="0"/>
                  <a:pt x="1" y="1"/>
                  <a:pt x="0" y="1"/>
                </a:cubicBezTo>
                <a:cubicBezTo>
                  <a:pt x="6" y="1"/>
                  <a:pt x="6" y="1"/>
                  <a:pt x="6" y="1"/>
                </a:cubicBezTo>
                <a:cubicBezTo>
                  <a:pt x="5" y="1"/>
                  <a:pt x="4" y="0"/>
                  <a:pt x="3" y="0"/>
                </a:cubicBezTo>
              </a:path>
            </a:pathLst>
          </a:custGeom>
          <a:solidFill>
            <a:schemeClr val="bg1">
              <a:alpha val="50196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2181548" y="-61938"/>
            <a:ext cx="1588" cy="0"/>
          </a:xfrm>
          <a:custGeom>
            <a:avLst/>
            <a:gdLst>
              <a:gd name="T0" fmla="*/ 0 w 1"/>
              <a:gd name="T1" fmla="*/ 0 w 1"/>
              <a:gd name="T2" fmla="*/ 1 w 1"/>
              <a:gd name="T3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Freeform 13"/>
          <p:cNvSpPr>
            <a:spLocks/>
          </p:cNvSpPr>
          <p:nvPr/>
        </p:nvSpPr>
        <p:spPr bwMode="auto">
          <a:xfrm>
            <a:off x="2181548" y="-61938"/>
            <a:ext cx="1588" cy="0"/>
          </a:xfrm>
          <a:custGeom>
            <a:avLst/>
            <a:gdLst>
              <a:gd name="T0" fmla="*/ 0 w 1"/>
              <a:gd name="T1" fmla="*/ 0 w 1"/>
              <a:gd name="T2" fmla="*/ 1 w 1"/>
              <a:gd name="T3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5" name="Freeform 28"/>
          <p:cNvSpPr>
            <a:spLocks noEditPoints="1"/>
          </p:cNvSpPr>
          <p:nvPr userDrawn="1"/>
        </p:nvSpPr>
        <p:spPr bwMode="auto">
          <a:xfrm>
            <a:off x="309563" y="444500"/>
            <a:ext cx="2420938" cy="3290888"/>
          </a:xfrm>
          <a:custGeom>
            <a:avLst/>
            <a:gdLst>
              <a:gd name="T0" fmla="*/ 369 w 645"/>
              <a:gd name="T1" fmla="*/ 217 h 876"/>
              <a:gd name="T2" fmla="*/ 90 w 645"/>
              <a:gd name="T3" fmla="*/ 64 h 876"/>
              <a:gd name="T4" fmla="*/ 90 w 645"/>
              <a:gd name="T5" fmla="*/ 491 h 876"/>
              <a:gd name="T6" fmla="*/ 185 w 645"/>
              <a:gd name="T7" fmla="*/ 668 h 876"/>
              <a:gd name="T8" fmla="*/ 459 w 645"/>
              <a:gd name="T9" fmla="*/ 825 h 876"/>
              <a:gd name="T10" fmla="*/ 458 w 645"/>
              <a:gd name="T11" fmla="*/ 504 h 876"/>
              <a:gd name="T12" fmla="*/ 465 w 645"/>
              <a:gd name="T13" fmla="*/ 292 h 876"/>
              <a:gd name="T14" fmla="*/ 540 w 645"/>
              <a:gd name="T15" fmla="*/ 241 h 876"/>
              <a:gd name="T16" fmla="*/ 540 w 645"/>
              <a:gd name="T17" fmla="*/ 241 h 876"/>
              <a:gd name="T18" fmla="*/ 382 w 645"/>
              <a:gd name="T19" fmla="*/ 229 h 876"/>
              <a:gd name="T20" fmla="*/ 179 w 645"/>
              <a:gd name="T21" fmla="*/ 208 h 876"/>
              <a:gd name="T22" fmla="*/ 261 w 645"/>
              <a:gd name="T23" fmla="*/ 169 h 876"/>
              <a:gd name="T24" fmla="*/ 202 w 645"/>
              <a:gd name="T25" fmla="*/ 445 h 876"/>
              <a:gd name="T26" fmla="*/ 202 w 645"/>
              <a:gd name="T27" fmla="*/ 331 h 876"/>
              <a:gd name="T28" fmla="*/ 193 w 645"/>
              <a:gd name="T29" fmla="*/ 320 h 876"/>
              <a:gd name="T30" fmla="*/ 180 w 645"/>
              <a:gd name="T31" fmla="*/ 239 h 876"/>
              <a:gd name="T32" fmla="*/ 172 w 645"/>
              <a:gd name="T33" fmla="*/ 331 h 876"/>
              <a:gd name="T34" fmla="*/ 172 w 645"/>
              <a:gd name="T35" fmla="*/ 445 h 876"/>
              <a:gd name="T36" fmla="*/ 172 w 645"/>
              <a:gd name="T37" fmla="*/ 445 h 876"/>
              <a:gd name="T38" fmla="*/ 113 w 645"/>
              <a:gd name="T39" fmla="*/ 496 h 876"/>
              <a:gd name="T40" fmla="*/ 265 w 645"/>
              <a:gd name="T41" fmla="*/ 389 h 876"/>
              <a:gd name="T42" fmla="*/ 196 w 645"/>
              <a:gd name="T43" fmla="*/ 538 h 876"/>
              <a:gd name="T44" fmla="*/ 359 w 645"/>
              <a:gd name="T45" fmla="*/ 649 h 876"/>
              <a:gd name="T46" fmla="*/ 294 w 645"/>
              <a:gd name="T47" fmla="*/ 498 h 876"/>
              <a:gd name="T48" fmla="*/ 285 w 645"/>
              <a:gd name="T49" fmla="*/ 487 h 876"/>
              <a:gd name="T50" fmla="*/ 285 w 645"/>
              <a:gd name="T51" fmla="*/ 288 h 876"/>
              <a:gd name="T52" fmla="*/ 385 w 645"/>
              <a:gd name="T53" fmla="*/ 333 h 876"/>
              <a:gd name="T54" fmla="*/ 374 w 645"/>
              <a:gd name="T55" fmla="*/ 242 h 876"/>
              <a:gd name="T56" fmla="*/ 374 w 645"/>
              <a:gd name="T57" fmla="*/ 242 h 876"/>
              <a:gd name="T58" fmla="*/ 358 w 645"/>
              <a:gd name="T59" fmla="*/ 238 h 876"/>
              <a:gd name="T60" fmla="*/ 199 w 645"/>
              <a:gd name="T61" fmla="*/ 221 h 876"/>
              <a:gd name="T62" fmla="*/ 267 w 645"/>
              <a:gd name="T63" fmla="*/ 156 h 876"/>
              <a:gd name="T64" fmla="*/ 267 w 645"/>
              <a:gd name="T65" fmla="*/ 61 h 876"/>
              <a:gd name="T66" fmla="*/ 104 w 645"/>
              <a:gd name="T67" fmla="*/ 73 h 876"/>
              <a:gd name="T68" fmla="*/ 13 w 645"/>
              <a:gd name="T69" fmla="*/ 320 h 876"/>
              <a:gd name="T70" fmla="*/ 89 w 645"/>
              <a:gd name="T71" fmla="*/ 372 h 876"/>
              <a:gd name="T72" fmla="*/ 89 w 645"/>
              <a:gd name="T73" fmla="*/ 372 h 876"/>
              <a:gd name="T74" fmla="*/ 98 w 645"/>
              <a:gd name="T75" fmla="*/ 269 h 876"/>
              <a:gd name="T76" fmla="*/ 82 w 645"/>
              <a:gd name="T77" fmla="*/ 604 h 876"/>
              <a:gd name="T78" fmla="*/ 87 w 645"/>
              <a:gd name="T79" fmla="*/ 619 h 876"/>
              <a:gd name="T80" fmla="*/ 19 w 645"/>
              <a:gd name="T81" fmla="*/ 551 h 876"/>
              <a:gd name="T82" fmla="*/ 105 w 645"/>
              <a:gd name="T83" fmla="*/ 702 h 876"/>
              <a:gd name="T84" fmla="*/ 178 w 645"/>
              <a:gd name="T85" fmla="*/ 649 h 876"/>
              <a:gd name="T86" fmla="*/ 194 w 645"/>
              <a:gd name="T87" fmla="*/ 650 h 876"/>
              <a:gd name="T88" fmla="*/ 194 w 645"/>
              <a:gd name="T89" fmla="*/ 650 h 876"/>
              <a:gd name="T90" fmla="*/ 271 w 645"/>
              <a:gd name="T91" fmla="*/ 700 h 876"/>
              <a:gd name="T92" fmla="*/ 356 w 645"/>
              <a:gd name="T93" fmla="*/ 556 h 876"/>
              <a:gd name="T94" fmla="*/ 352 w 645"/>
              <a:gd name="T95" fmla="*/ 659 h 876"/>
              <a:gd name="T96" fmla="*/ 357 w 645"/>
              <a:gd name="T97" fmla="*/ 764 h 876"/>
              <a:gd name="T98" fmla="*/ 362 w 645"/>
              <a:gd name="T99" fmla="*/ 776 h 876"/>
              <a:gd name="T100" fmla="*/ 378 w 645"/>
              <a:gd name="T101" fmla="*/ 776 h 876"/>
              <a:gd name="T102" fmla="*/ 453 w 645"/>
              <a:gd name="T103" fmla="*/ 807 h 876"/>
              <a:gd name="T104" fmla="*/ 371 w 645"/>
              <a:gd name="T105" fmla="*/ 756 h 876"/>
              <a:gd name="T106" fmla="*/ 367 w 645"/>
              <a:gd name="T107" fmla="*/ 435 h 876"/>
              <a:gd name="T108" fmla="*/ 370 w 645"/>
              <a:gd name="T109" fmla="*/ 435 h 876"/>
              <a:gd name="T110" fmla="*/ 444 w 645"/>
              <a:gd name="T111" fmla="*/ 498 h 876"/>
              <a:gd name="T112" fmla="*/ 452 w 645"/>
              <a:gd name="T113" fmla="*/ 486 h 876"/>
              <a:gd name="T114" fmla="*/ 535 w 645"/>
              <a:gd name="T115" fmla="*/ 443 h 876"/>
              <a:gd name="T116" fmla="*/ 540 w 645"/>
              <a:gd name="T117" fmla="*/ 455 h 876"/>
              <a:gd name="T118" fmla="*/ 546 w 645"/>
              <a:gd name="T119" fmla="*/ 343 h 876"/>
              <a:gd name="T120" fmla="*/ 556 w 645"/>
              <a:gd name="T121" fmla="*/ 538 h 876"/>
              <a:gd name="T122" fmla="*/ 631 w 645"/>
              <a:gd name="T123" fmla="*/ 486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45" h="876">
                <a:moveTo>
                  <a:pt x="637" y="381"/>
                </a:moveTo>
                <a:cubicBezTo>
                  <a:pt x="557" y="333"/>
                  <a:pt x="557" y="333"/>
                  <a:pt x="557" y="333"/>
                </a:cubicBezTo>
                <a:cubicBezTo>
                  <a:pt x="556" y="332"/>
                  <a:pt x="555" y="332"/>
                  <a:pt x="554" y="331"/>
                </a:cubicBezTo>
                <a:cubicBezTo>
                  <a:pt x="555" y="330"/>
                  <a:pt x="555" y="329"/>
                  <a:pt x="555" y="327"/>
                </a:cubicBezTo>
                <a:cubicBezTo>
                  <a:pt x="555" y="231"/>
                  <a:pt x="555" y="231"/>
                  <a:pt x="555" y="231"/>
                </a:cubicBezTo>
                <a:cubicBezTo>
                  <a:pt x="555" y="226"/>
                  <a:pt x="552" y="220"/>
                  <a:pt x="547" y="217"/>
                </a:cubicBezTo>
                <a:cubicBezTo>
                  <a:pt x="467" y="169"/>
                  <a:pt x="467" y="169"/>
                  <a:pt x="467" y="169"/>
                </a:cubicBezTo>
                <a:cubicBezTo>
                  <a:pt x="464" y="168"/>
                  <a:pt x="461" y="167"/>
                  <a:pt x="458" y="167"/>
                </a:cubicBezTo>
                <a:cubicBezTo>
                  <a:pt x="455" y="167"/>
                  <a:pt x="452" y="168"/>
                  <a:pt x="450" y="169"/>
                </a:cubicBezTo>
                <a:cubicBezTo>
                  <a:pt x="369" y="217"/>
                  <a:pt x="369" y="217"/>
                  <a:pt x="369" y="217"/>
                </a:cubicBezTo>
                <a:cubicBezTo>
                  <a:pt x="369" y="217"/>
                  <a:pt x="369" y="217"/>
                  <a:pt x="369" y="217"/>
                </a:cubicBezTo>
                <a:cubicBezTo>
                  <a:pt x="368" y="216"/>
                  <a:pt x="367" y="215"/>
                  <a:pt x="365" y="214"/>
                </a:cubicBezTo>
                <a:cubicBezTo>
                  <a:pt x="285" y="166"/>
                  <a:pt x="285" y="166"/>
                  <a:pt x="285" y="166"/>
                </a:cubicBezTo>
                <a:cubicBezTo>
                  <a:pt x="284" y="165"/>
                  <a:pt x="283" y="165"/>
                  <a:pt x="282" y="164"/>
                </a:cubicBezTo>
                <a:cubicBezTo>
                  <a:pt x="283" y="163"/>
                  <a:pt x="283" y="162"/>
                  <a:pt x="283" y="161"/>
                </a:cubicBezTo>
                <a:cubicBezTo>
                  <a:pt x="283" y="64"/>
                  <a:pt x="283" y="64"/>
                  <a:pt x="283" y="64"/>
                </a:cubicBezTo>
                <a:cubicBezTo>
                  <a:pt x="283" y="59"/>
                  <a:pt x="280" y="53"/>
                  <a:pt x="275" y="51"/>
                </a:cubicBezTo>
                <a:cubicBezTo>
                  <a:pt x="195" y="2"/>
                  <a:pt x="195" y="2"/>
                  <a:pt x="195" y="2"/>
                </a:cubicBezTo>
                <a:cubicBezTo>
                  <a:pt x="192" y="1"/>
                  <a:pt x="189" y="0"/>
                  <a:pt x="186" y="0"/>
                </a:cubicBezTo>
                <a:cubicBezTo>
                  <a:pt x="183" y="0"/>
                  <a:pt x="181" y="1"/>
                  <a:pt x="178" y="2"/>
                </a:cubicBezTo>
                <a:cubicBezTo>
                  <a:pt x="98" y="51"/>
                  <a:pt x="98" y="51"/>
                  <a:pt x="98" y="51"/>
                </a:cubicBezTo>
                <a:cubicBezTo>
                  <a:pt x="93" y="53"/>
                  <a:pt x="90" y="59"/>
                  <a:pt x="90" y="64"/>
                </a:cubicBezTo>
                <a:cubicBezTo>
                  <a:pt x="90" y="161"/>
                  <a:pt x="90" y="161"/>
                  <a:pt x="90" y="161"/>
                </a:cubicBezTo>
                <a:cubicBezTo>
                  <a:pt x="90" y="162"/>
                  <a:pt x="90" y="163"/>
                  <a:pt x="90" y="165"/>
                </a:cubicBezTo>
                <a:cubicBezTo>
                  <a:pt x="90" y="165"/>
                  <a:pt x="89" y="165"/>
                  <a:pt x="88" y="166"/>
                </a:cubicBezTo>
                <a:cubicBezTo>
                  <a:pt x="8" y="214"/>
                  <a:pt x="8" y="214"/>
                  <a:pt x="8" y="214"/>
                </a:cubicBezTo>
                <a:cubicBezTo>
                  <a:pt x="3" y="217"/>
                  <a:pt x="0" y="222"/>
                  <a:pt x="0" y="228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330"/>
                  <a:pt x="3" y="335"/>
                  <a:pt x="8" y="338"/>
                </a:cubicBezTo>
                <a:cubicBezTo>
                  <a:pt x="88" y="386"/>
                  <a:pt x="88" y="386"/>
                  <a:pt x="88" y="386"/>
                </a:cubicBezTo>
                <a:cubicBezTo>
                  <a:pt x="89" y="387"/>
                  <a:pt x="90" y="387"/>
                  <a:pt x="91" y="388"/>
                </a:cubicBezTo>
                <a:cubicBezTo>
                  <a:pt x="90" y="390"/>
                  <a:pt x="90" y="392"/>
                  <a:pt x="90" y="394"/>
                </a:cubicBezTo>
                <a:cubicBezTo>
                  <a:pt x="90" y="491"/>
                  <a:pt x="90" y="491"/>
                  <a:pt x="90" y="491"/>
                </a:cubicBezTo>
                <a:cubicBezTo>
                  <a:pt x="90" y="492"/>
                  <a:pt x="90" y="493"/>
                  <a:pt x="90" y="495"/>
                </a:cubicBezTo>
                <a:cubicBezTo>
                  <a:pt x="90" y="495"/>
                  <a:pt x="89" y="495"/>
                  <a:pt x="88" y="496"/>
                </a:cubicBezTo>
                <a:cubicBezTo>
                  <a:pt x="8" y="544"/>
                  <a:pt x="8" y="544"/>
                  <a:pt x="8" y="544"/>
                </a:cubicBezTo>
                <a:cubicBezTo>
                  <a:pt x="3" y="547"/>
                  <a:pt x="0" y="552"/>
                  <a:pt x="0" y="558"/>
                </a:cubicBezTo>
                <a:cubicBezTo>
                  <a:pt x="0" y="654"/>
                  <a:pt x="0" y="654"/>
                  <a:pt x="0" y="654"/>
                </a:cubicBezTo>
                <a:cubicBezTo>
                  <a:pt x="0" y="660"/>
                  <a:pt x="3" y="665"/>
                  <a:pt x="8" y="668"/>
                </a:cubicBezTo>
                <a:cubicBezTo>
                  <a:pt x="88" y="716"/>
                  <a:pt x="88" y="716"/>
                  <a:pt x="88" y="716"/>
                </a:cubicBezTo>
                <a:cubicBezTo>
                  <a:pt x="91" y="718"/>
                  <a:pt x="94" y="719"/>
                  <a:pt x="97" y="719"/>
                </a:cubicBezTo>
                <a:cubicBezTo>
                  <a:pt x="101" y="719"/>
                  <a:pt x="103" y="717"/>
                  <a:pt x="105" y="716"/>
                </a:cubicBezTo>
                <a:cubicBezTo>
                  <a:pt x="105" y="716"/>
                  <a:pt x="105" y="716"/>
                  <a:pt x="105" y="716"/>
                </a:cubicBezTo>
                <a:cubicBezTo>
                  <a:pt x="185" y="668"/>
                  <a:pt x="185" y="668"/>
                  <a:pt x="185" y="668"/>
                </a:cubicBezTo>
                <a:cubicBezTo>
                  <a:pt x="186" y="668"/>
                  <a:pt x="186" y="667"/>
                  <a:pt x="187" y="667"/>
                </a:cubicBezTo>
                <a:cubicBezTo>
                  <a:pt x="187" y="667"/>
                  <a:pt x="187" y="668"/>
                  <a:pt x="188" y="668"/>
                </a:cubicBezTo>
                <a:cubicBezTo>
                  <a:pt x="268" y="716"/>
                  <a:pt x="268" y="716"/>
                  <a:pt x="268" y="716"/>
                </a:cubicBezTo>
                <a:cubicBezTo>
                  <a:pt x="270" y="717"/>
                  <a:pt x="272" y="718"/>
                  <a:pt x="274" y="718"/>
                </a:cubicBezTo>
                <a:cubicBezTo>
                  <a:pt x="274" y="811"/>
                  <a:pt x="274" y="811"/>
                  <a:pt x="274" y="811"/>
                </a:cubicBezTo>
                <a:cubicBezTo>
                  <a:pt x="274" y="817"/>
                  <a:pt x="277" y="822"/>
                  <a:pt x="282" y="825"/>
                </a:cubicBezTo>
                <a:cubicBezTo>
                  <a:pt x="362" y="873"/>
                  <a:pt x="362" y="873"/>
                  <a:pt x="362" y="873"/>
                </a:cubicBezTo>
                <a:cubicBezTo>
                  <a:pt x="365" y="875"/>
                  <a:pt x="368" y="876"/>
                  <a:pt x="371" y="876"/>
                </a:cubicBezTo>
                <a:cubicBezTo>
                  <a:pt x="375" y="876"/>
                  <a:pt x="377" y="874"/>
                  <a:pt x="379" y="873"/>
                </a:cubicBezTo>
                <a:cubicBezTo>
                  <a:pt x="379" y="873"/>
                  <a:pt x="379" y="873"/>
                  <a:pt x="379" y="873"/>
                </a:cubicBezTo>
                <a:cubicBezTo>
                  <a:pt x="459" y="825"/>
                  <a:pt x="459" y="825"/>
                  <a:pt x="459" y="825"/>
                </a:cubicBezTo>
                <a:cubicBezTo>
                  <a:pt x="464" y="822"/>
                  <a:pt x="467" y="817"/>
                  <a:pt x="467" y="811"/>
                </a:cubicBezTo>
                <a:cubicBezTo>
                  <a:pt x="467" y="715"/>
                  <a:pt x="467" y="715"/>
                  <a:pt x="467" y="715"/>
                </a:cubicBezTo>
                <a:cubicBezTo>
                  <a:pt x="467" y="709"/>
                  <a:pt x="464" y="704"/>
                  <a:pt x="459" y="701"/>
                </a:cubicBezTo>
                <a:cubicBezTo>
                  <a:pt x="379" y="653"/>
                  <a:pt x="379" y="653"/>
                  <a:pt x="379" y="653"/>
                </a:cubicBezTo>
                <a:cubicBezTo>
                  <a:pt x="377" y="652"/>
                  <a:pt x="375" y="651"/>
                  <a:pt x="373" y="651"/>
                </a:cubicBezTo>
                <a:cubicBezTo>
                  <a:pt x="373" y="558"/>
                  <a:pt x="373" y="558"/>
                  <a:pt x="373" y="558"/>
                </a:cubicBezTo>
                <a:cubicBezTo>
                  <a:pt x="373" y="557"/>
                  <a:pt x="373" y="556"/>
                  <a:pt x="373" y="555"/>
                </a:cubicBezTo>
                <a:cubicBezTo>
                  <a:pt x="375" y="554"/>
                  <a:pt x="376" y="554"/>
                  <a:pt x="377" y="553"/>
                </a:cubicBezTo>
                <a:cubicBezTo>
                  <a:pt x="377" y="553"/>
                  <a:pt x="377" y="553"/>
                  <a:pt x="377" y="553"/>
                </a:cubicBezTo>
                <a:cubicBezTo>
                  <a:pt x="457" y="505"/>
                  <a:pt x="457" y="505"/>
                  <a:pt x="457" y="505"/>
                </a:cubicBezTo>
                <a:cubicBezTo>
                  <a:pt x="458" y="504"/>
                  <a:pt x="458" y="504"/>
                  <a:pt x="458" y="504"/>
                </a:cubicBezTo>
                <a:cubicBezTo>
                  <a:pt x="459" y="504"/>
                  <a:pt x="459" y="504"/>
                  <a:pt x="460" y="505"/>
                </a:cubicBezTo>
                <a:cubicBezTo>
                  <a:pt x="540" y="553"/>
                  <a:pt x="540" y="553"/>
                  <a:pt x="540" y="553"/>
                </a:cubicBezTo>
                <a:cubicBezTo>
                  <a:pt x="543" y="555"/>
                  <a:pt x="546" y="555"/>
                  <a:pt x="549" y="555"/>
                </a:cubicBezTo>
                <a:cubicBezTo>
                  <a:pt x="553" y="555"/>
                  <a:pt x="555" y="554"/>
                  <a:pt x="557" y="553"/>
                </a:cubicBezTo>
                <a:cubicBezTo>
                  <a:pt x="557" y="553"/>
                  <a:pt x="557" y="553"/>
                  <a:pt x="557" y="553"/>
                </a:cubicBezTo>
                <a:cubicBezTo>
                  <a:pt x="637" y="505"/>
                  <a:pt x="637" y="505"/>
                  <a:pt x="637" y="505"/>
                </a:cubicBezTo>
                <a:cubicBezTo>
                  <a:pt x="642" y="502"/>
                  <a:pt x="645" y="496"/>
                  <a:pt x="645" y="491"/>
                </a:cubicBezTo>
                <a:cubicBezTo>
                  <a:pt x="645" y="395"/>
                  <a:pt x="645" y="395"/>
                  <a:pt x="645" y="395"/>
                </a:cubicBezTo>
                <a:cubicBezTo>
                  <a:pt x="645" y="389"/>
                  <a:pt x="642" y="384"/>
                  <a:pt x="637" y="381"/>
                </a:cubicBezTo>
                <a:close/>
                <a:moveTo>
                  <a:pt x="464" y="294"/>
                </a:moveTo>
                <a:cubicBezTo>
                  <a:pt x="464" y="293"/>
                  <a:pt x="465" y="293"/>
                  <a:pt x="465" y="292"/>
                </a:cubicBezTo>
                <a:cubicBezTo>
                  <a:pt x="466" y="292"/>
                  <a:pt x="466" y="292"/>
                  <a:pt x="466" y="292"/>
                </a:cubicBezTo>
                <a:cubicBezTo>
                  <a:pt x="467" y="292"/>
                  <a:pt x="467" y="292"/>
                  <a:pt x="468" y="292"/>
                </a:cubicBezTo>
                <a:cubicBezTo>
                  <a:pt x="532" y="332"/>
                  <a:pt x="532" y="332"/>
                  <a:pt x="532" y="332"/>
                </a:cubicBezTo>
                <a:cubicBezTo>
                  <a:pt x="533" y="333"/>
                  <a:pt x="534" y="333"/>
                  <a:pt x="534" y="334"/>
                </a:cubicBezTo>
                <a:cubicBezTo>
                  <a:pt x="534" y="335"/>
                  <a:pt x="533" y="336"/>
                  <a:pt x="532" y="336"/>
                </a:cubicBezTo>
                <a:cubicBezTo>
                  <a:pt x="468" y="375"/>
                  <a:pt x="468" y="375"/>
                  <a:pt x="468" y="375"/>
                </a:cubicBezTo>
                <a:cubicBezTo>
                  <a:pt x="467" y="375"/>
                  <a:pt x="467" y="375"/>
                  <a:pt x="466" y="375"/>
                </a:cubicBezTo>
                <a:cubicBezTo>
                  <a:pt x="466" y="375"/>
                  <a:pt x="466" y="375"/>
                  <a:pt x="465" y="375"/>
                </a:cubicBezTo>
                <a:cubicBezTo>
                  <a:pt x="465" y="375"/>
                  <a:pt x="464" y="374"/>
                  <a:pt x="464" y="373"/>
                </a:cubicBezTo>
                <a:lnTo>
                  <a:pt x="464" y="294"/>
                </a:lnTo>
                <a:close/>
                <a:moveTo>
                  <a:pt x="540" y="241"/>
                </a:moveTo>
                <a:cubicBezTo>
                  <a:pt x="541" y="241"/>
                  <a:pt x="541" y="242"/>
                  <a:pt x="542" y="242"/>
                </a:cubicBezTo>
                <a:cubicBezTo>
                  <a:pt x="542" y="242"/>
                  <a:pt x="543" y="243"/>
                  <a:pt x="543" y="244"/>
                </a:cubicBezTo>
                <a:cubicBezTo>
                  <a:pt x="543" y="320"/>
                  <a:pt x="543" y="320"/>
                  <a:pt x="543" y="320"/>
                </a:cubicBezTo>
                <a:cubicBezTo>
                  <a:pt x="543" y="321"/>
                  <a:pt x="542" y="322"/>
                  <a:pt x="542" y="322"/>
                </a:cubicBezTo>
                <a:cubicBezTo>
                  <a:pt x="541" y="323"/>
                  <a:pt x="541" y="323"/>
                  <a:pt x="540" y="323"/>
                </a:cubicBezTo>
                <a:cubicBezTo>
                  <a:pt x="540" y="323"/>
                  <a:pt x="540" y="323"/>
                  <a:pt x="539" y="322"/>
                </a:cubicBezTo>
                <a:cubicBezTo>
                  <a:pt x="473" y="282"/>
                  <a:pt x="473" y="282"/>
                  <a:pt x="473" y="282"/>
                </a:cubicBezTo>
                <a:cubicBezTo>
                  <a:pt x="473" y="281"/>
                  <a:pt x="472" y="281"/>
                  <a:pt x="472" y="280"/>
                </a:cubicBezTo>
                <a:cubicBezTo>
                  <a:pt x="472" y="279"/>
                  <a:pt x="473" y="278"/>
                  <a:pt x="473" y="278"/>
                </a:cubicBezTo>
                <a:cubicBezTo>
                  <a:pt x="539" y="242"/>
                  <a:pt x="539" y="242"/>
                  <a:pt x="539" y="242"/>
                </a:cubicBezTo>
                <a:cubicBezTo>
                  <a:pt x="540" y="242"/>
                  <a:pt x="540" y="241"/>
                  <a:pt x="540" y="241"/>
                </a:cubicBezTo>
                <a:close/>
                <a:moveTo>
                  <a:pt x="381" y="225"/>
                </a:moveTo>
                <a:cubicBezTo>
                  <a:pt x="456" y="179"/>
                  <a:pt x="456" y="179"/>
                  <a:pt x="456" y="179"/>
                </a:cubicBezTo>
                <a:cubicBezTo>
                  <a:pt x="457" y="179"/>
                  <a:pt x="457" y="179"/>
                  <a:pt x="458" y="179"/>
                </a:cubicBezTo>
                <a:cubicBezTo>
                  <a:pt x="459" y="179"/>
                  <a:pt x="460" y="179"/>
                  <a:pt x="460" y="179"/>
                </a:cubicBezTo>
                <a:cubicBezTo>
                  <a:pt x="537" y="225"/>
                  <a:pt x="537" y="225"/>
                  <a:pt x="537" y="225"/>
                </a:cubicBezTo>
                <a:cubicBezTo>
                  <a:pt x="538" y="226"/>
                  <a:pt x="538" y="227"/>
                  <a:pt x="538" y="227"/>
                </a:cubicBezTo>
                <a:cubicBezTo>
                  <a:pt x="538" y="228"/>
                  <a:pt x="538" y="229"/>
                  <a:pt x="537" y="229"/>
                </a:cubicBezTo>
                <a:cubicBezTo>
                  <a:pt x="459" y="272"/>
                  <a:pt x="459" y="272"/>
                  <a:pt x="459" y="272"/>
                </a:cubicBezTo>
                <a:cubicBezTo>
                  <a:pt x="459" y="272"/>
                  <a:pt x="459" y="272"/>
                  <a:pt x="458" y="272"/>
                </a:cubicBezTo>
                <a:cubicBezTo>
                  <a:pt x="458" y="272"/>
                  <a:pt x="457" y="272"/>
                  <a:pt x="457" y="272"/>
                </a:cubicBezTo>
                <a:cubicBezTo>
                  <a:pt x="382" y="229"/>
                  <a:pt x="382" y="229"/>
                  <a:pt x="382" y="229"/>
                </a:cubicBezTo>
                <a:cubicBezTo>
                  <a:pt x="382" y="229"/>
                  <a:pt x="381" y="229"/>
                  <a:pt x="381" y="229"/>
                </a:cubicBezTo>
                <a:cubicBezTo>
                  <a:pt x="380" y="228"/>
                  <a:pt x="380" y="228"/>
                  <a:pt x="379" y="227"/>
                </a:cubicBezTo>
                <a:cubicBezTo>
                  <a:pt x="379" y="226"/>
                  <a:pt x="380" y="225"/>
                  <a:pt x="381" y="225"/>
                </a:cubicBezTo>
                <a:close/>
                <a:moveTo>
                  <a:pt x="112" y="168"/>
                </a:moveTo>
                <a:cubicBezTo>
                  <a:pt x="112" y="167"/>
                  <a:pt x="112" y="166"/>
                  <a:pt x="113" y="166"/>
                </a:cubicBezTo>
                <a:cubicBezTo>
                  <a:pt x="177" y="126"/>
                  <a:pt x="177" y="126"/>
                  <a:pt x="177" y="126"/>
                </a:cubicBezTo>
                <a:cubicBezTo>
                  <a:pt x="177" y="125"/>
                  <a:pt x="178" y="125"/>
                  <a:pt x="178" y="125"/>
                </a:cubicBezTo>
                <a:cubicBezTo>
                  <a:pt x="178" y="125"/>
                  <a:pt x="179" y="125"/>
                  <a:pt x="179" y="125"/>
                </a:cubicBezTo>
                <a:cubicBezTo>
                  <a:pt x="180" y="126"/>
                  <a:pt x="180" y="127"/>
                  <a:pt x="180" y="127"/>
                </a:cubicBezTo>
                <a:cubicBezTo>
                  <a:pt x="180" y="206"/>
                  <a:pt x="180" y="206"/>
                  <a:pt x="180" y="206"/>
                </a:cubicBezTo>
                <a:cubicBezTo>
                  <a:pt x="180" y="207"/>
                  <a:pt x="180" y="208"/>
                  <a:pt x="179" y="208"/>
                </a:cubicBezTo>
                <a:cubicBezTo>
                  <a:pt x="179" y="208"/>
                  <a:pt x="178" y="208"/>
                  <a:pt x="178" y="208"/>
                </a:cubicBezTo>
                <a:cubicBezTo>
                  <a:pt x="178" y="208"/>
                  <a:pt x="177" y="208"/>
                  <a:pt x="177" y="208"/>
                </a:cubicBezTo>
                <a:cubicBezTo>
                  <a:pt x="113" y="170"/>
                  <a:pt x="113" y="170"/>
                  <a:pt x="113" y="170"/>
                </a:cubicBezTo>
                <a:cubicBezTo>
                  <a:pt x="112" y="169"/>
                  <a:pt x="112" y="169"/>
                  <a:pt x="112" y="168"/>
                </a:cubicBezTo>
                <a:close/>
                <a:moveTo>
                  <a:pt x="192" y="127"/>
                </a:moveTo>
                <a:cubicBezTo>
                  <a:pt x="192" y="126"/>
                  <a:pt x="193" y="126"/>
                  <a:pt x="193" y="125"/>
                </a:cubicBezTo>
                <a:cubicBezTo>
                  <a:pt x="194" y="125"/>
                  <a:pt x="194" y="125"/>
                  <a:pt x="195" y="125"/>
                </a:cubicBezTo>
                <a:cubicBezTo>
                  <a:pt x="195" y="125"/>
                  <a:pt x="195" y="125"/>
                  <a:pt x="196" y="125"/>
                </a:cubicBezTo>
                <a:cubicBezTo>
                  <a:pt x="261" y="165"/>
                  <a:pt x="261" y="165"/>
                  <a:pt x="261" y="165"/>
                </a:cubicBezTo>
                <a:cubicBezTo>
                  <a:pt x="261" y="166"/>
                  <a:pt x="262" y="167"/>
                  <a:pt x="262" y="167"/>
                </a:cubicBezTo>
                <a:cubicBezTo>
                  <a:pt x="262" y="168"/>
                  <a:pt x="261" y="169"/>
                  <a:pt x="261" y="169"/>
                </a:cubicBezTo>
                <a:cubicBezTo>
                  <a:pt x="196" y="208"/>
                  <a:pt x="196" y="208"/>
                  <a:pt x="196" y="208"/>
                </a:cubicBezTo>
                <a:cubicBezTo>
                  <a:pt x="195" y="208"/>
                  <a:pt x="195" y="208"/>
                  <a:pt x="195" y="208"/>
                </a:cubicBezTo>
                <a:cubicBezTo>
                  <a:pt x="194" y="208"/>
                  <a:pt x="194" y="208"/>
                  <a:pt x="193" y="208"/>
                </a:cubicBezTo>
                <a:cubicBezTo>
                  <a:pt x="193" y="208"/>
                  <a:pt x="192" y="207"/>
                  <a:pt x="192" y="206"/>
                </a:cubicBezTo>
                <a:lnTo>
                  <a:pt x="192" y="127"/>
                </a:lnTo>
                <a:close/>
                <a:moveTo>
                  <a:pt x="271" y="407"/>
                </a:moveTo>
                <a:cubicBezTo>
                  <a:pt x="271" y="484"/>
                  <a:pt x="271" y="484"/>
                  <a:pt x="271" y="484"/>
                </a:cubicBezTo>
                <a:cubicBezTo>
                  <a:pt x="271" y="484"/>
                  <a:pt x="270" y="485"/>
                  <a:pt x="270" y="486"/>
                </a:cubicBezTo>
                <a:cubicBezTo>
                  <a:pt x="269" y="486"/>
                  <a:pt x="269" y="486"/>
                  <a:pt x="269" y="486"/>
                </a:cubicBezTo>
                <a:cubicBezTo>
                  <a:pt x="268" y="486"/>
                  <a:pt x="268" y="486"/>
                  <a:pt x="267" y="486"/>
                </a:cubicBezTo>
                <a:cubicBezTo>
                  <a:pt x="202" y="445"/>
                  <a:pt x="202" y="445"/>
                  <a:pt x="202" y="445"/>
                </a:cubicBezTo>
                <a:cubicBezTo>
                  <a:pt x="201" y="444"/>
                  <a:pt x="200" y="444"/>
                  <a:pt x="200" y="443"/>
                </a:cubicBezTo>
                <a:cubicBezTo>
                  <a:pt x="200" y="442"/>
                  <a:pt x="201" y="441"/>
                  <a:pt x="202" y="441"/>
                </a:cubicBezTo>
                <a:cubicBezTo>
                  <a:pt x="268" y="405"/>
                  <a:pt x="268" y="405"/>
                  <a:pt x="268" y="405"/>
                </a:cubicBezTo>
                <a:cubicBezTo>
                  <a:pt x="268" y="405"/>
                  <a:pt x="268" y="405"/>
                  <a:pt x="269" y="405"/>
                </a:cubicBezTo>
                <a:cubicBezTo>
                  <a:pt x="269" y="405"/>
                  <a:pt x="269" y="405"/>
                  <a:pt x="270" y="405"/>
                </a:cubicBezTo>
                <a:cubicBezTo>
                  <a:pt x="271" y="405"/>
                  <a:pt x="271" y="406"/>
                  <a:pt x="271" y="407"/>
                </a:cubicBezTo>
                <a:close/>
                <a:moveTo>
                  <a:pt x="270" y="372"/>
                </a:moveTo>
                <a:cubicBezTo>
                  <a:pt x="269" y="372"/>
                  <a:pt x="269" y="372"/>
                  <a:pt x="268" y="372"/>
                </a:cubicBezTo>
                <a:cubicBezTo>
                  <a:pt x="268" y="372"/>
                  <a:pt x="268" y="372"/>
                  <a:pt x="267" y="372"/>
                </a:cubicBezTo>
                <a:cubicBezTo>
                  <a:pt x="203" y="333"/>
                  <a:pt x="203" y="333"/>
                  <a:pt x="203" y="333"/>
                </a:cubicBezTo>
                <a:cubicBezTo>
                  <a:pt x="203" y="333"/>
                  <a:pt x="202" y="332"/>
                  <a:pt x="202" y="331"/>
                </a:cubicBezTo>
                <a:cubicBezTo>
                  <a:pt x="202" y="330"/>
                  <a:pt x="202" y="330"/>
                  <a:pt x="203" y="329"/>
                </a:cubicBezTo>
                <a:cubicBezTo>
                  <a:pt x="267" y="289"/>
                  <a:pt x="267" y="289"/>
                  <a:pt x="267" y="289"/>
                </a:cubicBezTo>
                <a:cubicBezTo>
                  <a:pt x="268" y="289"/>
                  <a:pt x="268" y="289"/>
                  <a:pt x="268" y="289"/>
                </a:cubicBezTo>
                <a:cubicBezTo>
                  <a:pt x="269" y="289"/>
                  <a:pt x="269" y="289"/>
                  <a:pt x="270" y="289"/>
                </a:cubicBezTo>
                <a:cubicBezTo>
                  <a:pt x="270" y="289"/>
                  <a:pt x="271" y="290"/>
                  <a:pt x="271" y="291"/>
                </a:cubicBezTo>
                <a:cubicBezTo>
                  <a:pt x="271" y="370"/>
                  <a:pt x="271" y="370"/>
                  <a:pt x="271" y="370"/>
                </a:cubicBezTo>
                <a:cubicBezTo>
                  <a:pt x="271" y="370"/>
                  <a:pt x="270" y="371"/>
                  <a:pt x="270" y="372"/>
                </a:cubicBezTo>
                <a:close/>
                <a:moveTo>
                  <a:pt x="262" y="278"/>
                </a:moveTo>
                <a:cubicBezTo>
                  <a:pt x="196" y="320"/>
                  <a:pt x="196" y="320"/>
                  <a:pt x="196" y="320"/>
                </a:cubicBezTo>
                <a:cubicBezTo>
                  <a:pt x="195" y="320"/>
                  <a:pt x="195" y="320"/>
                  <a:pt x="194" y="320"/>
                </a:cubicBezTo>
                <a:cubicBezTo>
                  <a:pt x="194" y="320"/>
                  <a:pt x="194" y="320"/>
                  <a:pt x="193" y="320"/>
                </a:cubicBezTo>
                <a:cubicBezTo>
                  <a:pt x="193" y="320"/>
                  <a:pt x="193" y="320"/>
                  <a:pt x="193" y="320"/>
                </a:cubicBezTo>
                <a:cubicBezTo>
                  <a:pt x="193" y="237"/>
                  <a:pt x="193" y="237"/>
                  <a:pt x="193" y="237"/>
                </a:cubicBezTo>
                <a:cubicBezTo>
                  <a:pt x="193" y="237"/>
                  <a:pt x="193" y="237"/>
                  <a:pt x="193" y="237"/>
                </a:cubicBezTo>
                <a:cubicBezTo>
                  <a:pt x="194" y="236"/>
                  <a:pt x="194" y="236"/>
                  <a:pt x="194" y="236"/>
                </a:cubicBezTo>
                <a:cubicBezTo>
                  <a:pt x="195" y="236"/>
                  <a:pt x="195" y="236"/>
                  <a:pt x="195" y="237"/>
                </a:cubicBezTo>
                <a:cubicBezTo>
                  <a:pt x="262" y="274"/>
                  <a:pt x="262" y="274"/>
                  <a:pt x="262" y="274"/>
                </a:cubicBezTo>
                <a:cubicBezTo>
                  <a:pt x="262" y="275"/>
                  <a:pt x="263" y="276"/>
                  <a:pt x="263" y="276"/>
                </a:cubicBezTo>
                <a:cubicBezTo>
                  <a:pt x="263" y="277"/>
                  <a:pt x="263" y="278"/>
                  <a:pt x="262" y="278"/>
                </a:cubicBezTo>
                <a:close/>
                <a:moveTo>
                  <a:pt x="179" y="238"/>
                </a:moveTo>
                <a:cubicBezTo>
                  <a:pt x="179" y="238"/>
                  <a:pt x="180" y="238"/>
                  <a:pt x="180" y="238"/>
                </a:cubicBezTo>
                <a:cubicBezTo>
                  <a:pt x="180" y="238"/>
                  <a:pt x="180" y="238"/>
                  <a:pt x="180" y="239"/>
                </a:cubicBezTo>
                <a:cubicBezTo>
                  <a:pt x="180" y="319"/>
                  <a:pt x="180" y="319"/>
                  <a:pt x="180" y="319"/>
                </a:cubicBezTo>
                <a:cubicBezTo>
                  <a:pt x="180" y="319"/>
                  <a:pt x="180" y="319"/>
                  <a:pt x="180" y="319"/>
                </a:cubicBezTo>
                <a:cubicBezTo>
                  <a:pt x="180" y="319"/>
                  <a:pt x="179" y="319"/>
                  <a:pt x="179" y="319"/>
                </a:cubicBezTo>
                <a:cubicBezTo>
                  <a:pt x="178" y="319"/>
                  <a:pt x="178" y="319"/>
                  <a:pt x="178" y="319"/>
                </a:cubicBezTo>
                <a:cubicBezTo>
                  <a:pt x="112" y="278"/>
                  <a:pt x="112" y="278"/>
                  <a:pt x="112" y="278"/>
                </a:cubicBezTo>
                <a:cubicBezTo>
                  <a:pt x="111" y="278"/>
                  <a:pt x="111" y="277"/>
                  <a:pt x="111" y="276"/>
                </a:cubicBezTo>
                <a:cubicBezTo>
                  <a:pt x="111" y="276"/>
                  <a:pt x="111" y="275"/>
                  <a:pt x="112" y="274"/>
                </a:cubicBezTo>
                <a:cubicBezTo>
                  <a:pt x="178" y="238"/>
                  <a:pt x="178" y="238"/>
                  <a:pt x="178" y="238"/>
                </a:cubicBezTo>
                <a:cubicBezTo>
                  <a:pt x="178" y="238"/>
                  <a:pt x="178" y="238"/>
                  <a:pt x="179" y="238"/>
                </a:cubicBezTo>
                <a:close/>
                <a:moveTo>
                  <a:pt x="171" y="329"/>
                </a:moveTo>
                <a:cubicBezTo>
                  <a:pt x="172" y="329"/>
                  <a:pt x="172" y="330"/>
                  <a:pt x="172" y="331"/>
                </a:cubicBezTo>
                <a:cubicBezTo>
                  <a:pt x="172" y="332"/>
                  <a:pt x="171" y="332"/>
                  <a:pt x="171" y="333"/>
                </a:cubicBezTo>
                <a:cubicBezTo>
                  <a:pt x="106" y="372"/>
                  <a:pt x="106" y="372"/>
                  <a:pt x="106" y="372"/>
                </a:cubicBezTo>
                <a:cubicBezTo>
                  <a:pt x="106" y="372"/>
                  <a:pt x="105" y="372"/>
                  <a:pt x="105" y="372"/>
                </a:cubicBezTo>
                <a:cubicBezTo>
                  <a:pt x="104" y="372"/>
                  <a:pt x="104" y="372"/>
                  <a:pt x="104" y="372"/>
                </a:cubicBezTo>
                <a:cubicBezTo>
                  <a:pt x="103" y="371"/>
                  <a:pt x="103" y="370"/>
                  <a:pt x="103" y="370"/>
                </a:cubicBezTo>
                <a:cubicBezTo>
                  <a:pt x="103" y="291"/>
                  <a:pt x="103" y="291"/>
                  <a:pt x="103" y="291"/>
                </a:cubicBezTo>
                <a:cubicBezTo>
                  <a:pt x="103" y="290"/>
                  <a:pt x="103" y="289"/>
                  <a:pt x="104" y="289"/>
                </a:cubicBezTo>
                <a:cubicBezTo>
                  <a:pt x="104" y="289"/>
                  <a:pt x="104" y="288"/>
                  <a:pt x="105" y="288"/>
                </a:cubicBezTo>
                <a:cubicBezTo>
                  <a:pt x="105" y="288"/>
                  <a:pt x="106" y="289"/>
                  <a:pt x="106" y="289"/>
                </a:cubicBezTo>
                <a:lnTo>
                  <a:pt x="171" y="329"/>
                </a:lnTo>
                <a:close/>
                <a:moveTo>
                  <a:pt x="172" y="445"/>
                </a:moveTo>
                <a:cubicBezTo>
                  <a:pt x="105" y="487"/>
                  <a:pt x="105" y="487"/>
                  <a:pt x="105" y="487"/>
                </a:cubicBezTo>
                <a:cubicBezTo>
                  <a:pt x="105" y="487"/>
                  <a:pt x="104" y="487"/>
                  <a:pt x="104" y="487"/>
                </a:cubicBezTo>
                <a:cubicBezTo>
                  <a:pt x="104" y="487"/>
                  <a:pt x="103" y="487"/>
                  <a:pt x="103" y="487"/>
                </a:cubicBezTo>
                <a:cubicBezTo>
                  <a:pt x="102" y="486"/>
                  <a:pt x="102" y="485"/>
                  <a:pt x="102" y="485"/>
                </a:cubicBezTo>
                <a:cubicBezTo>
                  <a:pt x="102" y="405"/>
                  <a:pt x="102" y="405"/>
                  <a:pt x="102" y="405"/>
                </a:cubicBezTo>
                <a:cubicBezTo>
                  <a:pt x="102" y="404"/>
                  <a:pt x="102" y="404"/>
                  <a:pt x="103" y="403"/>
                </a:cubicBezTo>
                <a:cubicBezTo>
                  <a:pt x="103" y="403"/>
                  <a:pt x="104" y="403"/>
                  <a:pt x="104" y="403"/>
                </a:cubicBezTo>
                <a:cubicBezTo>
                  <a:pt x="104" y="403"/>
                  <a:pt x="105" y="403"/>
                  <a:pt x="105" y="403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72" y="441"/>
                  <a:pt x="173" y="442"/>
                  <a:pt x="173" y="443"/>
                </a:cubicBezTo>
                <a:cubicBezTo>
                  <a:pt x="173" y="444"/>
                  <a:pt x="172" y="444"/>
                  <a:pt x="172" y="445"/>
                </a:cubicBezTo>
                <a:close/>
                <a:moveTo>
                  <a:pt x="177" y="456"/>
                </a:moveTo>
                <a:cubicBezTo>
                  <a:pt x="177" y="455"/>
                  <a:pt x="178" y="455"/>
                  <a:pt x="178" y="455"/>
                </a:cubicBezTo>
                <a:cubicBezTo>
                  <a:pt x="178" y="455"/>
                  <a:pt x="179" y="455"/>
                  <a:pt x="179" y="455"/>
                </a:cubicBezTo>
                <a:cubicBezTo>
                  <a:pt x="180" y="456"/>
                  <a:pt x="180" y="457"/>
                  <a:pt x="180" y="457"/>
                </a:cubicBezTo>
                <a:cubicBezTo>
                  <a:pt x="180" y="536"/>
                  <a:pt x="180" y="536"/>
                  <a:pt x="180" y="536"/>
                </a:cubicBezTo>
                <a:cubicBezTo>
                  <a:pt x="180" y="537"/>
                  <a:pt x="180" y="538"/>
                  <a:pt x="179" y="538"/>
                </a:cubicBezTo>
                <a:cubicBezTo>
                  <a:pt x="179" y="538"/>
                  <a:pt x="178" y="538"/>
                  <a:pt x="178" y="538"/>
                </a:cubicBezTo>
                <a:cubicBezTo>
                  <a:pt x="178" y="538"/>
                  <a:pt x="177" y="538"/>
                  <a:pt x="177" y="538"/>
                </a:cubicBezTo>
                <a:cubicBezTo>
                  <a:pt x="113" y="500"/>
                  <a:pt x="113" y="500"/>
                  <a:pt x="113" y="500"/>
                </a:cubicBezTo>
                <a:cubicBezTo>
                  <a:pt x="112" y="499"/>
                  <a:pt x="112" y="499"/>
                  <a:pt x="112" y="498"/>
                </a:cubicBezTo>
                <a:cubicBezTo>
                  <a:pt x="112" y="497"/>
                  <a:pt x="112" y="496"/>
                  <a:pt x="113" y="496"/>
                </a:cubicBezTo>
                <a:lnTo>
                  <a:pt x="177" y="456"/>
                </a:lnTo>
                <a:close/>
                <a:moveTo>
                  <a:pt x="186" y="435"/>
                </a:moveTo>
                <a:cubicBezTo>
                  <a:pt x="186" y="435"/>
                  <a:pt x="186" y="435"/>
                  <a:pt x="185" y="435"/>
                </a:cubicBezTo>
                <a:cubicBezTo>
                  <a:pt x="110" y="392"/>
                  <a:pt x="110" y="392"/>
                  <a:pt x="110" y="392"/>
                </a:cubicBezTo>
                <a:cubicBezTo>
                  <a:pt x="110" y="392"/>
                  <a:pt x="110" y="392"/>
                  <a:pt x="109" y="392"/>
                </a:cubicBezTo>
                <a:cubicBezTo>
                  <a:pt x="108" y="392"/>
                  <a:pt x="108" y="391"/>
                  <a:pt x="108" y="390"/>
                </a:cubicBezTo>
                <a:cubicBezTo>
                  <a:pt x="108" y="389"/>
                  <a:pt x="108" y="388"/>
                  <a:pt x="109" y="388"/>
                </a:cubicBezTo>
                <a:cubicBezTo>
                  <a:pt x="184" y="343"/>
                  <a:pt x="184" y="343"/>
                  <a:pt x="184" y="343"/>
                </a:cubicBezTo>
                <a:cubicBezTo>
                  <a:pt x="185" y="342"/>
                  <a:pt x="186" y="342"/>
                  <a:pt x="186" y="342"/>
                </a:cubicBezTo>
                <a:cubicBezTo>
                  <a:pt x="187" y="342"/>
                  <a:pt x="188" y="342"/>
                  <a:pt x="189" y="343"/>
                </a:cubicBezTo>
                <a:cubicBezTo>
                  <a:pt x="265" y="389"/>
                  <a:pt x="265" y="389"/>
                  <a:pt x="265" y="389"/>
                </a:cubicBezTo>
                <a:cubicBezTo>
                  <a:pt x="266" y="389"/>
                  <a:pt x="267" y="390"/>
                  <a:pt x="267" y="391"/>
                </a:cubicBezTo>
                <a:cubicBezTo>
                  <a:pt x="266" y="391"/>
                  <a:pt x="266" y="392"/>
                  <a:pt x="265" y="393"/>
                </a:cubicBezTo>
                <a:cubicBezTo>
                  <a:pt x="188" y="435"/>
                  <a:pt x="188" y="435"/>
                  <a:pt x="188" y="435"/>
                </a:cubicBezTo>
                <a:cubicBezTo>
                  <a:pt x="187" y="435"/>
                  <a:pt x="187" y="435"/>
                  <a:pt x="186" y="435"/>
                </a:cubicBezTo>
                <a:close/>
                <a:moveTo>
                  <a:pt x="193" y="455"/>
                </a:moveTo>
                <a:cubicBezTo>
                  <a:pt x="194" y="455"/>
                  <a:pt x="194" y="455"/>
                  <a:pt x="195" y="455"/>
                </a:cubicBezTo>
                <a:cubicBezTo>
                  <a:pt x="195" y="455"/>
                  <a:pt x="195" y="455"/>
                  <a:pt x="196" y="455"/>
                </a:cubicBezTo>
                <a:cubicBezTo>
                  <a:pt x="261" y="495"/>
                  <a:pt x="261" y="495"/>
                  <a:pt x="261" y="495"/>
                </a:cubicBezTo>
                <a:cubicBezTo>
                  <a:pt x="261" y="496"/>
                  <a:pt x="262" y="497"/>
                  <a:pt x="262" y="497"/>
                </a:cubicBezTo>
                <a:cubicBezTo>
                  <a:pt x="262" y="498"/>
                  <a:pt x="261" y="499"/>
                  <a:pt x="261" y="499"/>
                </a:cubicBezTo>
                <a:cubicBezTo>
                  <a:pt x="196" y="538"/>
                  <a:pt x="196" y="538"/>
                  <a:pt x="196" y="538"/>
                </a:cubicBezTo>
                <a:cubicBezTo>
                  <a:pt x="195" y="538"/>
                  <a:pt x="195" y="538"/>
                  <a:pt x="195" y="538"/>
                </a:cubicBezTo>
                <a:cubicBezTo>
                  <a:pt x="194" y="538"/>
                  <a:pt x="194" y="538"/>
                  <a:pt x="193" y="538"/>
                </a:cubicBezTo>
                <a:cubicBezTo>
                  <a:pt x="193" y="538"/>
                  <a:pt x="192" y="537"/>
                  <a:pt x="192" y="536"/>
                </a:cubicBezTo>
                <a:cubicBezTo>
                  <a:pt x="192" y="457"/>
                  <a:pt x="192" y="457"/>
                  <a:pt x="192" y="457"/>
                </a:cubicBezTo>
                <a:cubicBezTo>
                  <a:pt x="192" y="456"/>
                  <a:pt x="193" y="456"/>
                  <a:pt x="193" y="455"/>
                </a:cubicBezTo>
                <a:close/>
                <a:moveTo>
                  <a:pt x="359" y="568"/>
                </a:moveTo>
                <a:cubicBezTo>
                  <a:pt x="359" y="568"/>
                  <a:pt x="360" y="568"/>
                  <a:pt x="360" y="568"/>
                </a:cubicBezTo>
                <a:cubicBezTo>
                  <a:pt x="361" y="569"/>
                  <a:pt x="361" y="570"/>
                  <a:pt x="361" y="570"/>
                </a:cubicBezTo>
                <a:cubicBezTo>
                  <a:pt x="361" y="647"/>
                  <a:pt x="361" y="647"/>
                  <a:pt x="361" y="647"/>
                </a:cubicBezTo>
                <a:cubicBezTo>
                  <a:pt x="361" y="648"/>
                  <a:pt x="361" y="649"/>
                  <a:pt x="360" y="649"/>
                </a:cubicBezTo>
                <a:cubicBezTo>
                  <a:pt x="360" y="649"/>
                  <a:pt x="359" y="649"/>
                  <a:pt x="359" y="649"/>
                </a:cubicBezTo>
                <a:cubicBezTo>
                  <a:pt x="359" y="649"/>
                  <a:pt x="358" y="649"/>
                  <a:pt x="358" y="649"/>
                </a:cubicBezTo>
                <a:cubicBezTo>
                  <a:pt x="292" y="608"/>
                  <a:pt x="292" y="608"/>
                  <a:pt x="292" y="608"/>
                </a:cubicBezTo>
                <a:cubicBezTo>
                  <a:pt x="291" y="608"/>
                  <a:pt x="291" y="607"/>
                  <a:pt x="291" y="606"/>
                </a:cubicBezTo>
                <a:cubicBezTo>
                  <a:pt x="291" y="606"/>
                  <a:pt x="291" y="605"/>
                  <a:pt x="292" y="604"/>
                </a:cubicBezTo>
                <a:cubicBezTo>
                  <a:pt x="358" y="568"/>
                  <a:pt x="358" y="568"/>
                  <a:pt x="358" y="568"/>
                </a:cubicBezTo>
                <a:cubicBezTo>
                  <a:pt x="358" y="568"/>
                  <a:pt x="359" y="568"/>
                  <a:pt x="359" y="568"/>
                </a:cubicBezTo>
                <a:close/>
                <a:moveTo>
                  <a:pt x="361" y="538"/>
                </a:moveTo>
                <a:cubicBezTo>
                  <a:pt x="361" y="539"/>
                  <a:pt x="361" y="539"/>
                  <a:pt x="360" y="539"/>
                </a:cubicBezTo>
                <a:cubicBezTo>
                  <a:pt x="360" y="539"/>
                  <a:pt x="359" y="539"/>
                  <a:pt x="359" y="538"/>
                </a:cubicBezTo>
                <a:cubicBezTo>
                  <a:pt x="295" y="500"/>
                  <a:pt x="295" y="500"/>
                  <a:pt x="295" y="500"/>
                </a:cubicBezTo>
                <a:cubicBezTo>
                  <a:pt x="294" y="500"/>
                  <a:pt x="294" y="499"/>
                  <a:pt x="294" y="498"/>
                </a:cubicBezTo>
                <a:cubicBezTo>
                  <a:pt x="294" y="497"/>
                  <a:pt x="294" y="497"/>
                  <a:pt x="295" y="496"/>
                </a:cubicBezTo>
                <a:cubicBezTo>
                  <a:pt x="359" y="456"/>
                  <a:pt x="359" y="456"/>
                  <a:pt x="359" y="456"/>
                </a:cubicBezTo>
                <a:cubicBezTo>
                  <a:pt x="359" y="456"/>
                  <a:pt x="360" y="455"/>
                  <a:pt x="360" y="455"/>
                </a:cubicBezTo>
                <a:cubicBezTo>
                  <a:pt x="361" y="455"/>
                  <a:pt x="361" y="456"/>
                  <a:pt x="361" y="456"/>
                </a:cubicBezTo>
                <a:cubicBezTo>
                  <a:pt x="362" y="456"/>
                  <a:pt x="362" y="457"/>
                  <a:pt x="362" y="458"/>
                </a:cubicBezTo>
                <a:cubicBezTo>
                  <a:pt x="362" y="536"/>
                  <a:pt x="362" y="536"/>
                  <a:pt x="362" y="536"/>
                </a:cubicBezTo>
                <a:cubicBezTo>
                  <a:pt x="362" y="537"/>
                  <a:pt x="362" y="538"/>
                  <a:pt x="361" y="538"/>
                </a:cubicBezTo>
                <a:close/>
                <a:moveTo>
                  <a:pt x="354" y="445"/>
                </a:moveTo>
                <a:cubicBezTo>
                  <a:pt x="287" y="487"/>
                  <a:pt x="287" y="487"/>
                  <a:pt x="287" y="487"/>
                </a:cubicBezTo>
                <a:cubicBezTo>
                  <a:pt x="287" y="487"/>
                  <a:pt x="286" y="487"/>
                  <a:pt x="286" y="487"/>
                </a:cubicBezTo>
                <a:cubicBezTo>
                  <a:pt x="286" y="487"/>
                  <a:pt x="285" y="487"/>
                  <a:pt x="285" y="487"/>
                </a:cubicBezTo>
                <a:cubicBezTo>
                  <a:pt x="284" y="486"/>
                  <a:pt x="284" y="486"/>
                  <a:pt x="284" y="485"/>
                </a:cubicBezTo>
                <a:cubicBezTo>
                  <a:pt x="284" y="405"/>
                  <a:pt x="284" y="405"/>
                  <a:pt x="284" y="405"/>
                </a:cubicBezTo>
                <a:cubicBezTo>
                  <a:pt x="284" y="405"/>
                  <a:pt x="284" y="404"/>
                  <a:pt x="285" y="403"/>
                </a:cubicBezTo>
                <a:cubicBezTo>
                  <a:pt x="285" y="403"/>
                  <a:pt x="286" y="403"/>
                  <a:pt x="286" y="403"/>
                </a:cubicBezTo>
                <a:cubicBezTo>
                  <a:pt x="286" y="403"/>
                  <a:pt x="287" y="403"/>
                  <a:pt x="287" y="403"/>
                </a:cubicBezTo>
                <a:cubicBezTo>
                  <a:pt x="353" y="441"/>
                  <a:pt x="353" y="441"/>
                  <a:pt x="353" y="441"/>
                </a:cubicBezTo>
                <a:cubicBezTo>
                  <a:pt x="354" y="442"/>
                  <a:pt x="355" y="442"/>
                  <a:pt x="355" y="443"/>
                </a:cubicBezTo>
                <a:cubicBezTo>
                  <a:pt x="355" y="444"/>
                  <a:pt x="354" y="445"/>
                  <a:pt x="354" y="445"/>
                </a:cubicBezTo>
                <a:close/>
                <a:moveTo>
                  <a:pt x="283" y="291"/>
                </a:moveTo>
                <a:cubicBezTo>
                  <a:pt x="283" y="290"/>
                  <a:pt x="283" y="289"/>
                  <a:pt x="284" y="289"/>
                </a:cubicBezTo>
                <a:cubicBezTo>
                  <a:pt x="284" y="289"/>
                  <a:pt x="285" y="288"/>
                  <a:pt x="285" y="288"/>
                </a:cubicBezTo>
                <a:cubicBezTo>
                  <a:pt x="285" y="288"/>
                  <a:pt x="286" y="289"/>
                  <a:pt x="286" y="289"/>
                </a:cubicBezTo>
                <a:cubicBezTo>
                  <a:pt x="351" y="329"/>
                  <a:pt x="351" y="329"/>
                  <a:pt x="351" y="329"/>
                </a:cubicBezTo>
                <a:cubicBezTo>
                  <a:pt x="352" y="329"/>
                  <a:pt x="352" y="330"/>
                  <a:pt x="352" y="331"/>
                </a:cubicBezTo>
                <a:cubicBezTo>
                  <a:pt x="352" y="332"/>
                  <a:pt x="352" y="332"/>
                  <a:pt x="351" y="333"/>
                </a:cubicBezTo>
                <a:cubicBezTo>
                  <a:pt x="286" y="372"/>
                  <a:pt x="286" y="372"/>
                  <a:pt x="286" y="372"/>
                </a:cubicBezTo>
                <a:cubicBezTo>
                  <a:pt x="286" y="372"/>
                  <a:pt x="285" y="372"/>
                  <a:pt x="285" y="372"/>
                </a:cubicBezTo>
                <a:cubicBezTo>
                  <a:pt x="284" y="372"/>
                  <a:pt x="284" y="372"/>
                  <a:pt x="284" y="372"/>
                </a:cubicBezTo>
                <a:cubicBezTo>
                  <a:pt x="283" y="371"/>
                  <a:pt x="283" y="370"/>
                  <a:pt x="283" y="370"/>
                </a:cubicBezTo>
                <a:lnTo>
                  <a:pt x="283" y="291"/>
                </a:lnTo>
                <a:close/>
                <a:moveTo>
                  <a:pt x="384" y="335"/>
                </a:moveTo>
                <a:cubicBezTo>
                  <a:pt x="384" y="334"/>
                  <a:pt x="384" y="333"/>
                  <a:pt x="385" y="333"/>
                </a:cubicBezTo>
                <a:cubicBezTo>
                  <a:pt x="449" y="292"/>
                  <a:pt x="449" y="292"/>
                  <a:pt x="449" y="292"/>
                </a:cubicBezTo>
                <a:cubicBezTo>
                  <a:pt x="449" y="292"/>
                  <a:pt x="450" y="292"/>
                  <a:pt x="450" y="292"/>
                </a:cubicBezTo>
                <a:cubicBezTo>
                  <a:pt x="450" y="292"/>
                  <a:pt x="451" y="292"/>
                  <a:pt x="451" y="292"/>
                </a:cubicBezTo>
                <a:cubicBezTo>
                  <a:pt x="452" y="293"/>
                  <a:pt x="452" y="293"/>
                  <a:pt x="452" y="294"/>
                </a:cubicBezTo>
                <a:cubicBezTo>
                  <a:pt x="452" y="373"/>
                  <a:pt x="452" y="373"/>
                  <a:pt x="452" y="373"/>
                </a:cubicBezTo>
                <a:cubicBezTo>
                  <a:pt x="452" y="374"/>
                  <a:pt x="452" y="375"/>
                  <a:pt x="451" y="375"/>
                </a:cubicBezTo>
                <a:cubicBezTo>
                  <a:pt x="451" y="375"/>
                  <a:pt x="450" y="375"/>
                  <a:pt x="450" y="375"/>
                </a:cubicBezTo>
                <a:cubicBezTo>
                  <a:pt x="450" y="375"/>
                  <a:pt x="449" y="375"/>
                  <a:pt x="449" y="375"/>
                </a:cubicBezTo>
                <a:cubicBezTo>
                  <a:pt x="385" y="337"/>
                  <a:pt x="385" y="337"/>
                  <a:pt x="385" y="337"/>
                </a:cubicBezTo>
                <a:cubicBezTo>
                  <a:pt x="384" y="336"/>
                  <a:pt x="384" y="335"/>
                  <a:pt x="384" y="335"/>
                </a:cubicBezTo>
                <a:close/>
                <a:moveTo>
                  <a:pt x="374" y="242"/>
                </a:moveTo>
                <a:cubicBezTo>
                  <a:pt x="374" y="241"/>
                  <a:pt x="374" y="240"/>
                  <a:pt x="375" y="240"/>
                </a:cubicBezTo>
                <a:cubicBezTo>
                  <a:pt x="375" y="240"/>
                  <a:pt x="375" y="240"/>
                  <a:pt x="376" y="240"/>
                </a:cubicBezTo>
                <a:cubicBezTo>
                  <a:pt x="376" y="240"/>
                  <a:pt x="377" y="240"/>
                  <a:pt x="377" y="240"/>
                </a:cubicBezTo>
                <a:cubicBezTo>
                  <a:pt x="443" y="278"/>
                  <a:pt x="443" y="278"/>
                  <a:pt x="443" y="278"/>
                </a:cubicBezTo>
                <a:cubicBezTo>
                  <a:pt x="444" y="278"/>
                  <a:pt x="444" y="279"/>
                  <a:pt x="444" y="280"/>
                </a:cubicBezTo>
                <a:cubicBezTo>
                  <a:pt x="444" y="280"/>
                  <a:pt x="444" y="281"/>
                  <a:pt x="443" y="282"/>
                </a:cubicBezTo>
                <a:cubicBezTo>
                  <a:pt x="377" y="323"/>
                  <a:pt x="377" y="323"/>
                  <a:pt x="377" y="323"/>
                </a:cubicBezTo>
                <a:cubicBezTo>
                  <a:pt x="377" y="324"/>
                  <a:pt x="376" y="324"/>
                  <a:pt x="376" y="324"/>
                </a:cubicBezTo>
                <a:cubicBezTo>
                  <a:pt x="375" y="324"/>
                  <a:pt x="375" y="324"/>
                  <a:pt x="375" y="323"/>
                </a:cubicBezTo>
                <a:cubicBezTo>
                  <a:pt x="374" y="323"/>
                  <a:pt x="374" y="322"/>
                  <a:pt x="374" y="321"/>
                </a:cubicBezTo>
                <a:lnTo>
                  <a:pt x="374" y="242"/>
                </a:lnTo>
                <a:close/>
                <a:moveTo>
                  <a:pt x="359" y="238"/>
                </a:moveTo>
                <a:cubicBezTo>
                  <a:pt x="359" y="238"/>
                  <a:pt x="360" y="238"/>
                  <a:pt x="360" y="238"/>
                </a:cubicBezTo>
                <a:cubicBezTo>
                  <a:pt x="361" y="239"/>
                  <a:pt x="361" y="240"/>
                  <a:pt x="361" y="240"/>
                </a:cubicBezTo>
                <a:cubicBezTo>
                  <a:pt x="361" y="317"/>
                  <a:pt x="361" y="317"/>
                  <a:pt x="361" y="317"/>
                </a:cubicBezTo>
                <a:cubicBezTo>
                  <a:pt x="361" y="318"/>
                  <a:pt x="361" y="319"/>
                  <a:pt x="360" y="319"/>
                </a:cubicBezTo>
                <a:cubicBezTo>
                  <a:pt x="360" y="319"/>
                  <a:pt x="359" y="319"/>
                  <a:pt x="359" y="319"/>
                </a:cubicBezTo>
                <a:cubicBezTo>
                  <a:pt x="359" y="319"/>
                  <a:pt x="358" y="319"/>
                  <a:pt x="358" y="319"/>
                </a:cubicBezTo>
                <a:cubicBezTo>
                  <a:pt x="292" y="278"/>
                  <a:pt x="292" y="278"/>
                  <a:pt x="292" y="278"/>
                </a:cubicBezTo>
                <a:cubicBezTo>
                  <a:pt x="291" y="278"/>
                  <a:pt x="291" y="277"/>
                  <a:pt x="291" y="276"/>
                </a:cubicBezTo>
                <a:cubicBezTo>
                  <a:pt x="291" y="276"/>
                  <a:pt x="291" y="275"/>
                  <a:pt x="292" y="274"/>
                </a:cubicBezTo>
                <a:cubicBezTo>
                  <a:pt x="358" y="238"/>
                  <a:pt x="358" y="238"/>
                  <a:pt x="358" y="238"/>
                </a:cubicBezTo>
                <a:cubicBezTo>
                  <a:pt x="358" y="238"/>
                  <a:pt x="359" y="238"/>
                  <a:pt x="359" y="238"/>
                </a:cubicBezTo>
                <a:close/>
                <a:moveTo>
                  <a:pt x="356" y="222"/>
                </a:moveTo>
                <a:cubicBezTo>
                  <a:pt x="356" y="223"/>
                  <a:pt x="357" y="223"/>
                  <a:pt x="357" y="224"/>
                </a:cubicBezTo>
                <a:cubicBezTo>
                  <a:pt x="357" y="225"/>
                  <a:pt x="356" y="226"/>
                  <a:pt x="356" y="226"/>
                </a:cubicBezTo>
                <a:cubicBezTo>
                  <a:pt x="278" y="269"/>
                  <a:pt x="278" y="269"/>
                  <a:pt x="278" y="269"/>
                </a:cubicBezTo>
                <a:cubicBezTo>
                  <a:pt x="277" y="269"/>
                  <a:pt x="277" y="269"/>
                  <a:pt x="277" y="269"/>
                </a:cubicBezTo>
                <a:cubicBezTo>
                  <a:pt x="276" y="269"/>
                  <a:pt x="276" y="269"/>
                  <a:pt x="276" y="269"/>
                </a:cubicBezTo>
                <a:cubicBezTo>
                  <a:pt x="201" y="226"/>
                  <a:pt x="201" y="226"/>
                  <a:pt x="201" y="226"/>
                </a:cubicBezTo>
                <a:cubicBezTo>
                  <a:pt x="200" y="226"/>
                  <a:pt x="200" y="225"/>
                  <a:pt x="199" y="225"/>
                </a:cubicBezTo>
                <a:cubicBezTo>
                  <a:pt x="199" y="225"/>
                  <a:pt x="198" y="224"/>
                  <a:pt x="198" y="223"/>
                </a:cubicBezTo>
                <a:cubicBezTo>
                  <a:pt x="198" y="223"/>
                  <a:pt x="198" y="222"/>
                  <a:pt x="199" y="221"/>
                </a:cubicBezTo>
                <a:cubicBezTo>
                  <a:pt x="275" y="176"/>
                  <a:pt x="275" y="176"/>
                  <a:pt x="275" y="176"/>
                </a:cubicBezTo>
                <a:cubicBezTo>
                  <a:pt x="275" y="176"/>
                  <a:pt x="276" y="175"/>
                  <a:pt x="277" y="175"/>
                </a:cubicBezTo>
                <a:cubicBezTo>
                  <a:pt x="277" y="175"/>
                  <a:pt x="278" y="176"/>
                  <a:pt x="279" y="176"/>
                </a:cubicBezTo>
                <a:lnTo>
                  <a:pt x="356" y="222"/>
                </a:lnTo>
                <a:close/>
                <a:moveTo>
                  <a:pt x="269" y="75"/>
                </a:moveTo>
                <a:cubicBezTo>
                  <a:pt x="269" y="75"/>
                  <a:pt x="269" y="75"/>
                  <a:pt x="270" y="75"/>
                </a:cubicBezTo>
                <a:cubicBezTo>
                  <a:pt x="271" y="75"/>
                  <a:pt x="271" y="76"/>
                  <a:pt x="271" y="77"/>
                </a:cubicBezTo>
                <a:cubicBezTo>
                  <a:pt x="271" y="154"/>
                  <a:pt x="271" y="154"/>
                  <a:pt x="271" y="154"/>
                </a:cubicBezTo>
                <a:cubicBezTo>
                  <a:pt x="271" y="154"/>
                  <a:pt x="270" y="155"/>
                  <a:pt x="270" y="156"/>
                </a:cubicBezTo>
                <a:cubicBezTo>
                  <a:pt x="269" y="156"/>
                  <a:pt x="269" y="156"/>
                  <a:pt x="269" y="156"/>
                </a:cubicBezTo>
                <a:cubicBezTo>
                  <a:pt x="268" y="156"/>
                  <a:pt x="268" y="156"/>
                  <a:pt x="267" y="156"/>
                </a:cubicBezTo>
                <a:cubicBezTo>
                  <a:pt x="202" y="115"/>
                  <a:pt x="202" y="115"/>
                  <a:pt x="202" y="115"/>
                </a:cubicBezTo>
                <a:cubicBezTo>
                  <a:pt x="201" y="114"/>
                  <a:pt x="200" y="114"/>
                  <a:pt x="200" y="113"/>
                </a:cubicBezTo>
                <a:cubicBezTo>
                  <a:pt x="200" y="112"/>
                  <a:pt x="201" y="111"/>
                  <a:pt x="202" y="111"/>
                </a:cubicBezTo>
                <a:cubicBezTo>
                  <a:pt x="268" y="75"/>
                  <a:pt x="268" y="75"/>
                  <a:pt x="268" y="75"/>
                </a:cubicBezTo>
                <a:cubicBezTo>
                  <a:pt x="268" y="75"/>
                  <a:pt x="268" y="75"/>
                  <a:pt x="269" y="75"/>
                </a:cubicBezTo>
                <a:close/>
                <a:moveTo>
                  <a:pt x="109" y="58"/>
                </a:moveTo>
                <a:cubicBezTo>
                  <a:pt x="184" y="13"/>
                  <a:pt x="184" y="13"/>
                  <a:pt x="184" y="13"/>
                </a:cubicBezTo>
                <a:cubicBezTo>
                  <a:pt x="185" y="12"/>
                  <a:pt x="186" y="12"/>
                  <a:pt x="186" y="12"/>
                </a:cubicBezTo>
                <a:cubicBezTo>
                  <a:pt x="187" y="12"/>
                  <a:pt x="188" y="12"/>
                  <a:pt x="189" y="13"/>
                </a:cubicBezTo>
                <a:cubicBezTo>
                  <a:pt x="265" y="59"/>
                  <a:pt x="265" y="59"/>
                  <a:pt x="265" y="59"/>
                </a:cubicBezTo>
                <a:cubicBezTo>
                  <a:pt x="266" y="59"/>
                  <a:pt x="267" y="60"/>
                  <a:pt x="267" y="61"/>
                </a:cubicBezTo>
                <a:cubicBezTo>
                  <a:pt x="266" y="61"/>
                  <a:pt x="266" y="62"/>
                  <a:pt x="265" y="63"/>
                </a:cubicBezTo>
                <a:cubicBezTo>
                  <a:pt x="188" y="105"/>
                  <a:pt x="188" y="105"/>
                  <a:pt x="188" y="105"/>
                </a:cubicBezTo>
                <a:cubicBezTo>
                  <a:pt x="187" y="105"/>
                  <a:pt x="187" y="105"/>
                  <a:pt x="186" y="105"/>
                </a:cubicBezTo>
                <a:cubicBezTo>
                  <a:pt x="186" y="105"/>
                  <a:pt x="186" y="105"/>
                  <a:pt x="185" y="105"/>
                </a:cubicBezTo>
                <a:cubicBezTo>
                  <a:pt x="110" y="62"/>
                  <a:pt x="110" y="62"/>
                  <a:pt x="110" y="62"/>
                </a:cubicBezTo>
                <a:cubicBezTo>
                  <a:pt x="110" y="62"/>
                  <a:pt x="110" y="62"/>
                  <a:pt x="109" y="62"/>
                </a:cubicBezTo>
                <a:cubicBezTo>
                  <a:pt x="108" y="62"/>
                  <a:pt x="108" y="61"/>
                  <a:pt x="108" y="60"/>
                </a:cubicBezTo>
                <a:cubicBezTo>
                  <a:pt x="108" y="59"/>
                  <a:pt x="108" y="58"/>
                  <a:pt x="109" y="58"/>
                </a:cubicBezTo>
                <a:close/>
                <a:moveTo>
                  <a:pt x="102" y="75"/>
                </a:moveTo>
                <a:cubicBezTo>
                  <a:pt x="102" y="74"/>
                  <a:pt x="102" y="74"/>
                  <a:pt x="103" y="73"/>
                </a:cubicBezTo>
                <a:cubicBezTo>
                  <a:pt x="103" y="73"/>
                  <a:pt x="104" y="73"/>
                  <a:pt x="104" y="73"/>
                </a:cubicBezTo>
                <a:cubicBezTo>
                  <a:pt x="104" y="73"/>
                  <a:pt x="105" y="73"/>
                  <a:pt x="105" y="73"/>
                </a:cubicBezTo>
                <a:cubicBezTo>
                  <a:pt x="171" y="111"/>
                  <a:pt x="171" y="111"/>
                  <a:pt x="171" y="111"/>
                </a:cubicBezTo>
                <a:cubicBezTo>
                  <a:pt x="172" y="111"/>
                  <a:pt x="173" y="112"/>
                  <a:pt x="173" y="113"/>
                </a:cubicBezTo>
                <a:cubicBezTo>
                  <a:pt x="173" y="114"/>
                  <a:pt x="172" y="114"/>
                  <a:pt x="172" y="115"/>
                </a:cubicBezTo>
                <a:cubicBezTo>
                  <a:pt x="105" y="157"/>
                  <a:pt x="105" y="157"/>
                  <a:pt x="105" y="157"/>
                </a:cubicBezTo>
                <a:cubicBezTo>
                  <a:pt x="105" y="157"/>
                  <a:pt x="104" y="157"/>
                  <a:pt x="104" y="157"/>
                </a:cubicBezTo>
                <a:cubicBezTo>
                  <a:pt x="104" y="157"/>
                  <a:pt x="103" y="157"/>
                  <a:pt x="103" y="157"/>
                </a:cubicBezTo>
                <a:cubicBezTo>
                  <a:pt x="102" y="156"/>
                  <a:pt x="102" y="155"/>
                  <a:pt x="102" y="155"/>
                </a:cubicBezTo>
                <a:lnTo>
                  <a:pt x="102" y="75"/>
                </a:lnTo>
                <a:close/>
                <a:moveTo>
                  <a:pt x="14" y="320"/>
                </a:moveTo>
                <a:cubicBezTo>
                  <a:pt x="14" y="320"/>
                  <a:pt x="13" y="320"/>
                  <a:pt x="13" y="320"/>
                </a:cubicBezTo>
                <a:cubicBezTo>
                  <a:pt x="12" y="320"/>
                  <a:pt x="12" y="319"/>
                  <a:pt x="12" y="318"/>
                </a:cubicBezTo>
                <a:cubicBezTo>
                  <a:pt x="12" y="239"/>
                  <a:pt x="12" y="239"/>
                  <a:pt x="12" y="239"/>
                </a:cubicBezTo>
                <a:cubicBezTo>
                  <a:pt x="12" y="238"/>
                  <a:pt x="12" y="237"/>
                  <a:pt x="13" y="237"/>
                </a:cubicBezTo>
                <a:cubicBezTo>
                  <a:pt x="13" y="236"/>
                  <a:pt x="14" y="236"/>
                  <a:pt x="14" y="236"/>
                </a:cubicBezTo>
                <a:cubicBezTo>
                  <a:pt x="15" y="236"/>
                  <a:pt x="15" y="236"/>
                  <a:pt x="15" y="237"/>
                </a:cubicBezTo>
                <a:cubicBezTo>
                  <a:pt x="82" y="274"/>
                  <a:pt x="82" y="274"/>
                  <a:pt x="82" y="274"/>
                </a:cubicBezTo>
                <a:cubicBezTo>
                  <a:pt x="82" y="275"/>
                  <a:pt x="83" y="276"/>
                  <a:pt x="83" y="276"/>
                </a:cubicBezTo>
                <a:cubicBezTo>
                  <a:pt x="83" y="277"/>
                  <a:pt x="82" y="278"/>
                  <a:pt x="82" y="278"/>
                </a:cubicBezTo>
                <a:cubicBezTo>
                  <a:pt x="15" y="320"/>
                  <a:pt x="15" y="320"/>
                  <a:pt x="15" y="320"/>
                </a:cubicBezTo>
                <a:cubicBezTo>
                  <a:pt x="15" y="320"/>
                  <a:pt x="15" y="320"/>
                  <a:pt x="14" y="320"/>
                </a:cubicBezTo>
                <a:close/>
                <a:moveTo>
                  <a:pt x="89" y="372"/>
                </a:moveTo>
                <a:cubicBezTo>
                  <a:pt x="89" y="372"/>
                  <a:pt x="89" y="372"/>
                  <a:pt x="88" y="372"/>
                </a:cubicBezTo>
                <a:cubicBezTo>
                  <a:pt x="88" y="372"/>
                  <a:pt x="88" y="372"/>
                  <a:pt x="87" y="372"/>
                </a:cubicBezTo>
                <a:cubicBezTo>
                  <a:pt x="23" y="333"/>
                  <a:pt x="23" y="333"/>
                  <a:pt x="23" y="333"/>
                </a:cubicBezTo>
                <a:cubicBezTo>
                  <a:pt x="22" y="333"/>
                  <a:pt x="22" y="332"/>
                  <a:pt x="22" y="331"/>
                </a:cubicBezTo>
                <a:cubicBezTo>
                  <a:pt x="22" y="330"/>
                  <a:pt x="22" y="330"/>
                  <a:pt x="23" y="329"/>
                </a:cubicBezTo>
                <a:cubicBezTo>
                  <a:pt x="87" y="289"/>
                  <a:pt x="87" y="289"/>
                  <a:pt x="87" y="289"/>
                </a:cubicBezTo>
                <a:cubicBezTo>
                  <a:pt x="87" y="289"/>
                  <a:pt x="88" y="289"/>
                  <a:pt x="88" y="289"/>
                </a:cubicBezTo>
                <a:cubicBezTo>
                  <a:pt x="89" y="289"/>
                  <a:pt x="89" y="289"/>
                  <a:pt x="89" y="289"/>
                </a:cubicBezTo>
                <a:cubicBezTo>
                  <a:pt x="90" y="289"/>
                  <a:pt x="91" y="290"/>
                  <a:pt x="91" y="291"/>
                </a:cubicBezTo>
                <a:cubicBezTo>
                  <a:pt x="91" y="370"/>
                  <a:pt x="91" y="370"/>
                  <a:pt x="91" y="370"/>
                </a:cubicBezTo>
                <a:cubicBezTo>
                  <a:pt x="91" y="370"/>
                  <a:pt x="90" y="371"/>
                  <a:pt x="89" y="372"/>
                </a:cubicBezTo>
                <a:close/>
                <a:moveTo>
                  <a:pt x="20" y="226"/>
                </a:moveTo>
                <a:cubicBezTo>
                  <a:pt x="20" y="226"/>
                  <a:pt x="20" y="225"/>
                  <a:pt x="19" y="225"/>
                </a:cubicBezTo>
                <a:cubicBezTo>
                  <a:pt x="19" y="225"/>
                  <a:pt x="18" y="224"/>
                  <a:pt x="18" y="223"/>
                </a:cubicBezTo>
                <a:cubicBezTo>
                  <a:pt x="18" y="223"/>
                  <a:pt x="18" y="222"/>
                  <a:pt x="19" y="221"/>
                </a:cubicBezTo>
                <a:cubicBezTo>
                  <a:pt x="94" y="176"/>
                  <a:pt x="94" y="176"/>
                  <a:pt x="94" y="176"/>
                </a:cubicBezTo>
                <a:cubicBezTo>
                  <a:pt x="95" y="176"/>
                  <a:pt x="96" y="175"/>
                  <a:pt x="97" y="175"/>
                </a:cubicBezTo>
                <a:cubicBezTo>
                  <a:pt x="97" y="175"/>
                  <a:pt x="98" y="176"/>
                  <a:pt x="99" y="176"/>
                </a:cubicBezTo>
                <a:cubicBezTo>
                  <a:pt x="176" y="222"/>
                  <a:pt x="176" y="222"/>
                  <a:pt x="176" y="222"/>
                </a:cubicBezTo>
                <a:cubicBezTo>
                  <a:pt x="176" y="223"/>
                  <a:pt x="177" y="223"/>
                  <a:pt x="177" y="224"/>
                </a:cubicBezTo>
                <a:cubicBezTo>
                  <a:pt x="177" y="225"/>
                  <a:pt x="176" y="226"/>
                  <a:pt x="176" y="226"/>
                </a:cubicBezTo>
                <a:cubicBezTo>
                  <a:pt x="98" y="269"/>
                  <a:pt x="98" y="269"/>
                  <a:pt x="98" y="269"/>
                </a:cubicBezTo>
                <a:cubicBezTo>
                  <a:pt x="97" y="269"/>
                  <a:pt x="97" y="269"/>
                  <a:pt x="97" y="269"/>
                </a:cubicBezTo>
                <a:cubicBezTo>
                  <a:pt x="96" y="269"/>
                  <a:pt x="96" y="269"/>
                  <a:pt x="96" y="269"/>
                </a:cubicBezTo>
                <a:lnTo>
                  <a:pt x="20" y="226"/>
                </a:lnTo>
                <a:close/>
                <a:moveTo>
                  <a:pt x="14" y="650"/>
                </a:moveTo>
                <a:cubicBezTo>
                  <a:pt x="14" y="650"/>
                  <a:pt x="13" y="650"/>
                  <a:pt x="13" y="650"/>
                </a:cubicBezTo>
                <a:cubicBezTo>
                  <a:pt x="12" y="650"/>
                  <a:pt x="12" y="649"/>
                  <a:pt x="12" y="648"/>
                </a:cubicBezTo>
                <a:cubicBezTo>
                  <a:pt x="12" y="569"/>
                  <a:pt x="12" y="569"/>
                  <a:pt x="12" y="569"/>
                </a:cubicBezTo>
                <a:cubicBezTo>
                  <a:pt x="12" y="568"/>
                  <a:pt x="12" y="567"/>
                  <a:pt x="13" y="567"/>
                </a:cubicBezTo>
                <a:cubicBezTo>
                  <a:pt x="13" y="566"/>
                  <a:pt x="14" y="566"/>
                  <a:pt x="14" y="566"/>
                </a:cubicBezTo>
                <a:cubicBezTo>
                  <a:pt x="15" y="566"/>
                  <a:pt x="15" y="566"/>
                  <a:pt x="15" y="567"/>
                </a:cubicBezTo>
                <a:cubicBezTo>
                  <a:pt x="82" y="604"/>
                  <a:pt x="82" y="604"/>
                  <a:pt x="82" y="604"/>
                </a:cubicBezTo>
                <a:cubicBezTo>
                  <a:pt x="82" y="605"/>
                  <a:pt x="83" y="606"/>
                  <a:pt x="83" y="606"/>
                </a:cubicBezTo>
                <a:cubicBezTo>
                  <a:pt x="83" y="607"/>
                  <a:pt x="82" y="608"/>
                  <a:pt x="82" y="608"/>
                </a:cubicBezTo>
                <a:cubicBezTo>
                  <a:pt x="15" y="650"/>
                  <a:pt x="15" y="650"/>
                  <a:pt x="15" y="650"/>
                </a:cubicBezTo>
                <a:cubicBezTo>
                  <a:pt x="15" y="650"/>
                  <a:pt x="15" y="650"/>
                  <a:pt x="14" y="650"/>
                </a:cubicBezTo>
                <a:close/>
                <a:moveTo>
                  <a:pt x="89" y="702"/>
                </a:moveTo>
                <a:cubicBezTo>
                  <a:pt x="89" y="702"/>
                  <a:pt x="89" y="702"/>
                  <a:pt x="88" y="702"/>
                </a:cubicBezTo>
                <a:cubicBezTo>
                  <a:pt x="88" y="702"/>
                  <a:pt x="88" y="702"/>
                  <a:pt x="87" y="702"/>
                </a:cubicBezTo>
                <a:cubicBezTo>
                  <a:pt x="23" y="663"/>
                  <a:pt x="23" y="663"/>
                  <a:pt x="23" y="663"/>
                </a:cubicBezTo>
                <a:cubicBezTo>
                  <a:pt x="22" y="663"/>
                  <a:pt x="22" y="662"/>
                  <a:pt x="22" y="661"/>
                </a:cubicBezTo>
                <a:cubicBezTo>
                  <a:pt x="22" y="660"/>
                  <a:pt x="22" y="660"/>
                  <a:pt x="23" y="659"/>
                </a:cubicBezTo>
                <a:cubicBezTo>
                  <a:pt x="87" y="619"/>
                  <a:pt x="87" y="619"/>
                  <a:pt x="87" y="619"/>
                </a:cubicBezTo>
                <a:cubicBezTo>
                  <a:pt x="87" y="619"/>
                  <a:pt x="88" y="619"/>
                  <a:pt x="88" y="619"/>
                </a:cubicBezTo>
                <a:cubicBezTo>
                  <a:pt x="89" y="619"/>
                  <a:pt x="89" y="619"/>
                  <a:pt x="89" y="619"/>
                </a:cubicBezTo>
                <a:cubicBezTo>
                  <a:pt x="90" y="619"/>
                  <a:pt x="91" y="620"/>
                  <a:pt x="91" y="621"/>
                </a:cubicBezTo>
                <a:cubicBezTo>
                  <a:pt x="91" y="700"/>
                  <a:pt x="91" y="700"/>
                  <a:pt x="91" y="700"/>
                </a:cubicBezTo>
                <a:cubicBezTo>
                  <a:pt x="91" y="700"/>
                  <a:pt x="90" y="701"/>
                  <a:pt x="89" y="702"/>
                </a:cubicBezTo>
                <a:close/>
                <a:moveTo>
                  <a:pt x="97" y="599"/>
                </a:moveTo>
                <a:cubicBezTo>
                  <a:pt x="96" y="599"/>
                  <a:pt x="96" y="599"/>
                  <a:pt x="96" y="599"/>
                </a:cubicBezTo>
                <a:cubicBezTo>
                  <a:pt x="20" y="556"/>
                  <a:pt x="20" y="556"/>
                  <a:pt x="20" y="556"/>
                </a:cubicBezTo>
                <a:cubicBezTo>
                  <a:pt x="20" y="556"/>
                  <a:pt x="20" y="555"/>
                  <a:pt x="19" y="555"/>
                </a:cubicBezTo>
                <a:cubicBezTo>
                  <a:pt x="19" y="555"/>
                  <a:pt x="18" y="554"/>
                  <a:pt x="18" y="553"/>
                </a:cubicBezTo>
                <a:cubicBezTo>
                  <a:pt x="18" y="553"/>
                  <a:pt x="18" y="552"/>
                  <a:pt x="19" y="551"/>
                </a:cubicBezTo>
                <a:cubicBezTo>
                  <a:pt x="94" y="506"/>
                  <a:pt x="94" y="506"/>
                  <a:pt x="94" y="506"/>
                </a:cubicBezTo>
                <a:cubicBezTo>
                  <a:pt x="95" y="506"/>
                  <a:pt x="96" y="505"/>
                  <a:pt x="97" y="505"/>
                </a:cubicBezTo>
                <a:cubicBezTo>
                  <a:pt x="97" y="505"/>
                  <a:pt x="98" y="506"/>
                  <a:pt x="99" y="506"/>
                </a:cubicBezTo>
                <a:cubicBezTo>
                  <a:pt x="176" y="552"/>
                  <a:pt x="176" y="552"/>
                  <a:pt x="176" y="552"/>
                </a:cubicBezTo>
                <a:cubicBezTo>
                  <a:pt x="176" y="552"/>
                  <a:pt x="177" y="553"/>
                  <a:pt x="177" y="554"/>
                </a:cubicBezTo>
                <a:cubicBezTo>
                  <a:pt x="177" y="555"/>
                  <a:pt x="176" y="556"/>
                  <a:pt x="176" y="556"/>
                </a:cubicBezTo>
                <a:cubicBezTo>
                  <a:pt x="98" y="599"/>
                  <a:pt x="98" y="599"/>
                  <a:pt x="98" y="599"/>
                </a:cubicBezTo>
                <a:cubicBezTo>
                  <a:pt x="97" y="599"/>
                  <a:pt x="97" y="599"/>
                  <a:pt x="97" y="599"/>
                </a:cubicBezTo>
                <a:close/>
                <a:moveTo>
                  <a:pt x="171" y="663"/>
                </a:moveTo>
                <a:cubicBezTo>
                  <a:pt x="106" y="702"/>
                  <a:pt x="106" y="702"/>
                  <a:pt x="106" y="702"/>
                </a:cubicBezTo>
                <a:cubicBezTo>
                  <a:pt x="106" y="702"/>
                  <a:pt x="105" y="702"/>
                  <a:pt x="105" y="702"/>
                </a:cubicBezTo>
                <a:cubicBezTo>
                  <a:pt x="104" y="702"/>
                  <a:pt x="104" y="702"/>
                  <a:pt x="104" y="702"/>
                </a:cubicBezTo>
                <a:cubicBezTo>
                  <a:pt x="103" y="701"/>
                  <a:pt x="103" y="700"/>
                  <a:pt x="103" y="700"/>
                </a:cubicBezTo>
                <a:cubicBezTo>
                  <a:pt x="103" y="621"/>
                  <a:pt x="103" y="621"/>
                  <a:pt x="103" y="621"/>
                </a:cubicBezTo>
                <a:cubicBezTo>
                  <a:pt x="103" y="620"/>
                  <a:pt x="103" y="619"/>
                  <a:pt x="104" y="619"/>
                </a:cubicBezTo>
                <a:cubicBezTo>
                  <a:pt x="104" y="619"/>
                  <a:pt x="104" y="618"/>
                  <a:pt x="105" y="618"/>
                </a:cubicBezTo>
                <a:cubicBezTo>
                  <a:pt x="105" y="618"/>
                  <a:pt x="106" y="619"/>
                  <a:pt x="106" y="619"/>
                </a:cubicBezTo>
                <a:cubicBezTo>
                  <a:pt x="171" y="659"/>
                  <a:pt x="171" y="659"/>
                  <a:pt x="171" y="659"/>
                </a:cubicBezTo>
                <a:cubicBezTo>
                  <a:pt x="172" y="659"/>
                  <a:pt x="172" y="660"/>
                  <a:pt x="172" y="661"/>
                </a:cubicBezTo>
                <a:cubicBezTo>
                  <a:pt x="172" y="662"/>
                  <a:pt x="171" y="662"/>
                  <a:pt x="171" y="663"/>
                </a:cubicBezTo>
                <a:close/>
                <a:moveTo>
                  <a:pt x="179" y="649"/>
                </a:moveTo>
                <a:cubicBezTo>
                  <a:pt x="178" y="649"/>
                  <a:pt x="178" y="649"/>
                  <a:pt x="178" y="649"/>
                </a:cubicBezTo>
                <a:cubicBezTo>
                  <a:pt x="112" y="608"/>
                  <a:pt x="112" y="608"/>
                  <a:pt x="112" y="608"/>
                </a:cubicBezTo>
                <a:cubicBezTo>
                  <a:pt x="111" y="608"/>
                  <a:pt x="111" y="607"/>
                  <a:pt x="111" y="606"/>
                </a:cubicBezTo>
                <a:cubicBezTo>
                  <a:pt x="111" y="606"/>
                  <a:pt x="111" y="605"/>
                  <a:pt x="112" y="604"/>
                </a:cubicBezTo>
                <a:cubicBezTo>
                  <a:pt x="178" y="568"/>
                  <a:pt x="178" y="568"/>
                  <a:pt x="178" y="568"/>
                </a:cubicBezTo>
                <a:cubicBezTo>
                  <a:pt x="178" y="568"/>
                  <a:pt x="178" y="568"/>
                  <a:pt x="179" y="568"/>
                </a:cubicBezTo>
                <a:cubicBezTo>
                  <a:pt x="179" y="568"/>
                  <a:pt x="180" y="568"/>
                  <a:pt x="180" y="568"/>
                </a:cubicBezTo>
                <a:cubicBezTo>
                  <a:pt x="180" y="568"/>
                  <a:pt x="180" y="568"/>
                  <a:pt x="180" y="568"/>
                </a:cubicBezTo>
                <a:cubicBezTo>
                  <a:pt x="180" y="649"/>
                  <a:pt x="180" y="649"/>
                  <a:pt x="180" y="649"/>
                </a:cubicBezTo>
                <a:cubicBezTo>
                  <a:pt x="180" y="649"/>
                  <a:pt x="180" y="649"/>
                  <a:pt x="180" y="649"/>
                </a:cubicBezTo>
                <a:cubicBezTo>
                  <a:pt x="180" y="649"/>
                  <a:pt x="179" y="649"/>
                  <a:pt x="179" y="649"/>
                </a:cubicBezTo>
                <a:close/>
                <a:moveTo>
                  <a:pt x="194" y="650"/>
                </a:moveTo>
                <a:cubicBezTo>
                  <a:pt x="194" y="650"/>
                  <a:pt x="194" y="650"/>
                  <a:pt x="193" y="650"/>
                </a:cubicBezTo>
                <a:cubicBezTo>
                  <a:pt x="193" y="650"/>
                  <a:pt x="193" y="650"/>
                  <a:pt x="193" y="650"/>
                </a:cubicBezTo>
                <a:cubicBezTo>
                  <a:pt x="193" y="567"/>
                  <a:pt x="193" y="567"/>
                  <a:pt x="193" y="567"/>
                </a:cubicBezTo>
                <a:cubicBezTo>
                  <a:pt x="193" y="567"/>
                  <a:pt x="193" y="567"/>
                  <a:pt x="193" y="567"/>
                </a:cubicBezTo>
                <a:cubicBezTo>
                  <a:pt x="194" y="566"/>
                  <a:pt x="194" y="566"/>
                  <a:pt x="194" y="566"/>
                </a:cubicBezTo>
                <a:cubicBezTo>
                  <a:pt x="195" y="566"/>
                  <a:pt x="195" y="566"/>
                  <a:pt x="195" y="567"/>
                </a:cubicBezTo>
                <a:cubicBezTo>
                  <a:pt x="262" y="604"/>
                  <a:pt x="262" y="604"/>
                  <a:pt x="262" y="604"/>
                </a:cubicBezTo>
                <a:cubicBezTo>
                  <a:pt x="262" y="605"/>
                  <a:pt x="263" y="606"/>
                  <a:pt x="263" y="606"/>
                </a:cubicBezTo>
                <a:cubicBezTo>
                  <a:pt x="263" y="607"/>
                  <a:pt x="263" y="608"/>
                  <a:pt x="262" y="608"/>
                </a:cubicBezTo>
                <a:cubicBezTo>
                  <a:pt x="196" y="650"/>
                  <a:pt x="196" y="650"/>
                  <a:pt x="196" y="650"/>
                </a:cubicBezTo>
                <a:cubicBezTo>
                  <a:pt x="195" y="650"/>
                  <a:pt x="195" y="650"/>
                  <a:pt x="194" y="650"/>
                </a:cubicBezTo>
                <a:close/>
                <a:moveTo>
                  <a:pt x="270" y="702"/>
                </a:moveTo>
                <a:cubicBezTo>
                  <a:pt x="269" y="702"/>
                  <a:pt x="269" y="702"/>
                  <a:pt x="268" y="702"/>
                </a:cubicBezTo>
                <a:cubicBezTo>
                  <a:pt x="268" y="702"/>
                  <a:pt x="268" y="702"/>
                  <a:pt x="267" y="702"/>
                </a:cubicBezTo>
                <a:cubicBezTo>
                  <a:pt x="203" y="663"/>
                  <a:pt x="203" y="663"/>
                  <a:pt x="203" y="663"/>
                </a:cubicBezTo>
                <a:cubicBezTo>
                  <a:pt x="203" y="663"/>
                  <a:pt x="202" y="662"/>
                  <a:pt x="202" y="661"/>
                </a:cubicBezTo>
                <a:cubicBezTo>
                  <a:pt x="202" y="660"/>
                  <a:pt x="202" y="660"/>
                  <a:pt x="203" y="659"/>
                </a:cubicBezTo>
                <a:cubicBezTo>
                  <a:pt x="267" y="619"/>
                  <a:pt x="267" y="619"/>
                  <a:pt x="267" y="619"/>
                </a:cubicBezTo>
                <a:cubicBezTo>
                  <a:pt x="268" y="619"/>
                  <a:pt x="268" y="619"/>
                  <a:pt x="268" y="619"/>
                </a:cubicBezTo>
                <a:cubicBezTo>
                  <a:pt x="269" y="619"/>
                  <a:pt x="269" y="619"/>
                  <a:pt x="270" y="619"/>
                </a:cubicBezTo>
                <a:cubicBezTo>
                  <a:pt x="270" y="619"/>
                  <a:pt x="271" y="620"/>
                  <a:pt x="271" y="621"/>
                </a:cubicBezTo>
                <a:cubicBezTo>
                  <a:pt x="271" y="700"/>
                  <a:pt x="271" y="700"/>
                  <a:pt x="271" y="700"/>
                </a:cubicBezTo>
                <a:cubicBezTo>
                  <a:pt x="271" y="700"/>
                  <a:pt x="270" y="701"/>
                  <a:pt x="270" y="702"/>
                </a:cubicBezTo>
                <a:close/>
                <a:moveTo>
                  <a:pt x="201" y="556"/>
                </a:moveTo>
                <a:cubicBezTo>
                  <a:pt x="200" y="556"/>
                  <a:pt x="200" y="555"/>
                  <a:pt x="199" y="555"/>
                </a:cubicBezTo>
                <a:cubicBezTo>
                  <a:pt x="199" y="555"/>
                  <a:pt x="198" y="554"/>
                  <a:pt x="198" y="553"/>
                </a:cubicBezTo>
                <a:cubicBezTo>
                  <a:pt x="198" y="553"/>
                  <a:pt x="198" y="552"/>
                  <a:pt x="199" y="551"/>
                </a:cubicBezTo>
                <a:cubicBezTo>
                  <a:pt x="275" y="506"/>
                  <a:pt x="275" y="506"/>
                  <a:pt x="275" y="506"/>
                </a:cubicBezTo>
                <a:cubicBezTo>
                  <a:pt x="275" y="506"/>
                  <a:pt x="276" y="505"/>
                  <a:pt x="277" y="505"/>
                </a:cubicBezTo>
                <a:cubicBezTo>
                  <a:pt x="277" y="505"/>
                  <a:pt x="278" y="506"/>
                  <a:pt x="279" y="506"/>
                </a:cubicBezTo>
                <a:cubicBezTo>
                  <a:pt x="356" y="552"/>
                  <a:pt x="356" y="552"/>
                  <a:pt x="356" y="552"/>
                </a:cubicBezTo>
                <a:cubicBezTo>
                  <a:pt x="356" y="552"/>
                  <a:pt x="357" y="553"/>
                  <a:pt x="357" y="554"/>
                </a:cubicBezTo>
                <a:cubicBezTo>
                  <a:pt x="357" y="555"/>
                  <a:pt x="356" y="556"/>
                  <a:pt x="356" y="556"/>
                </a:cubicBezTo>
                <a:cubicBezTo>
                  <a:pt x="278" y="599"/>
                  <a:pt x="278" y="599"/>
                  <a:pt x="278" y="599"/>
                </a:cubicBezTo>
                <a:cubicBezTo>
                  <a:pt x="277" y="599"/>
                  <a:pt x="277" y="599"/>
                  <a:pt x="277" y="599"/>
                </a:cubicBezTo>
                <a:cubicBezTo>
                  <a:pt x="276" y="599"/>
                  <a:pt x="276" y="599"/>
                  <a:pt x="276" y="599"/>
                </a:cubicBezTo>
                <a:lnTo>
                  <a:pt x="201" y="556"/>
                </a:lnTo>
                <a:close/>
                <a:moveTo>
                  <a:pt x="283" y="700"/>
                </a:moveTo>
                <a:cubicBezTo>
                  <a:pt x="283" y="621"/>
                  <a:pt x="283" y="621"/>
                  <a:pt x="283" y="621"/>
                </a:cubicBezTo>
                <a:cubicBezTo>
                  <a:pt x="283" y="620"/>
                  <a:pt x="283" y="619"/>
                  <a:pt x="284" y="619"/>
                </a:cubicBezTo>
                <a:cubicBezTo>
                  <a:pt x="284" y="619"/>
                  <a:pt x="285" y="618"/>
                  <a:pt x="285" y="618"/>
                </a:cubicBezTo>
                <a:cubicBezTo>
                  <a:pt x="285" y="618"/>
                  <a:pt x="286" y="619"/>
                  <a:pt x="286" y="619"/>
                </a:cubicBezTo>
                <a:cubicBezTo>
                  <a:pt x="351" y="659"/>
                  <a:pt x="351" y="659"/>
                  <a:pt x="351" y="659"/>
                </a:cubicBezTo>
                <a:cubicBezTo>
                  <a:pt x="351" y="659"/>
                  <a:pt x="351" y="659"/>
                  <a:pt x="352" y="659"/>
                </a:cubicBezTo>
                <a:cubicBezTo>
                  <a:pt x="283" y="701"/>
                  <a:pt x="283" y="701"/>
                  <a:pt x="283" y="701"/>
                </a:cubicBezTo>
                <a:cubicBezTo>
                  <a:pt x="283" y="700"/>
                  <a:pt x="283" y="700"/>
                  <a:pt x="283" y="700"/>
                </a:cubicBezTo>
                <a:close/>
                <a:moveTo>
                  <a:pt x="288" y="808"/>
                </a:moveTo>
                <a:cubicBezTo>
                  <a:pt x="288" y="808"/>
                  <a:pt x="287" y="807"/>
                  <a:pt x="287" y="807"/>
                </a:cubicBezTo>
                <a:cubicBezTo>
                  <a:pt x="286" y="807"/>
                  <a:pt x="286" y="806"/>
                  <a:pt x="286" y="805"/>
                </a:cubicBezTo>
                <a:cubicBezTo>
                  <a:pt x="286" y="726"/>
                  <a:pt x="286" y="726"/>
                  <a:pt x="286" y="726"/>
                </a:cubicBezTo>
                <a:cubicBezTo>
                  <a:pt x="286" y="725"/>
                  <a:pt x="286" y="724"/>
                  <a:pt x="287" y="724"/>
                </a:cubicBezTo>
                <a:cubicBezTo>
                  <a:pt x="287" y="724"/>
                  <a:pt x="288" y="724"/>
                  <a:pt x="288" y="724"/>
                </a:cubicBezTo>
                <a:cubicBezTo>
                  <a:pt x="289" y="724"/>
                  <a:pt x="289" y="724"/>
                  <a:pt x="289" y="724"/>
                </a:cubicBezTo>
                <a:cubicBezTo>
                  <a:pt x="356" y="762"/>
                  <a:pt x="356" y="762"/>
                  <a:pt x="356" y="762"/>
                </a:cubicBezTo>
                <a:cubicBezTo>
                  <a:pt x="356" y="762"/>
                  <a:pt x="357" y="763"/>
                  <a:pt x="357" y="764"/>
                </a:cubicBezTo>
                <a:cubicBezTo>
                  <a:pt x="357" y="764"/>
                  <a:pt x="356" y="765"/>
                  <a:pt x="356" y="766"/>
                </a:cubicBezTo>
                <a:cubicBezTo>
                  <a:pt x="289" y="807"/>
                  <a:pt x="289" y="807"/>
                  <a:pt x="289" y="807"/>
                </a:cubicBezTo>
                <a:cubicBezTo>
                  <a:pt x="289" y="807"/>
                  <a:pt x="289" y="808"/>
                  <a:pt x="288" y="808"/>
                </a:cubicBezTo>
                <a:close/>
                <a:moveTo>
                  <a:pt x="363" y="859"/>
                </a:moveTo>
                <a:cubicBezTo>
                  <a:pt x="363" y="859"/>
                  <a:pt x="363" y="859"/>
                  <a:pt x="362" y="859"/>
                </a:cubicBezTo>
                <a:cubicBezTo>
                  <a:pt x="362" y="859"/>
                  <a:pt x="362" y="859"/>
                  <a:pt x="361" y="859"/>
                </a:cubicBezTo>
                <a:cubicBezTo>
                  <a:pt x="297" y="820"/>
                  <a:pt x="297" y="820"/>
                  <a:pt x="297" y="820"/>
                </a:cubicBezTo>
                <a:cubicBezTo>
                  <a:pt x="296" y="820"/>
                  <a:pt x="296" y="819"/>
                  <a:pt x="296" y="818"/>
                </a:cubicBezTo>
                <a:cubicBezTo>
                  <a:pt x="296" y="818"/>
                  <a:pt x="296" y="817"/>
                  <a:pt x="297" y="817"/>
                </a:cubicBezTo>
                <a:cubicBezTo>
                  <a:pt x="361" y="776"/>
                  <a:pt x="361" y="776"/>
                  <a:pt x="361" y="776"/>
                </a:cubicBezTo>
                <a:cubicBezTo>
                  <a:pt x="362" y="776"/>
                  <a:pt x="362" y="776"/>
                  <a:pt x="362" y="776"/>
                </a:cubicBezTo>
                <a:cubicBezTo>
                  <a:pt x="363" y="776"/>
                  <a:pt x="363" y="776"/>
                  <a:pt x="363" y="776"/>
                </a:cubicBezTo>
                <a:cubicBezTo>
                  <a:pt x="364" y="777"/>
                  <a:pt x="365" y="777"/>
                  <a:pt x="365" y="778"/>
                </a:cubicBezTo>
                <a:cubicBezTo>
                  <a:pt x="365" y="857"/>
                  <a:pt x="365" y="857"/>
                  <a:pt x="365" y="857"/>
                </a:cubicBezTo>
                <a:cubicBezTo>
                  <a:pt x="365" y="858"/>
                  <a:pt x="364" y="858"/>
                  <a:pt x="363" y="859"/>
                </a:cubicBezTo>
                <a:close/>
                <a:moveTo>
                  <a:pt x="445" y="820"/>
                </a:moveTo>
                <a:cubicBezTo>
                  <a:pt x="380" y="859"/>
                  <a:pt x="380" y="859"/>
                  <a:pt x="380" y="859"/>
                </a:cubicBezTo>
                <a:cubicBezTo>
                  <a:pt x="380" y="859"/>
                  <a:pt x="379" y="859"/>
                  <a:pt x="379" y="859"/>
                </a:cubicBezTo>
                <a:cubicBezTo>
                  <a:pt x="378" y="859"/>
                  <a:pt x="378" y="859"/>
                  <a:pt x="378" y="859"/>
                </a:cubicBezTo>
                <a:cubicBezTo>
                  <a:pt x="377" y="858"/>
                  <a:pt x="377" y="858"/>
                  <a:pt x="377" y="857"/>
                </a:cubicBezTo>
                <a:cubicBezTo>
                  <a:pt x="377" y="778"/>
                  <a:pt x="377" y="778"/>
                  <a:pt x="377" y="778"/>
                </a:cubicBezTo>
                <a:cubicBezTo>
                  <a:pt x="377" y="777"/>
                  <a:pt x="377" y="776"/>
                  <a:pt x="378" y="776"/>
                </a:cubicBezTo>
                <a:cubicBezTo>
                  <a:pt x="378" y="776"/>
                  <a:pt x="378" y="776"/>
                  <a:pt x="379" y="776"/>
                </a:cubicBezTo>
                <a:cubicBezTo>
                  <a:pt x="379" y="776"/>
                  <a:pt x="380" y="776"/>
                  <a:pt x="380" y="776"/>
                </a:cubicBezTo>
                <a:cubicBezTo>
                  <a:pt x="445" y="816"/>
                  <a:pt x="445" y="816"/>
                  <a:pt x="445" y="816"/>
                </a:cubicBezTo>
                <a:cubicBezTo>
                  <a:pt x="446" y="816"/>
                  <a:pt x="446" y="817"/>
                  <a:pt x="446" y="818"/>
                </a:cubicBezTo>
                <a:cubicBezTo>
                  <a:pt x="446" y="819"/>
                  <a:pt x="446" y="820"/>
                  <a:pt x="445" y="820"/>
                </a:cubicBezTo>
                <a:close/>
                <a:moveTo>
                  <a:pt x="453" y="725"/>
                </a:moveTo>
                <a:cubicBezTo>
                  <a:pt x="453" y="725"/>
                  <a:pt x="454" y="725"/>
                  <a:pt x="454" y="726"/>
                </a:cubicBezTo>
                <a:cubicBezTo>
                  <a:pt x="455" y="726"/>
                  <a:pt x="455" y="727"/>
                  <a:pt x="455" y="728"/>
                </a:cubicBezTo>
                <a:cubicBezTo>
                  <a:pt x="455" y="804"/>
                  <a:pt x="455" y="804"/>
                  <a:pt x="455" y="804"/>
                </a:cubicBezTo>
                <a:cubicBezTo>
                  <a:pt x="455" y="805"/>
                  <a:pt x="455" y="806"/>
                  <a:pt x="454" y="806"/>
                </a:cubicBezTo>
                <a:cubicBezTo>
                  <a:pt x="454" y="806"/>
                  <a:pt x="453" y="807"/>
                  <a:pt x="453" y="807"/>
                </a:cubicBezTo>
                <a:cubicBezTo>
                  <a:pt x="452" y="807"/>
                  <a:pt x="452" y="806"/>
                  <a:pt x="452" y="806"/>
                </a:cubicBezTo>
                <a:cubicBezTo>
                  <a:pt x="386" y="766"/>
                  <a:pt x="386" y="766"/>
                  <a:pt x="386" y="766"/>
                </a:cubicBezTo>
                <a:cubicBezTo>
                  <a:pt x="385" y="765"/>
                  <a:pt x="385" y="764"/>
                  <a:pt x="385" y="764"/>
                </a:cubicBezTo>
                <a:cubicBezTo>
                  <a:pt x="385" y="763"/>
                  <a:pt x="385" y="762"/>
                  <a:pt x="386" y="762"/>
                </a:cubicBezTo>
                <a:cubicBezTo>
                  <a:pt x="452" y="726"/>
                  <a:pt x="452" y="726"/>
                  <a:pt x="452" y="726"/>
                </a:cubicBezTo>
                <a:cubicBezTo>
                  <a:pt x="452" y="725"/>
                  <a:pt x="453" y="725"/>
                  <a:pt x="453" y="725"/>
                </a:cubicBezTo>
                <a:close/>
                <a:moveTo>
                  <a:pt x="450" y="709"/>
                </a:moveTo>
                <a:cubicBezTo>
                  <a:pt x="450" y="710"/>
                  <a:pt x="451" y="710"/>
                  <a:pt x="451" y="711"/>
                </a:cubicBezTo>
                <a:cubicBezTo>
                  <a:pt x="451" y="712"/>
                  <a:pt x="450" y="713"/>
                  <a:pt x="450" y="713"/>
                </a:cubicBezTo>
                <a:cubicBezTo>
                  <a:pt x="372" y="756"/>
                  <a:pt x="372" y="756"/>
                  <a:pt x="372" y="756"/>
                </a:cubicBezTo>
                <a:cubicBezTo>
                  <a:pt x="371" y="756"/>
                  <a:pt x="371" y="756"/>
                  <a:pt x="371" y="756"/>
                </a:cubicBezTo>
                <a:cubicBezTo>
                  <a:pt x="370" y="756"/>
                  <a:pt x="370" y="756"/>
                  <a:pt x="370" y="756"/>
                </a:cubicBezTo>
                <a:cubicBezTo>
                  <a:pt x="294" y="713"/>
                  <a:pt x="294" y="713"/>
                  <a:pt x="294" y="713"/>
                </a:cubicBezTo>
                <a:cubicBezTo>
                  <a:pt x="294" y="713"/>
                  <a:pt x="294" y="713"/>
                  <a:pt x="293" y="713"/>
                </a:cubicBezTo>
                <a:cubicBezTo>
                  <a:pt x="293" y="712"/>
                  <a:pt x="293" y="712"/>
                  <a:pt x="292" y="712"/>
                </a:cubicBezTo>
                <a:cubicBezTo>
                  <a:pt x="365" y="668"/>
                  <a:pt x="365" y="668"/>
                  <a:pt x="365" y="668"/>
                </a:cubicBezTo>
                <a:cubicBezTo>
                  <a:pt x="368" y="667"/>
                  <a:pt x="369" y="665"/>
                  <a:pt x="371" y="663"/>
                </a:cubicBezTo>
                <a:cubicBezTo>
                  <a:pt x="371" y="663"/>
                  <a:pt x="372" y="663"/>
                  <a:pt x="373" y="663"/>
                </a:cubicBezTo>
                <a:lnTo>
                  <a:pt x="450" y="709"/>
                </a:lnTo>
                <a:close/>
                <a:moveTo>
                  <a:pt x="370" y="435"/>
                </a:moveTo>
                <a:cubicBezTo>
                  <a:pt x="369" y="436"/>
                  <a:pt x="369" y="436"/>
                  <a:pt x="368" y="436"/>
                </a:cubicBezTo>
                <a:cubicBezTo>
                  <a:pt x="368" y="436"/>
                  <a:pt x="368" y="436"/>
                  <a:pt x="367" y="435"/>
                </a:cubicBezTo>
                <a:cubicBezTo>
                  <a:pt x="292" y="393"/>
                  <a:pt x="292" y="393"/>
                  <a:pt x="292" y="393"/>
                </a:cubicBezTo>
                <a:cubicBezTo>
                  <a:pt x="292" y="392"/>
                  <a:pt x="292" y="392"/>
                  <a:pt x="291" y="392"/>
                </a:cubicBezTo>
                <a:cubicBezTo>
                  <a:pt x="290" y="392"/>
                  <a:pt x="290" y="391"/>
                  <a:pt x="290" y="390"/>
                </a:cubicBezTo>
                <a:cubicBezTo>
                  <a:pt x="290" y="389"/>
                  <a:pt x="290" y="388"/>
                  <a:pt x="291" y="388"/>
                </a:cubicBezTo>
                <a:cubicBezTo>
                  <a:pt x="366" y="343"/>
                  <a:pt x="366" y="343"/>
                  <a:pt x="366" y="343"/>
                </a:cubicBezTo>
                <a:cubicBezTo>
                  <a:pt x="367" y="342"/>
                  <a:pt x="368" y="342"/>
                  <a:pt x="368" y="342"/>
                </a:cubicBezTo>
                <a:cubicBezTo>
                  <a:pt x="369" y="342"/>
                  <a:pt x="370" y="342"/>
                  <a:pt x="371" y="343"/>
                </a:cubicBezTo>
                <a:cubicBezTo>
                  <a:pt x="447" y="389"/>
                  <a:pt x="447" y="389"/>
                  <a:pt x="447" y="389"/>
                </a:cubicBezTo>
                <a:cubicBezTo>
                  <a:pt x="448" y="389"/>
                  <a:pt x="449" y="390"/>
                  <a:pt x="449" y="391"/>
                </a:cubicBezTo>
                <a:cubicBezTo>
                  <a:pt x="449" y="392"/>
                  <a:pt x="448" y="392"/>
                  <a:pt x="447" y="393"/>
                </a:cubicBezTo>
                <a:lnTo>
                  <a:pt x="370" y="435"/>
                </a:lnTo>
                <a:close/>
                <a:moveTo>
                  <a:pt x="443" y="499"/>
                </a:moveTo>
                <a:cubicBezTo>
                  <a:pt x="378" y="538"/>
                  <a:pt x="378" y="538"/>
                  <a:pt x="378" y="538"/>
                </a:cubicBezTo>
                <a:cubicBezTo>
                  <a:pt x="377" y="539"/>
                  <a:pt x="377" y="539"/>
                  <a:pt x="377" y="539"/>
                </a:cubicBezTo>
                <a:cubicBezTo>
                  <a:pt x="376" y="539"/>
                  <a:pt x="376" y="539"/>
                  <a:pt x="375" y="538"/>
                </a:cubicBezTo>
                <a:cubicBezTo>
                  <a:pt x="375" y="538"/>
                  <a:pt x="374" y="537"/>
                  <a:pt x="374" y="536"/>
                </a:cubicBezTo>
                <a:cubicBezTo>
                  <a:pt x="374" y="458"/>
                  <a:pt x="374" y="458"/>
                  <a:pt x="374" y="458"/>
                </a:cubicBezTo>
                <a:cubicBezTo>
                  <a:pt x="374" y="457"/>
                  <a:pt x="375" y="456"/>
                  <a:pt x="375" y="456"/>
                </a:cubicBezTo>
                <a:cubicBezTo>
                  <a:pt x="376" y="455"/>
                  <a:pt x="376" y="455"/>
                  <a:pt x="377" y="455"/>
                </a:cubicBezTo>
                <a:cubicBezTo>
                  <a:pt x="377" y="455"/>
                  <a:pt x="377" y="455"/>
                  <a:pt x="378" y="456"/>
                </a:cubicBezTo>
                <a:cubicBezTo>
                  <a:pt x="443" y="496"/>
                  <a:pt x="443" y="496"/>
                  <a:pt x="443" y="496"/>
                </a:cubicBezTo>
                <a:cubicBezTo>
                  <a:pt x="443" y="496"/>
                  <a:pt x="444" y="497"/>
                  <a:pt x="444" y="498"/>
                </a:cubicBezTo>
                <a:cubicBezTo>
                  <a:pt x="444" y="498"/>
                  <a:pt x="443" y="499"/>
                  <a:pt x="443" y="499"/>
                </a:cubicBezTo>
                <a:close/>
                <a:moveTo>
                  <a:pt x="451" y="486"/>
                </a:moveTo>
                <a:cubicBezTo>
                  <a:pt x="450" y="486"/>
                  <a:pt x="450" y="486"/>
                  <a:pt x="449" y="486"/>
                </a:cubicBezTo>
                <a:cubicBezTo>
                  <a:pt x="384" y="445"/>
                  <a:pt x="384" y="445"/>
                  <a:pt x="384" y="445"/>
                </a:cubicBezTo>
                <a:cubicBezTo>
                  <a:pt x="383" y="445"/>
                  <a:pt x="382" y="444"/>
                  <a:pt x="382" y="443"/>
                </a:cubicBezTo>
                <a:cubicBezTo>
                  <a:pt x="382" y="442"/>
                  <a:pt x="383" y="442"/>
                  <a:pt x="384" y="441"/>
                </a:cubicBezTo>
                <a:cubicBezTo>
                  <a:pt x="450" y="405"/>
                  <a:pt x="450" y="405"/>
                  <a:pt x="450" y="405"/>
                </a:cubicBezTo>
                <a:cubicBezTo>
                  <a:pt x="450" y="405"/>
                  <a:pt x="450" y="405"/>
                  <a:pt x="451" y="405"/>
                </a:cubicBezTo>
                <a:cubicBezTo>
                  <a:pt x="451" y="405"/>
                  <a:pt x="451" y="405"/>
                  <a:pt x="452" y="405"/>
                </a:cubicBezTo>
                <a:cubicBezTo>
                  <a:pt x="452" y="405"/>
                  <a:pt x="452" y="405"/>
                  <a:pt x="452" y="405"/>
                </a:cubicBezTo>
                <a:cubicBezTo>
                  <a:pt x="452" y="486"/>
                  <a:pt x="452" y="486"/>
                  <a:pt x="452" y="486"/>
                </a:cubicBezTo>
                <a:cubicBezTo>
                  <a:pt x="452" y="486"/>
                  <a:pt x="452" y="486"/>
                  <a:pt x="452" y="486"/>
                </a:cubicBezTo>
                <a:cubicBezTo>
                  <a:pt x="451" y="486"/>
                  <a:pt x="451" y="486"/>
                  <a:pt x="451" y="486"/>
                </a:cubicBezTo>
                <a:close/>
                <a:moveTo>
                  <a:pt x="466" y="487"/>
                </a:moveTo>
                <a:cubicBezTo>
                  <a:pt x="466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03"/>
                  <a:pt x="465" y="403"/>
                  <a:pt x="465" y="403"/>
                </a:cubicBezTo>
                <a:cubicBezTo>
                  <a:pt x="465" y="403"/>
                  <a:pt x="465" y="403"/>
                  <a:pt x="465" y="403"/>
                </a:cubicBezTo>
                <a:cubicBezTo>
                  <a:pt x="465" y="403"/>
                  <a:pt x="466" y="403"/>
                  <a:pt x="466" y="403"/>
                </a:cubicBezTo>
                <a:cubicBezTo>
                  <a:pt x="467" y="403"/>
                  <a:pt x="467" y="403"/>
                  <a:pt x="467" y="403"/>
                </a:cubicBezTo>
                <a:cubicBezTo>
                  <a:pt x="534" y="441"/>
                  <a:pt x="534" y="441"/>
                  <a:pt x="534" y="441"/>
                </a:cubicBezTo>
                <a:cubicBezTo>
                  <a:pt x="534" y="442"/>
                  <a:pt x="535" y="442"/>
                  <a:pt x="535" y="443"/>
                </a:cubicBezTo>
                <a:cubicBezTo>
                  <a:pt x="535" y="444"/>
                  <a:pt x="534" y="445"/>
                  <a:pt x="534" y="445"/>
                </a:cubicBezTo>
                <a:cubicBezTo>
                  <a:pt x="467" y="487"/>
                  <a:pt x="467" y="487"/>
                  <a:pt x="467" y="487"/>
                </a:cubicBezTo>
                <a:cubicBezTo>
                  <a:pt x="467" y="487"/>
                  <a:pt x="467" y="487"/>
                  <a:pt x="466" y="487"/>
                </a:cubicBezTo>
                <a:close/>
                <a:moveTo>
                  <a:pt x="541" y="538"/>
                </a:moveTo>
                <a:cubicBezTo>
                  <a:pt x="541" y="539"/>
                  <a:pt x="541" y="539"/>
                  <a:pt x="540" y="539"/>
                </a:cubicBezTo>
                <a:cubicBezTo>
                  <a:pt x="540" y="539"/>
                  <a:pt x="539" y="539"/>
                  <a:pt x="539" y="538"/>
                </a:cubicBezTo>
                <a:cubicBezTo>
                  <a:pt x="475" y="500"/>
                  <a:pt x="475" y="500"/>
                  <a:pt x="475" y="500"/>
                </a:cubicBezTo>
                <a:cubicBezTo>
                  <a:pt x="474" y="500"/>
                  <a:pt x="474" y="499"/>
                  <a:pt x="474" y="498"/>
                </a:cubicBezTo>
                <a:cubicBezTo>
                  <a:pt x="474" y="497"/>
                  <a:pt x="474" y="497"/>
                  <a:pt x="475" y="496"/>
                </a:cubicBezTo>
                <a:cubicBezTo>
                  <a:pt x="539" y="456"/>
                  <a:pt x="539" y="456"/>
                  <a:pt x="539" y="456"/>
                </a:cubicBezTo>
                <a:cubicBezTo>
                  <a:pt x="539" y="456"/>
                  <a:pt x="540" y="455"/>
                  <a:pt x="540" y="455"/>
                </a:cubicBezTo>
                <a:cubicBezTo>
                  <a:pt x="541" y="455"/>
                  <a:pt x="541" y="456"/>
                  <a:pt x="541" y="456"/>
                </a:cubicBezTo>
                <a:cubicBezTo>
                  <a:pt x="542" y="456"/>
                  <a:pt x="543" y="457"/>
                  <a:pt x="543" y="458"/>
                </a:cubicBezTo>
                <a:cubicBezTo>
                  <a:pt x="543" y="536"/>
                  <a:pt x="543" y="536"/>
                  <a:pt x="543" y="536"/>
                </a:cubicBezTo>
                <a:cubicBezTo>
                  <a:pt x="543" y="537"/>
                  <a:pt x="542" y="538"/>
                  <a:pt x="541" y="538"/>
                </a:cubicBezTo>
                <a:close/>
                <a:moveTo>
                  <a:pt x="549" y="436"/>
                </a:moveTo>
                <a:cubicBezTo>
                  <a:pt x="548" y="436"/>
                  <a:pt x="548" y="436"/>
                  <a:pt x="547" y="435"/>
                </a:cubicBezTo>
                <a:cubicBezTo>
                  <a:pt x="472" y="393"/>
                  <a:pt x="472" y="393"/>
                  <a:pt x="472" y="393"/>
                </a:cubicBezTo>
                <a:cubicBezTo>
                  <a:pt x="472" y="392"/>
                  <a:pt x="472" y="392"/>
                  <a:pt x="471" y="392"/>
                </a:cubicBezTo>
                <a:cubicBezTo>
                  <a:pt x="470" y="392"/>
                  <a:pt x="470" y="391"/>
                  <a:pt x="470" y="390"/>
                </a:cubicBezTo>
                <a:cubicBezTo>
                  <a:pt x="470" y="389"/>
                  <a:pt x="470" y="388"/>
                  <a:pt x="471" y="388"/>
                </a:cubicBezTo>
                <a:cubicBezTo>
                  <a:pt x="546" y="343"/>
                  <a:pt x="546" y="343"/>
                  <a:pt x="546" y="343"/>
                </a:cubicBezTo>
                <a:cubicBezTo>
                  <a:pt x="547" y="342"/>
                  <a:pt x="548" y="342"/>
                  <a:pt x="549" y="342"/>
                </a:cubicBezTo>
                <a:cubicBezTo>
                  <a:pt x="549" y="342"/>
                  <a:pt x="550" y="342"/>
                  <a:pt x="551" y="343"/>
                </a:cubicBezTo>
                <a:cubicBezTo>
                  <a:pt x="628" y="389"/>
                  <a:pt x="628" y="389"/>
                  <a:pt x="628" y="389"/>
                </a:cubicBezTo>
                <a:cubicBezTo>
                  <a:pt x="628" y="389"/>
                  <a:pt x="629" y="390"/>
                  <a:pt x="629" y="391"/>
                </a:cubicBezTo>
                <a:cubicBezTo>
                  <a:pt x="629" y="392"/>
                  <a:pt x="628" y="392"/>
                  <a:pt x="627" y="393"/>
                </a:cubicBezTo>
                <a:cubicBezTo>
                  <a:pt x="550" y="435"/>
                  <a:pt x="550" y="435"/>
                  <a:pt x="550" y="435"/>
                </a:cubicBezTo>
                <a:cubicBezTo>
                  <a:pt x="549" y="436"/>
                  <a:pt x="549" y="436"/>
                  <a:pt x="549" y="436"/>
                </a:cubicBezTo>
                <a:close/>
                <a:moveTo>
                  <a:pt x="623" y="499"/>
                </a:moveTo>
                <a:cubicBezTo>
                  <a:pt x="558" y="538"/>
                  <a:pt x="558" y="538"/>
                  <a:pt x="558" y="538"/>
                </a:cubicBezTo>
                <a:cubicBezTo>
                  <a:pt x="558" y="539"/>
                  <a:pt x="557" y="539"/>
                  <a:pt x="557" y="539"/>
                </a:cubicBezTo>
                <a:cubicBezTo>
                  <a:pt x="556" y="539"/>
                  <a:pt x="556" y="539"/>
                  <a:pt x="556" y="538"/>
                </a:cubicBezTo>
                <a:cubicBezTo>
                  <a:pt x="555" y="538"/>
                  <a:pt x="554" y="537"/>
                  <a:pt x="554" y="536"/>
                </a:cubicBezTo>
                <a:cubicBezTo>
                  <a:pt x="554" y="458"/>
                  <a:pt x="554" y="458"/>
                  <a:pt x="554" y="458"/>
                </a:cubicBezTo>
                <a:cubicBezTo>
                  <a:pt x="554" y="457"/>
                  <a:pt x="555" y="456"/>
                  <a:pt x="556" y="456"/>
                </a:cubicBezTo>
                <a:cubicBezTo>
                  <a:pt x="556" y="455"/>
                  <a:pt x="556" y="455"/>
                  <a:pt x="557" y="455"/>
                </a:cubicBezTo>
                <a:cubicBezTo>
                  <a:pt x="557" y="455"/>
                  <a:pt x="558" y="455"/>
                  <a:pt x="558" y="456"/>
                </a:cubicBezTo>
                <a:cubicBezTo>
                  <a:pt x="623" y="496"/>
                  <a:pt x="623" y="496"/>
                  <a:pt x="623" y="496"/>
                </a:cubicBezTo>
                <a:cubicBezTo>
                  <a:pt x="623" y="496"/>
                  <a:pt x="624" y="497"/>
                  <a:pt x="624" y="498"/>
                </a:cubicBezTo>
                <a:cubicBezTo>
                  <a:pt x="624" y="498"/>
                  <a:pt x="623" y="499"/>
                  <a:pt x="623" y="499"/>
                </a:cubicBezTo>
                <a:close/>
                <a:moveTo>
                  <a:pt x="633" y="484"/>
                </a:moveTo>
                <a:cubicBezTo>
                  <a:pt x="633" y="485"/>
                  <a:pt x="633" y="485"/>
                  <a:pt x="632" y="486"/>
                </a:cubicBezTo>
                <a:cubicBezTo>
                  <a:pt x="632" y="486"/>
                  <a:pt x="631" y="486"/>
                  <a:pt x="631" y="486"/>
                </a:cubicBezTo>
                <a:cubicBezTo>
                  <a:pt x="630" y="486"/>
                  <a:pt x="630" y="486"/>
                  <a:pt x="630" y="486"/>
                </a:cubicBezTo>
                <a:cubicBezTo>
                  <a:pt x="564" y="445"/>
                  <a:pt x="564" y="445"/>
                  <a:pt x="564" y="445"/>
                </a:cubicBezTo>
                <a:cubicBezTo>
                  <a:pt x="563" y="445"/>
                  <a:pt x="563" y="444"/>
                  <a:pt x="563" y="443"/>
                </a:cubicBezTo>
                <a:cubicBezTo>
                  <a:pt x="563" y="442"/>
                  <a:pt x="563" y="442"/>
                  <a:pt x="564" y="441"/>
                </a:cubicBezTo>
                <a:cubicBezTo>
                  <a:pt x="630" y="405"/>
                  <a:pt x="630" y="405"/>
                  <a:pt x="630" y="405"/>
                </a:cubicBezTo>
                <a:cubicBezTo>
                  <a:pt x="630" y="405"/>
                  <a:pt x="630" y="405"/>
                  <a:pt x="631" y="405"/>
                </a:cubicBezTo>
                <a:cubicBezTo>
                  <a:pt x="631" y="405"/>
                  <a:pt x="632" y="405"/>
                  <a:pt x="632" y="405"/>
                </a:cubicBezTo>
                <a:cubicBezTo>
                  <a:pt x="633" y="406"/>
                  <a:pt x="633" y="406"/>
                  <a:pt x="633" y="407"/>
                </a:cubicBezTo>
                <a:lnTo>
                  <a:pt x="633" y="48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2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640632" y="2485621"/>
            <a:ext cx="6699072" cy="97692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72000" indent="0" algn="ctr">
              <a:spcBef>
                <a:spcPts val="600"/>
              </a:spcBef>
              <a:buNone/>
              <a:defRPr lang="ko-KR" altLang="en-US" sz="5500" b="1" spc="-100" baseline="0" dirty="0">
                <a:solidFill>
                  <a:schemeClr val="bg1"/>
                </a:solidFill>
                <a:latin typeface="Noto Sans CJK TC Black" pitchFamily="34" charset="-127"/>
                <a:ea typeface="Noto Sans CJK TC Black" pitchFamily="34" charset="-127"/>
              </a:defRPr>
            </a:lvl1pPr>
          </a:lstStyle>
          <a:p>
            <a:pPr>
              <a:spcBef>
                <a:spcPts val="200"/>
              </a:spcBef>
            </a:pPr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3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1691856" y="3469356"/>
            <a:ext cx="6687685" cy="41683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84600" indent="0" algn="ctr">
              <a:buNone/>
              <a:defRPr sz="3600" b="0" baseline="0">
                <a:solidFill>
                  <a:schemeClr val="bg1">
                    <a:alpha val="80000"/>
                  </a:schemeClr>
                </a:solidFill>
                <a:latin typeface="Noto Sans CJK KR Medium" pitchFamily="34" charset="-127"/>
                <a:ea typeface="Noto Sans CJK KR Medium" pitchFamily="34" charset="-127"/>
              </a:defRPr>
            </a:lvl1pPr>
          </a:lstStyle>
          <a:p>
            <a:pPr lvl="0"/>
            <a:r>
              <a:rPr lang="ko-KR" altLang="en-US" dirty="0" smtClean="0"/>
              <a:t>부제목</a:t>
            </a:r>
            <a:endParaRPr lang="ko-KR" altLang="en-US" dirty="0"/>
          </a:p>
        </p:txBody>
      </p:sp>
      <p:sp>
        <p:nvSpPr>
          <p:cNvPr id="84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691856" y="4005064"/>
            <a:ext cx="6687685" cy="31317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84600" indent="0" algn="ctr">
              <a:buNone/>
              <a:defRPr sz="1600" b="0" baseline="0">
                <a:solidFill>
                  <a:schemeClr val="bg1">
                    <a:alpha val="50000"/>
                  </a:schemeClr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날짜</a:t>
            </a:r>
            <a:endParaRPr lang="ko-KR" altLang="en-US" dirty="0"/>
          </a:p>
        </p:txBody>
      </p:sp>
      <p:grpSp>
        <p:nvGrpSpPr>
          <p:cNvPr id="179" name="그룹 178"/>
          <p:cNvGrpSpPr/>
          <p:nvPr userDrawn="1"/>
        </p:nvGrpSpPr>
        <p:grpSpPr>
          <a:xfrm>
            <a:off x="2354920" y="2162176"/>
            <a:ext cx="977900" cy="1158875"/>
            <a:chOff x="1408907" y="2452688"/>
            <a:chExt cx="977900" cy="1158875"/>
          </a:xfrm>
        </p:grpSpPr>
        <p:sp>
          <p:nvSpPr>
            <p:cNvPr id="37" name="Freeform 31"/>
            <p:cNvSpPr>
              <a:spLocks/>
            </p:cNvSpPr>
            <p:nvPr userDrawn="1"/>
          </p:nvSpPr>
          <p:spPr bwMode="auto">
            <a:xfrm>
              <a:off x="1408907" y="2897188"/>
              <a:ext cx="719138" cy="714375"/>
            </a:xfrm>
            <a:custGeom>
              <a:avLst/>
              <a:gdLst>
                <a:gd name="T0" fmla="*/ 284 w 295"/>
                <a:gd name="T1" fmla="*/ 0 h 293"/>
                <a:gd name="T2" fmla="*/ 273 w 295"/>
                <a:gd name="T3" fmla="*/ 11 h 293"/>
                <a:gd name="T4" fmla="*/ 275 w 295"/>
                <a:gd name="T5" fmla="*/ 17 h 293"/>
                <a:gd name="T6" fmla="*/ 52 w 295"/>
                <a:gd name="T7" fmla="*/ 239 h 293"/>
                <a:gd name="T8" fmla="*/ 50 w 295"/>
                <a:gd name="T9" fmla="*/ 239 h 293"/>
                <a:gd name="T10" fmla="*/ 45 w 295"/>
                <a:gd name="T11" fmla="*/ 244 h 293"/>
                <a:gd name="T12" fmla="*/ 45 w 295"/>
                <a:gd name="T13" fmla="*/ 246 h 293"/>
                <a:gd name="T14" fmla="*/ 0 w 295"/>
                <a:gd name="T15" fmla="*/ 291 h 293"/>
                <a:gd name="T16" fmla="*/ 2 w 295"/>
                <a:gd name="T17" fmla="*/ 293 h 293"/>
                <a:gd name="T18" fmla="*/ 47 w 295"/>
                <a:gd name="T19" fmla="*/ 249 h 293"/>
                <a:gd name="T20" fmla="*/ 50 w 295"/>
                <a:gd name="T21" fmla="*/ 250 h 293"/>
                <a:gd name="T22" fmla="*/ 55 w 295"/>
                <a:gd name="T23" fmla="*/ 244 h 293"/>
                <a:gd name="T24" fmla="*/ 54 w 295"/>
                <a:gd name="T25" fmla="*/ 241 h 293"/>
                <a:gd name="T26" fmla="*/ 277 w 295"/>
                <a:gd name="T27" fmla="*/ 19 h 293"/>
                <a:gd name="T28" fmla="*/ 284 w 295"/>
                <a:gd name="T29" fmla="*/ 21 h 293"/>
                <a:gd name="T30" fmla="*/ 295 w 295"/>
                <a:gd name="T31" fmla="*/ 11 h 293"/>
                <a:gd name="T32" fmla="*/ 284 w 295"/>
                <a:gd name="T3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5" h="293">
                  <a:moveTo>
                    <a:pt x="284" y="0"/>
                  </a:moveTo>
                  <a:cubicBezTo>
                    <a:pt x="278" y="0"/>
                    <a:pt x="273" y="5"/>
                    <a:pt x="273" y="11"/>
                  </a:cubicBezTo>
                  <a:cubicBezTo>
                    <a:pt x="273" y="13"/>
                    <a:pt x="274" y="15"/>
                    <a:pt x="275" y="17"/>
                  </a:cubicBezTo>
                  <a:cubicBezTo>
                    <a:pt x="52" y="239"/>
                    <a:pt x="52" y="239"/>
                    <a:pt x="52" y="239"/>
                  </a:cubicBezTo>
                  <a:cubicBezTo>
                    <a:pt x="51" y="239"/>
                    <a:pt x="51" y="239"/>
                    <a:pt x="50" y="239"/>
                  </a:cubicBezTo>
                  <a:cubicBezTo>
                    <a:pt x="47" y="239"/>
                    <a:pt x="45" y="241"/>
                    <a:pt x="45" y="244"/>
                  </a:cubicBezTo>
                  <a:cubicBezTo>
                    <a:pt x="45" y="245"/>
                    <a:pt x="45" y="246"/>
                    <a:pt x="45" y="246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2" y="293"/>
                    <a:pt x="2" y="293"/>
                    <a:pt x="2" y="293"/>
                  </a:cubicBezTo>
                  <a:cubicBezTo>
                    <a:pt x="47" y="249"/>
                    <a:pt x="47" y="249"/>
                    <a:pt x="47" y="249"/>
                  </a:cubicBezTo>
                  <a:cubicBezTo>
                    <a:pt x="48" y="249"/>
                    <a:pt x="49" y="250"/>
                    <a:pt x="50" y="250"/>
                  </a:cubicBezTo>
                  <a:cubicBezTo>
                    <a:pt x="53" y="250"/>
                    <a:pt x="55" y="247"/>
                    <a:pt x="55" y="244"/>
                  </a:cubicBezTo>
                  <a:cubicBezTo>
                    <a:pt x="55" y="243"/>
                    <a:pt x="55" y="242"/>
                    <a:pt x="54" y="241"/>
                  </a:cubicBezTo>
                  <a:cubicBezTo>
                    <a:pt x="277" y="19"/>
                    <a:pt x="277" y="19"/>
                    <a:pt x="277" y="19"/>
                  </a:cubicBezTo>
                  <a:cubicBezTo>
                    <a:pt x="279" y="20"/>
                    <a:pt x="281" y="21"/>
                    <a:pt x="284" y="21"/>
                  </a:cubicBezTo>
                  <a:cubicBezTo>
                    <a:pt x="290" y="21"/>
                    <a:pt x="295" y="17"/>
                    <a:pt x="295" y="11"/>
                  </a:cubicBezTo>
                  <a:cubicBezTo>
                    <a:pt x="295" y="5"/>
                    <a:pt x="290" y="0"/>
                    <a:pt x="284" y="0"/>
                  </a:cubicBezTo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32"/>
            <p:cNvSpPr>
              <a:spLocks/>
            </p:cNvSpPr>
            <p:nvPr userDrawn="1"/>
          </p:nvSpPr>
          <p:spPr bwMode="auto">
            <a:xfrm>
              <a:off x="1691482" y="2452688"/>
              <a:ext cx="695325" cy="695325"/>
            </a:xfrm>
            <a:custGeom>
              <a:avLst/>
              <a:gdLst>
                <a:gd name="T0" fmla="*/ 283 w 285"/>
                <a:gd name="T1" fmla="*/ 0 h 285"/>
                <a:gd name="T2" fmla="*/ 64 w 285"/>
                <a:gd name="T3" fmla="*/ 219 h 285"/>
                <a:gd name="T4" fmla="*/ 56 w 285"/>
                <a:gd name="T5" fmla="*/ 216 h 285"/>
                <a:gd name="T6" fmla="*/ 44 w 285"/>
                <a:gd name="T7" fmla="*/ 228 h 285"/>
                <a:gd name="T8" fmla="*/ 47 w 285"/>
                <a:gd name="T9" fmla="*/ 236 h 285"/>
                <a:gd name="T10" fmla="*/ 0 w 285"/>
                <a:gd name="T11" fmla="*/ 283 h 285"/>
                <a:gd name="T12" fmla="*/ 2 w 285"/>
                <a:gd name="T13" fmla="*/ 285 h 285"/>
                <a:gd name="T14" fmla="*/ 49 w 285"/>
                <a:gd name="T15" fmla="*/ 238 h 285"/>
                <a:gd name="T16" fmla="*/ 56 w 285"/>
                <a:gd name="T17" fmla="*/ 240 h 285"/>
                <a:gd name="T18" fmla="*/ 68 w 285"/>
                <a:gd name="T19" fmla="*/ 228 h 285"/>
                <a:gd name="T20" fmla="*/ 66 w 285"/>
                <a:gd name="T21" fmla="*/ 221 h 285"/>
                <a:gd name="T22" fmla="*/ 285 w 285"/>
                <a:gd name="T23" fmla="*/ 2 h 285"/>
                <a:gd name="T24" fmla="*/ 283 w 285"/>
                <a:gd name="T25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5" h="285">
                  <a:moveTo>
                    <a:pt x="283" y="0"/>
                  </a:moveTo>
                  <a:cubicBezTo>
                    <a:pt x="64" y="219"/>
                    <a:pt x="64" y="219"/>
                    <a:pt x="64" y="219"/>
                  </a:cubicBezTo>
                  <a:cubicBezTo>
                    <a:pt x="62" y="217"/>
                    <a:pt x="59" y="216"/>
                    <a:pt x="56" y="216"/>
                  </a:cubicBezTo>
                  <a:cubicBezTo>
                    <a:pt x="49" y="216"/>
                    <a:pt x="44" y="221"/>
                    <a:pt x="44" y="228"/>
                  </a:cubicBezTo>
                  <a:cubicBezTo>
                    <a:pt x="44" y="231"/>
                    <a:pt x="45" y="234"/>
                    <a:pt x="47" y="236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2" y="285"/>
                    <a:pt x="2" y="285"/>
                    <a:pt x="2" y="285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51" y="240"/>
                    <a:pt x="53" y="240"/>
                    <a:pt x="56" y="240"/>
                  </a:cubicBezTo>
                  <a:cubicBezTo>
                    <a:pt x="63" y="240"/>
                    <a:pt x="68" y="235"/>
                    <a:pt x="68" y="228"/>
                  </a:cubicBezTo>
                  <a:cubicBezTo>
                    <a:pt x="68" y="226"/>
                    <a:pt x="67" y="223"/>
                    <a:pt x="66" y="221"/>
                  </a:cubicBezTo>
                  <a:cubicBezTo>
                    <a:pt x="285" y="2"/>
                    <a:pt x="285" y="2"/>
                    <a:pt x="285" y="2"/>
                  </a:cubicBezTo>
                  <a:cubicBezTo>
                    <a:pt x="283" y="0"/>
                    <a:pt x="283" y="0"/>
                    <a:pt x="283" y="0"/>
                  </a:cubicBezTo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9" name="Freeform 33"/>
          <p:cNvSpPr>
            <a:spLocks noEditPoints="1"/>
          </p:cNvSpPr>
          <p:nvPr userDrawn="1"/>
        </p:nvSpPr>
        <p:spPr bwMode="auto">
          <a:xfrm>
            <a:off x="7814470" y="1352550"/>
            <a:ext cx="552450" cy="642938"/>
          </a:xfrm>
          <a:custGeom>
            <a:avLst/>
            <a:gdLst>
              <a:gd name="T0" fmla="*/ 103 w 226"/>
              <a:gd name="T1" fmla="*/ 260 h 263"/>
              <a:gd name="T2" fmla="*/ 0 w 226"/>
              <a:gd name="T3" fmla="*/ 188 h 263"/>
              <a:gd name="T4" fmla="*/ 9 w 226"/>
              <a:gd name="T5" fmla="*/ 59 h 263"/>
              <a:gd name="T6" fmla="*/ 113 w 226"/>
              <a:gd name="T7" fmla="*/ 0 h 263"/>
              <a:gd name="T8" fmla="*/ 217 w 226"/>
              <a:gd name="T9" fmla="*/ 59 h 263"/>
              <a:gd name="T10" fmla="*/ 226 w 226"/>
              <a:gd name="T11" fmla="*/ 188 h 263"/>
              <a:gd name="T12" fmla="*/ 123 w 226"/>
              <a:gd name="T13" fmla="*/ 261 h 263"/>
              <a:gd name="T14" fmla="*/ 113 w 226"/>
              <a:gd name="T15" fmla="*/ 263 h 263"/>
              <a:gd name="T16" fmla="*/ 121 w 226"/>
              <a:gd name="T17" fmla="*/ 147 h 263"/>
              <a:gd name="T18" fmla="*/ 120 w 226"/>
              <a:gd name="T19" fmla="*/ 241 h 263"/>
              <a:gd name="T20" fmla="*/ 123 w 226"/>
              <a:gd name="T21" fmla="*/ 244 h 263"/>
              <a:gd name="T22" fmla="*/ 200 w 226"/>
              <a:gd name="T23" fmla="*/ 198 h 263"/>
              <a:gd name="T24" fmla="*/ 200 w 226"/>
              <a:gd name="T25" fmla="*/ 193 h 263"/>
              <a:gd name="T26" fmla="*/ 123 w 226"/>
              <a:gd name="T27" fmla="*/ 146 h 263"/>
              <a:gd name="T28" fmla="*/ 102 w 226"/>
              <a:gd name="T29" fmla="*/ 147 h 263"/>
              <a:gd name="T30" fmla="*/ 26 w 226"/>
              <a:gd name="T31" fmla="*/ 196 h 263"/>
              <a:gd name="T32" fmla="*/ 102 w 226"/>
              <a:gd name="T33" fmla="*/ 243 h 263"/>
              <a:gd name="T34" fmla="*/ 105 w 226"/>
              <a:gd name="T35" fmla="*/ 243 h 263"/>
              <a:gd name="T36" fmla="*/ 106 w 226"/>
              <a:gd name="T37" fmla="*/ 149 h 263"/>
              <a:gd name="T38" fmla="*/ 103 w 226"/>
              <a:gd name="T39" fmla="*/ 146 h 263"/>
              <a:gd name="T40" fmla="*/ 15 w 226"/>
              <a:gd name="T41" fmla="*/ 86 h 263"/>
              <a:gd name="T42" fmla="*/ 14 w 226"/>
              <a:gd name="T43" fmla="*/ 181 h 263"/>
              <a:gd name="T44" fmla="*/ 17 w 226"/>
              <a:gd name="T45" fmla="*/ 184 h 263"/>
              <a:gd name="T46" fmla="*/ 96 w 226"/>
              <a:gd name="T47" fmla="*/ 134 h 263"/>
              <a:gd name="T48" fmla="*/ 96 w 226"/>
              <a:gd name="T49" fmla="*/ 130 h 263"/>
              <a:gd name="T50" fmla="*/ 17 w 226"/>
              <a:gd name="T51" fmla="*/ 85 h 263"/>
              <a:gd name="T52" fmla="*/ 208 w 226"/>
              <a:gd name="T53" fmla="*/ 88 h 263"/>
              <a:gd name="T54" fmla="*/ 129 w 226"/>
              <a:gd name="T55" fmla="*/ 132 h 263"/>
              <a:gd name="T56" fmla="*/ 208 w 226"/>
              <a:gd name="T57" fmla="*/ 182 h 263"/>
              <a:gd name="T58" fmla="*/ 211 w 226"/>
              <a:gd name="T59" fmla="*/ 182 h 263"/>
              <a:gd name="T60" fmla="*/ 212 w 226"/>
              <a:gd name="T61" fmla="*/ 90 h 263"/>
              <a:gd name="T62" fmla="*/ 209 w 226"/>
              <a:gd name="T63" fmla="*/ 87 h 263"/>
              <a:gd name="T64" fmla="*/ 110 w 226"/>
              <a:gd name="T65" fmla="*/ 15 h 263"/>
              <a:gd name="T66" fmla="*/ 21 w 226"/>
              <a:gd name="T67" fmla="*/ 70 h 263"/>
              <a:gd name="T68" fmla="*/ 24 w 226"/>
              <a:gd name="T69" fmla="*/ 73 h 263"/>
              <a:gd name="T70" fmla="*/ 113 w 226"/>
              <a:gd name="T71" fmla="*/ 123 h 263"/>
              <a:gd name="T72" fmla="*/ 205 w 226"/>
              <a:gd name="T73" fmla="*/ 73 h 263"/>
              <a:gd name="T74" fmla="*/ 205 w 226"/>
              <a:gd name="T75" fmla="*/ 69 h 263"/>
              <a:gd name="T76" fmla="*/ 113 w 226"/>
              <a:gd name="T77" fmla="*/ 14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6" h="263">
                <a:moveTo>
                  <a:pt x="113" y="263"/>
                </a:moveTo>
                <a:cubicBezTo>
                  <a:pt x="110" y="263"/>
                  <a:pt x="107" y="262"/>
                  <a:pt x="103" y="260"/>
                </a:cubicBezTo>
                <a:cubicBezTo>
                  <a:pt x="9" y="204"/>
                  <a:pt x="9" y="204"/>
                  <a:pt x="9" y="204"/>
                </a:cubicBezTo>
                <a:cubicBezTo>
                  <a:pt x="4" y="201"/>
                  <a:pt x="0" y="194"/>
                  <a:pt x="0" y="188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68"/>
                  <a:pt x="3" y="62"/>
                  <a:pt x="9" y="59"/>
                </a:cubicBezTo>
                <a:cubicBezTo>
                  <a:pt x="103" y="3"/>
                  <a:pt x="103" y="3"/>
                  <a:pt x="103" y="3"/>
                </a:cubicBezTo>
                <a:cubicBezTo>
                  <a:pt x="106" y="1"/>
                  <a:pt x="110" y="0"/>
                  <a:pt x="113" y="0"/>
                </a:cubicBezTo>
                <a:cubicBezTo>
                  <a:pt x="116" y="0"/>
                  <a:pt x="120" y="1"/>
                  <a:pt x="123" y="3"/>
                </a:cubicBezTo>
                <a:cubicBezTo>
                  <a:pt x="217" y="59"/>
                  <a:pt x="217" y="59"/>
                  <a:pt x="217" y="59"/>
                </a:cubicBezTo>
                <a:cubicBezTo>
                  <a:pt x="222" y="62"/>
                  <a:pt x="226" y="69"/>
                  <a:pt x="226" y="75"/>
                </a:cubicBezTo>
                <a:cubicBezTo>
                  <a:pt x="226" y="188"/>
                  <a:pt x="226" y="188"/>
                  <a:pt x="226" y="188"/>
                </a:cubicBezTo>
                <a:cubicBezTo>
                  <a:pt x="226" y="194"/>
                  <a:pt x="222" y="201"/>
                  <a:pt x="217" y="204"/>
                </a:cubicBezTo>
                <a:cubicBezTo>
                  <a:pt x="123" y="261"/>
                  <a:pt x="123" y="261"/>
                  <a:pt x="123" y="261"/>
                </a:cubicBezTo>
                <a:cubicBezTo>
                  <a:pt x="123" y="261"/>
                  <a:pt x="123" y="261"/>
                  <a:pt x="123" y="261"/>
                </a:cubicBezTo>
                <a:cubicBezTo>
                  <a:pt x="121" y="262"/>
                  <a:pt x="118" y="263"/>
                  <a:pt x="113" y="263"/>
                </a:cubicBezTo>
                <a:close/>
                <a:moveTo>
                  <a:pt x="123" y="146"/>
                </a:moveTo>
                <a:cubicBezTo>
                  <a:pt x="122" y="146"/>
                  <a:pt x="122" y="146"/>
                  <a:pt x="121" y="147"/>
                </a:cubicBezTo>
                <a:cubicBezTo>
                  <a:pt x="120" y="147"/>
                  <a:pt x="120" y="148"/>
                  <a:pt x="120" y="149"/>
                </a:cubicBezTo>
                <a:cubicBezTo>
                  <a:pt x="120" y="241"/>
                  <a:pt x="120" y="241"/>
                  <a:pt x="120" y="241"/>
                </a:cubicBezTo>
                <a:cubicBezTo>
                  <a:pt x="120" y="242"/>
                  <a:pt x="120" y="243"/>
                  <a:pt x="121" y="244"/>
                </a:cubicBezTo>
                <a:cubicBezTo>
                  <a:pt x="122" y="244"/>
                  <a:pt x="122" y="244"/>
                  <a:pt x="123" y="244"/>
                </a:cubicBezTo>
                <a:cubicBezTo>
                  <a:pt x="123" y="244"/>
                  <a:pt x="124" y="244"/>
                  <a:pt x="124" y="243"/>
                </a:cubicBezTo>
                <a:cubicBezTo>
                  <a:pt x="200" y="198"/>
                  <a:pt x="200" y="198"/>
                  <a:pt x="200" y="198"/>
                </a:cubicBezTo>
                <a:cubicBezTo>
                  <a:pt x="201" y="197"/>
                  <a:pt x="201" y="197"/>
                  <a:pt x="201" y="196"/>
                </a:cubicBezTo>
                <a:cubicBezTo>
                  <a:pt x="201" y="195"/>
                  <a:pt x="201" y="194"/>
                  <a:pt x="200" y="193"/>
                </a:cubicBezTo>
                <a:cubicBezTo>
                  <a:pt x="124" y="147"/>
                  <a:pt x="124" y="147"/>
                  <a:pt x="124" y="147"/>
                </a:cubicBezTo>
                <a:cubicBezTo>
                  <a:pt x="124" y="146"/>
                  <a:pt x="123" y="146"/>
                  <a:pt x="123" y="146"/>
                </a:cubicBezTo>
                <a:close/>
                <a:moveTo>
                  <a:pt x="103" y="146"/>
                </a:moveTo>
                <a:cubicBezTo>
                  <a:pt x="103" y="146"/>
                  <a:pt x="102" y="147"/>
                  <a:pt x="102" y="147"/>
                </a:cubicBezTo>
                <a:cubicBezTo>
                  <a:pt x="27" y="194"/>
                  <a:pt x="27" y="194"/>
                  <a:pt x="27" y="194"/>
                </a:cubicBezTo>
                <a:cubicBezTo>
                  <a:pt x="26" y="194"/>
                  <a:pt x="26" y="195"/>
                  <a:pt x="26" y="196"/>
                </a:cubicBezTo>
                <a:cubicBezTo>
                  <a:pt x="26" y="197"/>
                  <a:pt x="26" y="198"/>
                  <a:pt x="27" y="199"/>
                </a:cubicBezTo>
                <a:cubicBezTo>
                  <a:pt x="102" y="243"/>
                  <a:pt x="102" y="243"/>
                  <a:pt x="102" y="243"/>
                </a:cubicBezTo>
                <a:cubicBezTo>
                  <a:pt x="102" y="244"/>
                  <a:pt x="103" y="244"/>
                  <a:pt x="103" y="244"/>
                </a:cubicBezTo>
                <a:cubicBezTo>
                  <a:pt x="104" y="244"/>
                  <a:pt x="104" y="244"/>
                  <a:pt x="105" y="243"/>
                </a:cubicBezTo>
                <a:cubicBezTo>
                  <a:pt x="105" y="243"/>
                  <a:pt x="106" y="242"/>
                  <a:pt x="106" y="241"/>
                </a:cubicBezTo>
                <a:cubicBezTo>
                  <a:pt x="106" y="149"/>
                  <a:pt x="106" y="149"/>
                  <a:pt x="106" y="149"/>
                </a:cubicBezTo>
                <a:cubicBezTo>
                  <a:pt x="106" y="148"/>
                  <a:pt x="105" y="147"/>
                  <a:pt x="105" y="147"/>
                </a:cubicBezTo>
                <a:cubicBezTo>
                  <a:pt x="104" y="147"/>
                  <a:pt x="104" y="146"/>
                  <a:pt x="103" y="146"/>
                </a:cubicBezTo>
                <a:close/>
                <a:moveTo>
                  <a:pt x="17" y="85"/>
                </a:moveTo>
                <a:cubicBezTo>
                  <a:pt x="16" y="85"/>
                  <a:pt x="16" y="85"/>
                  <a:pt x="15" y="86"/>
                </a:cubicBezTo>
                <a:cubicBezTo>
                  <a:pt x="14" y="86"/>
                  <a:pt x="14" y="87"/>
                  <a:pt x="14" y="88"/>
                </a:cubicBezTo>
                <a:cubicBezTo>
                  <a:pt x="14" y="181"/>
                  <a:pt x="14" y="181"/>
                  <a:pt x="14" y="181"/>
                </a:cubicBezTo>
                <a:cubicBezTo>
                  <a:pt x="14" y="182"/>
                  <a:pt x="14" y="183"/>
                  <a:pt x="15" y="183"/>
                </a:cubicBezTo>
                <a:cubicBezTo>
                  <a:pt x="16" y="183"/>
                  <a:pt x="16" y="184"/>
                  <a:pt x="17" y="184"/>
                </a:cubicBezTo>
                <a:cubicBezTo>
                  <a:pt x="17" y="184"/>
                  <a:pt x="18" y="183"/>
                  <a:pt x="18" y="183"/>
                </a:cubicBezTo>
                <a:cubicBezTo>
                  <a:pt x="96" y="134"/>
                  <a:pt x="96" y="134"/>
                  <a:pt x="96" y="134"/>
                </a:cubicBezTo>
                <a:cubicBezTo>
                  <a:pt x="96" y="134"/>
                  <a:pt x="97" y="133"/>
                  <a:pt x="97" y="132"/>
                </a:cubicBezTo>
                <a:cubicBezTo>
                  <a:pt x="97" y="131"/>
                  <a:pt x="96" y="130"/>
                  <a:pt x="96" y="130"/>
                </a:cubicBezTo>
                <a:cubicBezTo>
                  <a:pt x="18" y="86"/>
                  <a:pt x="18" y="86"/>
                  <a:pt x="18" y="86"/>
                </a:cubicBezTo>
                <a:cubicBezTo>
                  <a:pt x="18" y="85"/>
                  <a:pt x="17" y="85"/>
                  <a:pt x="17" y="85"/>
                </a:cubicBezTo>
                <a:close/>
                <a:moveTo>
                  <a:pt x="209" y="87"/>
                </a:moveTo>
                <a:cubicBezTo>
                  <a:pt x="209" y="87"/>
                  <a:pt x="208" y="87"/>
                  <a:pt x="208" y="88"/>
                </a:cubicBezTo>
                <a:cubicBezTo>
                  <a:pt x="131" y="130"/>
                  <a:pt x="131" y="130"/>
                  <a:pt x="131" y="130"/>
                </a:cubicBezTo>
                <a:cubicBezTo>
                  <a:pt x="130" y="130"/>
                  <a:pt x="129" y="131"/>
                  <a:pt x="129" y="132"/>
                </a:cubicBezTo>
                <a:cubicBezTo>
                  <a:pt x="129" y="133"/>
                  <a:pt x="130" y="134"/>
                  <a:pt x="131" y="134"/>
                </a:cubicBezTo>
                <a:cubicBezTo>
                  <a:pt x="208" y="182"/>
                  <a:pt x="208" y="182"/>
                  <a:pt x="208" y="182"/>
                </a:cubicBezTo>
                <a:cubicBezTo>
                  <a:pt x="208" y="182"/>
                  <a:pt x="209" y="182"/>
                  <a:pt x="209" y="182"/>
                </a:cubicBezTo>
                <a:cubicBezTo>
                  <a:pt x="210" y="182"/>
                  <a:pt x="210" y="182"/>
                  <a:pt x="211" y="182"/>
                </a:cubicBezTo>
                <a:cubicBezTo>
                  <a:pt x="211" y="182"/>
                  <a:pt x="212" y="181"/>
                  <a:pt x="212" y="180"/>
                </a:cubicBezTo>
                <a:cubicBezTo>
                  <a:pt x="212" y="90"/>
                  <a:pt x="212" y="90"/>
                  <a:pt x="212" y="90"/>
                </a:cubicBezTo>
                <a:cubicBezTo>
                  <a:pt x="212" y="89"/>
                  <a:pt x="211" y="88"/>
                  <a:pt x="211" y="88"/>
                </a:cubicBezTo>
                <a:cubicBezTo>
                  <a:pt x="210" y="87"/>
                  <a:pt x="210" y="87"/>
                  <a:pt x="209" y="87"/>
                </a:cubicBezTo>
                <a:close/>
                <a:moveTo>
                  <a:pt x="113" y="14"/>
                </a:moveTo>
                <a:cubicBezTo>
                  <a:pt x="112" y="14"/>
                  <a:pt x="111" y="14"/>
                  <a:pt x="110" y="15"/>
                </a:cubicBezTo>
                <a:cubicBezTo>
                  <a:pt x="22" y="67"/>
                  <a:pt x="22" y="67"/>
                  <a:pt x="22" y="67"/>
                </a:cubicBezTo>
                <a:cubicBezTo>
                  <a:pt x="21" y="68"/>
                  <a:pt x="21" y="69"/>
                  <a:pt x="21" y="70"/>
                </a:cubicBezTo>
                <a:cubicBezTo>
                  <a:pt x="21" y="71"/>
                  <a:pt x="22" y="72"/>
                  <a:pt x="23" y="72"/>
                </a:cubicBezTo>
                <a:cubicBezTo>
                  <a:pt x="23" y="72"/>
                  <a:pt x="24" y="73"/>
                  <a:pt x="24" y="73"/>
                </a:cubicBezTo>
                <a:cubicBezTo>
                  <a:pt x="112" y="123"/>
                  <a:pt x="112" y="123"/>
                  <a:pt x="112" y="123"/>
                </a:cubicBezTo>
                <a:cubicBezTo>
                  <a:pt x="112" y="123"/>
                  <a:pt x="113" y="123"/>
                  <a:pt x="113" y="123"/>
                </a:cubicBezTo>
                <a:cubicBezTo>
                  <a:pt x="113" y="123"/>
                  <a:pt x="114" y="123"/>
                  <a:pt x="114" y="123"/>
                </a:cubicBezTo>
                <a:cubicBezTo>
                  <a:pt x="205" y="73"/>
                  <a:pt x="205" y="73"/>
                  <a:pt x="205" y="73"/>
                </a:cubicBezTo>
                <a:cubicBezTo>
                  <a:pt x="206" y="73"/>
                  <a:pt x="207" y="72"/>
                  <a:pt x="207" y="71"/>
                </a:cubicBezTo>
                <a:cubicBezTo>
                  <a:pt x="207" y="70"/>
                  <a:pt x="206" y="69"/>
                  <a:pt x="205" y="69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5" y="14"/>
                  <a:pt x="114" y="14"/>
                  <a:pt x="113" y="14"/>
                </a:cubicBezTo>
                <a:close/>
              </a:path>
            </a:pathLst>
          </a:custGeom>
          <a:solidFill>
            <a:srgbClr val="E7A6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75" name="그룹 174"/>
          <p:cNvGrpSpPr/>
          <p:nvPr userDrawn="1"/>
        </p:nvGrpSpPr>
        <p:grpSpPr>
          <a:xfrm>
            <a:off x="8039895" y="3436938"/>
            <a:ext cx="1298575" cy="1398587"/>
            <a:chOff x="8039895" y="3436938"/>
            <a:chExt cx="1298575" cy="1398587"/>
          </a:xfrm>
          <a:solidFill>
            <a:srgbClr val="FFFFFF">
              <a:alpha val="50196"/>
            </a:srgbClr>
          </a:solidFill>
        </p:grpSpPr>
        <p:sp>
          <p:nvSpPr>
            <p:cNvPr id="40" name="Freeform 34"/>
            <p:cNvSpPr>
              <a:spLocks/>
            </p:cNvSpPr>
            <p:nvPr userDrawn="1"/>
          </p:nvSpPr>
          <p:spPr bwMode="auto">
            <a:xfrm>
              <a:off x="8636795" y="3436938"/>
              <a:ext cx="38100" cy="28575"/>
            </a:xfrm>
            <a:custGeom>
              <a:avLst/>
              <a:gdLst>
                <a:gd name="T0" fmla="*/ 0 w 15"/>
                <a:gd name="T1" fmla="*/ 9 h 12"/>
                <a:gd name="T2" fmla="*/ 7 w 15"/>
                <a:gd name="T3" fmla="*/ 12 h 12"/>
                <a:gd name="T4" fmla="*/ 15 w 15"/>
                <a:gd name="T5" fmla="*/ 4 h 12"/>
                <a:gd name="T6" fmla="*/ 14 w 15"/>
                <a:gd name="T7" fmla="*/ 0 h 12"/>
                <a:gd name="T8" fmla="*/ 0 w 15"/>
                <a:gd name="T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0" y="9"/>
                  </a:moveTo>
                  <a:cubicBezTo>
                    <a:pt x="1" y="11"/>
                    <a:pt x="4" y="12"/>
                    <a:pt x="7" y="12"/>
                  </a:cubicBezTo>
                  <a:cubicBezTo>
                    <a:pt x="11" y="12"/>
                    <a:pt x="15" y="8"/>
                    <a:pt x="15" y="4"/>
                  </a:cubicBezTo>
                  <a:cubicBezTo>
                    <a:pt x="15" y="2"/>
                    <a:pt x="15" y="1"/>
                    <a:pt x="14" y="0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35"/>
            <p:cNvSpPr>
              <a:spLocks/>
            </p:cNvSpPr>
            <p:nvPr userDrawn="1"/>
          </p:nvSpPr>
          <p:spPr bwMode="auto">
            <a:xfrm>
              <a:off x="8454232" y="3551238"/>
              <a:ext cx="19050" cy="12700"/>
            </a:xfrm>
            <a:custGeom>
              <a:avLst/>
              <a:gdLst>
                <a:gd name="T0" fmla="*/ 8 w 8"/>
                <a:gd name="T1" fmla="*/ 0 h 5"/>
                <a:gd name="T2" fmla="*/ 0 w 8"/>
                <a:gd name="T3" fmla="*/ 5 h 5"/>
                <a:gd name="T4" fmla="*/ 1 w 8"/>
                <a:gd name="T5" fmla="*/ 5 h 5"/>
                <a:gd name="T6" fmla="*/ 8 w 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4" y="5"/>
                    <a:pt x="7" y="3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Oval 36"/>
            <p:cNvSpPr>
              <a:spLocks noChangeArrowheads="1"/>
            </p:cNvSpPr>
            <p:nvPr userDrawn="1"/>
          </p:nvSpPr>
          <p:spPr bwMode="auto">
            <a:xfrm>
              <a:off x="8535195" y="3521075"/>
              <a:ext cx="41275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Oval 37"/>
            <p:cNvSpPr>
              <a:spLocks noChangeArrowheads="1"/>
            </p:cNvSpPr>
            <p:nvPr userDrawn="1"/>
          </p:nvSpPr>
          <p:spPr bwMode="auto">
            <a:xfrm>
              <a:off x="8632032" y="3521075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Oval 38"/>
            <p:cNvSpPr>
              <a:spLocks noChangeArrowheads="1"/>
            </p:cNvSpPr>
            <p:nvPr userDrawn="1"/>
          </p:nvSpPr>
          <p:spPr bwMode="auto">
            <a:xfrm>
              <a:off x="8730457" y="3521075"/>
              <a:ext cx="44450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39"/>
            <p:cNvSpPr>
              <a:spLocks/>
            </p:cNvSpPr>
            <p:nvPr userDrawn="1"/>
          </p:nvSpPr>
          <p:spPr bwMode="auto">
            <a:xfrm>
              <a:off x="8336757" y="3619500"/>
              <a:ext cx="41275" cy="41275"/>
            </a:xfrm>
            <a:custGeom>
              <a:avLst/>
              <a:gdLst>
                <a:gd name="T0" fmla="*/ 8 w 17"/>
                <a:gd name="T1" fmla="*/ 0 h 17"/>
                <a:gd name="T2" fmla="*/ 1 w 17"/>
                <a:gd name="T3" fmla="*/ 4 h 17"/>
                <a:gd name="T4" fmla="*/ 0 w 17"/>
                <a:gd name="T5" fmla="*/ 8 h 17"/>
                <a:gd name="T6" fmla="*/ 8 w 17"/>
                <a:gd name="T7" fmla="*/ 17 h 17"/>
                <a:gd name="T8" fmla="*/ 17 w 17"/>
                <a:gd name="T9" fmla="*/ 8 h 17"/>
                <a:gd name="T10" fmla="*/ 8 w 17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7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7"/>
                    <a:pt x="0" y="8"/>
                  </a:cubicBezTo>
                  <a:cubicBezTo>
                    <a:pt x="0" y="13"/>
                    <a:pt x="3" y="17"/>
                    <a:pt x="8" y="17"/>
                  </a:cubicBezTo>
                  <a:cubicBezTo>
                    <a:pt x="13" y="17"/>
                    <a:pt x="17" y="13"/>
                    <a:pt x="17" y="8"/>
                  </a:cubicBezTo>
                  <a:cubicBezTo>
                    <a:pt x="17" y="4"/>
                    <a:pt x="13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Oval 40"/>
            <p:cNvSpPr>
              <a:spLocks noChangeArrowheads="1"/>
            </p:cNvSpPr>
            <p:nvPr userDrawn="1"/>
          </p:nvSpPr>
          <p:spPr bwMode="auto">
            <a:xfrm>
              <a:off x="8435182" y="3619500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Oval 41"/>
            <p:cNvSpPr>
              <a:spLocks noChangeArrowheads="1"/>
            </p:cNvSpPr>
            <p:nvPr userDrawn="1"/>
          </p:nvSpPr>
          <p:spPr bwMode="auto">
            <a:xfrm>
              <a:off x="8535195" y="3619500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Oval 42"/>
            <p:cNvSpPr>
              <a:spLocks noChangeArrowheads="1"/>
            </p:cNvSpPr>
            <p:nvPr userDrawn="1"/>
          </p:nvSpPr>
          <p:spPr bwMode="auto">
            <a:xfrm>
              <a:off x="8632032" y="3619500"/>
              <a:ext cx="42863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Oval 43"/>
            <p:cNvSpPr>
              <a:spLocks noChangeArrowheads="1"/>
            </p:cNvSpPr>
            <p:nvPr userDrawn="1"/>
          </p:nvSpPr>
          <p:spPr bwMode="auto">
            <a:xfrm>
              <a:off x="8730457" y="3619500"/>
              <a:ext cx="44450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44"/>
            <p:cNvSpPr>
              <a:spLocks/>
            </p:cNvSpPr>
            <p:nvPr userDrawn="1"/>
          </p:nvSpPr>
          <p:spPr bwMode="auto">
            <a:xfrm>
              <a:off x="8139907" y="3724275"/>
              <a:ext cx="41275" cy="31750"/>
            </a:xfrm>
            <a:custGeom>
              <a:avLst/>
              <a:gdLst>
                <a:gd name="T0" fmla="*/ 0 w 17"/>
                <a:gd name="T1" fmla="*/ 8 h 13"/>
                <a:gd name="T2" fmla="*/ 8 w 17"/>
                <a:gd name="T3" fmla="*/ 13 h 13"/>
                <a:gd name="T4" fmla="*/ 17 w 17"/>
                <a:gd name="T5" fmla="*/ 5 h 13"/>
                <a:gd name="T6" fmla="*/ 15 w 17"/>
                <a:gd name="T7" fmla="*/ 0 h 13"/>
                <a:gd name="T8" fmla="*/ 0 w 17"/>
                <a:gd name="T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0" y="8"/>
                  </a:moveTo>
                  <a:cubicBezTo>
                    <a:pt x="2" y="11"/>
                    <a:pt x="5" y="13"/>
                    <a:pt x="8" y="13"/>
                  </a:cubicBezTo>
                  <a:cubicBezTo>
                    <a:pt x="13" y="13"/>
                    <a:pt x="17" y="10"/>
                    <a:pt x="17" y="5"/>
                  </a:cubicBezTo>
                  <a:cubicBezTo>
                    <a:pt x="17" y="3"/>
                    <a:pt x="16" y="1"/>
                    <a:pt x="15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Oval 45"/>
            <p:cNvSpPr>
              <a:spLocks noChangeArrowheads="1"/>
            </p:cNvSpPr>
            <p:nvPr userDrawn="1"/>
          </p:nvSpPr>
          <p:spPr bwMode="auto">
            <a:xfrm>
              <a:off x="8236745" y="3714750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Oval 46"/>
            <p:cNvSpPr>
              <a:spLocks noChangeArrowheads="1"/>
            </p:cNvSpPr>
            <p:nvPr userDrawn="1"/>
          </p:nvSpPr>
          <p:spPr bwMode="auto">
            <a:xfrm>
              <a:off x="8336757" y="3714750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Oval 47"/>
            <p:cNvSpPr>
              <a:spLocks noChangeArrowheads="1"/>
            </p:cNvSpPr>
            <p:nvPr userDrawn="1"/>
          </p:nvSpPr>
          <p:spPr bwMode="auto">
            <a:xfrm>
              <a:off x="8435182" y="3714750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Oval 48"/>
            <p:cNvSpPr>
              <a:spLocks noChangeArrowheads="1"/>
            </p:cNvSpPr>
            <p:nvPr userDrawn="1"/>
          </p:nvSpPr>
          <p:spPr bwMode="auto">
            <a:xfrm>
              <a:off x="8535195" y="3714750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Oval 49"/>
            <p:cNvSpPr>
              <a:spLocks noChangeArrowheads="1"/>
            </p:cNvSpPr>
            <p:nvPr userDrawn="1"/>
          </p:nvSpPr>
          <p:spPr bwMode="auto">
            <a:xfrm>
              <a:off x="8632032" y="3714750"/>
              <a:ext cx="42863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Oval 50"/>
            <p:cNvSpPr>
              <a:spLocks noChangeArrowheads="1"/>
            </p:cNvSpPr>
            <p:nvPr userDrawn="1"/>
          </p:nvSpPr>
          <p:spPr bwMode="auto">
            <a:xfrm>
              <a:off x="8730457" y="3714750"/>
              <a:ext cx="44450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Oval 51"/>
            <p:cNvSpPr>
              <a:spLocks noChangeArrowheads="1"/>
            </p:cNvSpPr>
            <p:nvPr userDrawn="1"/>
          </p:nvSpPr>
          <p:spPr bwMode="auto">
            <a:xfrm>
              <a:off x="8039895" y="381317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Oval 52"/>
            <p:cNvSpPr>
              <a:spLocks noChangeArrowheads="1"/>
            </p:cNvSpPr>
            <p:nvPr userDrawn="1"/>
          </p:nvSpPr>
          <p:spPr bwMode="auto">
            <a:xfrm>
              <a:off x="8139907" y="381317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Oval 53"/>
            <p:cNvSpPr>
              <a:spLocks noChangeArrowheads="1"/>
            </p:cNvSpPr>
            <p:nvPr userDrawn="1"/>
          </p:nvSpPr>
          <p:spPr bwMode="auto">
            <a:xfrm>
              <a:off x="8236745" y="381317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Oval 54"/>
            <p:cNvSpPr>
              <a:spLocks noChangeArrowheads="1"/>
            </p:cNvSpPr>
            <p:nvPr userDrawn="1"/>
          </p:nvSpPr>
          <p:spPr bwMode="auto">
            <a:xfrm>
              <a:off x="8336757" y="381317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Oval 55"/>
            <p:cNvSpPr>
              <a:spLocks noChangeArrowheads="1"/>
            </p:cNvSpPr>
            <p:nvPr userDrawn="1"/>
          </p:nvSpPr>
          <p:spPr bwMode="auto">
            <a:xfrm>
              <a:off x="8435182" y="381317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Oval 56"/>
            <p:cNvSpPr>
              <a:spLocks noChangeArrowheads="1"/>
            </p:cNvSpPr>
            <p:nvPr userDrawn="1"/>
          </p:nvSpPr>
          <p:spPr bwMode="auto">
            <a:xfrm>
              <a:off x="8535195" y="381317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Oval 57"/>
            <p:cNvSpPr>
              <a:spLocks noChangeArrowheads="1"/>
            </p:cNvSpPr>
            <p:nvPr userDrawn="1"/>
          </p:nvSpPr>
          <p:spPr bwMode="auto">
            <a:xfrm>
              <a:off x="8632032" y="3813175"/>
              <a:ext cx="42863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Oval 58"/>
            <p:cNvSpPr>
              <a:spLocks noChangeArrowheads="1"/>
            </p:cNvSpPr>
            <p:nvPr userDrawn="1"/>
          </p:nvSpPr>
          <p:spPr bwMode="auto">
            <a:xfrm>
              <a:off x="8730457" y="3813175"/>
              <a:ext cx="44450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Oval 59"/>
            <p:cNvSpPr>
              <a:spLocks noChangeArrowheads="1"/>
            </p:cNvSpPr>
            <p:nvPr userDrawn="1"/>
          </p:nvSpPr>
          <p:spPr bwMode="auto">
            <a:xfrm>
              <a:off x="8039895" y="3910013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Oval 60"/>
            <p:cNvSpPr>
              <a:spLocks noChangeArrowheads="1"/>
            </p:cNvSpPr>
            <p:nvPr userDrawn="1"/>
          </p:nvSpPr>
          <p:spPr bwMode="auto">
            <a:xfrm>
              <a:off x="8139907" y="3910013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Oval 61"/>
            <p:cNvSpPr>
              <a:spLocks noChangeArrowheads="1"/>
            </p:cNvSpPr>
            <p:nvPr userDrawn="1"/>
          </p:nvSpPr>
          <p:spPr bwMode="auto">
            <a:xfrm>
              <a:off x="8236745" y="3910013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Oval 62"/>
            <p:cNvSpPr>
              <a:spLocks noChangeArrowheads="1"/>
            </p:cNvSpPr>
            <p:nvPr userDrawn="1"/>
          </p:nvSpPr>
          <p:spPr bwMode="auto">
            <a:xfrm>
              <a:off x="8336757" y="3910013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Oval 63"/>
            <p:cNvSpPr>
              <a:spLocks noChangeArrowheads="1"/>
            </p:cNvSpPr>
            <p:nvPr userDrawn="1"/>
          </p:nvSpPr>
          <p:spPr bwMode="auto">
            <a:xfrm>
              <a:off x="8435182" y="3910013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Oval 64"/>
            <p:cNvSpPr>
              <a:spLocks noChangeArrowheads="1"/>
            </p:cNvSpPr>
            <p:nvPr userDrawn="1"/>
          </p:nvSpPr>
          <p:spPr bwMode="auto">
            <a:xfrm>
              <a:off x="8535195" y="3910013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Oval 65"/>
            <p:cNvSpPr>
              <a:spLocks noChangeArrowheads="1"/>
            </p:cNvSpPr>
            <p:nvPr userDrawn="1"/>
          </p:nvSpPr>
          <p:spPr bwMode="auto">
            <a:xfrm>
              <a:off x="8632032" y="3910013"/>
              <a:ext cx="42863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Oval 66"/>
            <p:cNvSpPr>
              <a:spLocks noChangeArrowheads="1"/>
            </p:cNvSpPr>
            <p:nvPr userDrawn="1"/>
          </p:nvSpPr>
          <p:spPr bwMode="auto">
            <a:xfrm>
              <a:off x="8730457" y="3910013"/>
              <a:ext cx="44450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Oval 67"/>
            <p:cNvSpPr>
              <a:spLocks noChangeArrowheads="1"/>
            </p:cNvSpPr>
            <p:nvPr userDrawn="1"/>
          </p:nvSpPr>
          <p:spPr bwMode="auto">
            <a:xfrm>
              <a:off x="8139907" y="4008438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Oval 68"/>
            <p:cNvSpPr>
              <a:spLocks noChangeArrowheads="1"/>
            </p:cNvSpPr>
            <p:nvPr userDrawn="1"/>
          </p:nvSpPr>
          <p:spPr bwMode="auto">
            <a:xfrm>
              <a:off x="8236745" y="4008438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Oval 69"/>
            <p:cNvSpPr>
              <a:spLocks noChangeArrowheads="1"/>
            </p:cNvSpPr>
            <p:nvPr userDrawn="1"/>
          </p:nvSpPr>
          <p:spPr bwMode="auto">
            <a:xfrm>
              <a:off x="8336757" y="4008438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Oval 70"/>
            <p:cNvSpPr>
              <a:spLocks noChangeArrowheads="1"/>
            </p:cNvSpPr>
            <p:nvPr userDrawn="1"/>
          </p:nvSpPr>
          <p:spPr bwMode="auto">
            <a:xfrm>
              <a:off x="8435182" y="4008438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Oval 71"/>
            <p:cNvSpPr>
              <a:spLocks noChangeArrowheads="1"/>
            </p:cNvSpPr>
            <p:nvPr userDrawn="1"/>
          </p:nvSpPr>
          <p:spPr bwMode="auto">
            <a:xfrm>
              <a:off x="8535195" y="4008438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Oval 72"/>
            <p:cNvSpPr>
              <a:spLocks noChangeArrowheads="1"/>
            </p:cNvSpPr>
            <p:nvPr userDrawn="1"/>
          </p:nvSpPr>
          <p:spPr bwMode="auto">
            <a:xfrm>
              <a:off x="8632032" y="4008438"/>
              <a:ext cx="42863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Oval 73"/>
            <p:cNvSpPr>
              <a:spLocks noChangeArrowheads="1"/>
            </p:cNvSpPr>
            <p:nvPr userDrawn="1"/>
          </p:nvSpPr>
          <p:spPr bwMode="auto">
            <a:xfrm>
              <a:off x="8730457" y="4008438"/>
              <a:ext cx="44450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Oval 74"/>
            <p:cNvSpPr>
              <a:spLocks noChangeArrowheads="1"/>
            </p:cNvSpPr>
            <p:nvPr userDrawn="1"/>
          </p:nvSpPr>
          <p:spPr bwMode="auto">
            <a:xfrm>
              <a:off x="8236745" y="410527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Oval 75"/>
            <p:cNvSpPr>
              <a:spLocks noChangeArrowheads="1"/>
            </p:cNvSpPr>
            <p:nvPr userDrawn="1"/>
          </p:nvSpPr>
          <p:spPr bwMode="auto">
            <a:xfrm>
              <a:off x="8336757" y="410527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Oval 76"/>
            <p:cNvSpPr>
              <a:spLocks noChangeArrowheads="1"/>
            </p:cNvSpPr>
            <p:nvPr userDrawn="1"/>
          </p:nvSpPr>
          <p:spPr bwMode="auto">
            <a:xfrm>
              <a:off x="8435182" y="410527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Oval 77"/>
            <p:cNvSpPr>
              <a:spLocks noChangeArrowheads="1"/>
            </p:cNvSpPr>
            <p:nvPr userDrawn="1"/>
          </p:nvSpPr>
          <p:spPr bwMode="auto">
            <a:xfrm>
              <a:off x="8535195" y="410527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Oval 78"/>
            <p:cNvSpPr>
              <a:spLocks noChangeArrowheads="1"/>
            </p:cNvSpPr>
            <p:nvPr userDrawn="1"/>
          </p:nvSpPr>
          <p:spPr bwMode="auto">
            <a:xfrm>
              <a:off x="8632032" y="4105275"/>
              <a:ext cx="42863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Oval 79"/>
            <p:cNvSpPr>
              <a:spLocks noChangeArrowheads="1"/>
            </p:cNvSpPr>
            <p:nvPr userDrawn="1"/>
          </p:nvSpPr>
          <p:spPr bwMode="auto">
            <a:xfrm>
              <a:off x="8730457" y="4105275"/>
              <a:ext cx="44450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Oval 80"/>
            <p:cNvSpPr>
              <a:spLocks noChangeArrowheads="1"/>
            </p:cNvSpPr>
            <p:nvPr userDrawn="1"/>
          </p:nvSpPr>
          <p:spPr bwMode="auto">
            <a:xfrm>
              <a:off x="8435182" y="420052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Oval 81"/>
            <p:cNvSpPr>
              <a:spLocks noChangeArrowheads="1"/>
            </p:cNvSpPr>
            <p:nvPr userDrawn="1"/>
          </p:nvSpPr>
          <p:spPr bwMode="auto">
            <a:xfrm>
              <a:off x="8535195" y="420052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Oval 82"/>
            <p:cNvSpPr>
              <a:spLocks noChangeArrowheads="1"/>
            </p:cNvSpPr>
            <p:nvPr userDrawn="1"/>
          </p:nvSpPr>
          <p:spPr bwMode="auto">
            <a:xfrm>
              <a:off x="8632032" y="4200525"/>
              <a:ext cx="42863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Oval 83"/>
            <p:cNvSpPr>
              <a:spLocks noChangeArrowheads="1"/>
            </p:cNvSpPr>
            <p:nvPr userDrawn="1"/>
          </p:nvSpPr>
          <p:spPr bwMode="auto">
            <a:xfrm>
              <a:off x="8730457" y="4200525"/>
              <a:ext cx="44450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Oval 84"/>
            <p:cNvSpPr>
              <a:spLocks noChangeArrowheads="1"/>
            </p:cNvSpPr>
            <p:nvPr userDrawn="1"/>
          </p:nvSpPr>
          <p:spPr bwMode="auto">
            <a:xfrm>
              <a:off x="8632032" y="4298950"/>
              <a:ext cx="42863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Oval 85"/>
            <p:cNvSpPr>
              <a:spLocks noChangeArrowheads="1"/>
            </p:cNvSpPr>
            <p:nvPr userDrawn="1"/>
          </p:nvSpPr>
          <p:spPr bwMode="auto">
            <a:xfrm>
              <a:off x="8730457" y="4298950"/>
              <a:ext cx="44450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86"/>
            <p:cNvSpPr>
              <a:spLocks/>
            </p:cNvSpPr>
            <p:nvPr userDrawn="1"/>
          </p:nvSpPr>
          <p:spPr bwMode="auto">
            <a:xfrm>
              <a:off x="8830470" y="3529013"/>
              <a:ext cx="41275" cy="34925"/>
            </a:xfrm>
            <a:custGeom>
              <a:avLst/>
              <a:gdLst>
                <a:gd name="T0" fmla="*/ 9 w 17"/>
                <a:gd name="T1" fmla="*/ 14 h 14"/>
                <a:gd name="T2" fmla="*/ 17 w 17"/>
                <a:gd name="T3" fmla="*/ 8 h 14"/>
                <a:gd name="T4" fmla="*/ 2 w 17"/>
                <a:gd name="T5" fmla="*/ 0 h 14"/>
                <a:gd name="T6" fmla="*/ 0 w 17"/>
                <a:gd name="T7" fmla="*/ 5 h 14"/>
                <a:gd name="T8" fmla="*/ 9 w 17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2" y="14"/>
                    <a:pt x="15" y="12"/>
                    <a:pt x="17" y="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10"/>
                    <a:pt x="4" y="14"/>
                    <a:pt x="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Oval 87"/>
            <p:cNvSpPr>
              <a:spLocks noChangeArrowheads="1"/>
            </p:cNvSpPr>
            <p:nvPr userDrawn="1"/>
          </p:nvSpPr>
          <p:spPr bwMode="auto">
            <a:xfrm>
              <a:off x="8830470" y="3619500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Oval 88"/>
            <p:cNvSpPr>
              <a:spLocks noChangeArrowheads="1"/>
            </p:cNvSpPr>
            <p:nvPr userDrawn="1"/>
          </p:nvSpPr>
          <p:spPr bwMode="auto">
            <a:xfrm>
              <a:off x="8927307" y="3619500"/>
              <a:ext cx="44450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89"/>
            <p:cNvSpPr>
              <a:spLocks/>
            </p:cNvSpPr>
            <p:nvPr userDrawn="1"/>
          </p:nvSpPr>
          <p:spPr bwMode="auto">
            <a:xfrm>
              <a:off x="9028907" y="3638550"/>
              <a:ext cx="28575" cy="22225"/>
            </a:xfrm>
            <a:custGeom>
              <a:avLst/>
              <a:gdLst>
                <a:gd name="T0" fmla="*/ 8 w 12"/>
                <a:gd name="T1" fmla="*/ 9 h 9"/>
                <a:gd name="T2" fmla="*/ 12 w 12"/>
                <a:gd name="T3" fmla="*/ 8 h 9"/>
                <a:gd name="T4" fmla="*/ 0 w 12"/>
                <a:gd name="T5" fmla="*/ 0 h 9"/>
                <a:gd name="T6" fmla="*/ 8 w 12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9">
                  <a:moveTo>
                    <a:pt x="8" y="9"/>
                  </a:moveTo>
                  <a:cubicBezTo>
                    <a:pt x="10" y="9"/>
                    <a:pt x="11" y="8"/>
                    <a:pt x="12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9"/>
                    <a:pt x="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Oval 90"/>
            <p:cNvSpPr>
              <a:spLocks noChangeArrowheads="1"/>
            </p:cNvSpPr>
            <p:nvPr userDrawn="1"/>
          </p:nvSpPr>
          <p:spPr bwMode="auto">
            <a:xfrm>
              <a:off x="8830470" y="3714750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Oval 91"/>
            <p:cNvSpPr>
              <a:spLocks noChangeArrowheads="1"/>
            </p:cNvSpPr>
            <p:nvPr userDrawn="1"/>
          </p:nvSpPr>
          <p:spPr bwMode="auto">
            <a:xfrm>
              <a:off x="8927307" y="3714750"/>
              <a:ext cx="44450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Oval 92"/>
            <p:cNvSpPr>
              <a:spLocks noChangeArrowheads="1"/>
            </p:cNvSpPr>
            <p:nvPr userDrawn="1"/>
          </p:nvSpPr>
          <p:spPr bwMode="auto">
            <a:xfrm>
              <a:off x="9028907" y="3714750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Oval 93"/>
            <p:cNvSpPr>
              <a:spLocks noChangeArrowheads="1"/>
            </p:cNvSpPr>
            <p:nvPr userDrawn="1"/>
          </p:nvSpPr>
          <p:spPr bwMode="auto">
            <a:xfrm>
              <a:off x="9125745" y="3714750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Oval 94"/>
            <p:cNvSpPr>
              <a:spLocks noChangeArrowheads="1"/>
            </p:cNvSpPr>
            <p:nvPr userDrawn="1"/>
          </p:nvSpPr>
          <p:spPr bwMode="auto">
            <a:xfrm>
              <a:off x="8830470" y="381317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Oval 95"/>
            <p:cNvSpPr>
              <a:spLocks noChangeArrowheads="1"/>
            </p:cNvSpPr>
            <p:nvPr userDrawn="1"/>
          </p:nvSpPr>
          <p:spPr bwMode="auto">
            <a:xfrm>
              <a:off x="8927307" y="3813175"/>
              <a:ext cx="44450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Oval 96"/>
            <p:cNvSpPr>
              <a:spLocks noChangeArrowheads="1"/>
            </p:cNvSpPr>
            <p:nvPr userDrawn="1"/>
          </p:nvSpPr>
          <p:spPr bwMode="auto">
            <a:xfrm>
              <a:off x="9028907" y="381317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Oval 97"/>
            <p:cNvSpPr>
              <a:spLocks noChangeArrowheads="1"/>
            </p:cNvSpPr>
            <p:nvPr userDrawn="1"/>
          </p:nvSpPr>
          <p:spPr bwMode="auto">
            <a:xfrm>
              <a:off x="9125745" y="381317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Oval 98"/>
            <p:cNvSpPr>
              <a:spLocks noChangeArrowheads="1"/>
            </p:cNvSpPr>
            <p:nvPr userDrawn="1"/>
          </p:nvSpPr>
          <p:spPr bwMode="auto">
            <a:xfrm>
              <a:off x="9225757" y="381317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99"/>
            <p:cNvSpPr>
              <a:spLocks/>
            </p:cNvSpPr>
            <p:nvPr userDrawn="1"/>
          </p:nvSpPr>
          <p:spPr bwMode="auto">
            <a:xfrm>
              <a:off x="9324182" y="3817938"/>
              <a:ext cx="14288" cy="36513"/>
            </a:xfrm>
            <a:custGeom>
              <a:avLst/>
              <a:gdLst>
                <a:gd name="T0" fmla="*/ 4 w 6"/>
                <a:gd name="T1" fmla="*/ 0 h 15"/>
                <a:gd name="T2" fmla="*/ 0 w 6"/>
                <a:gd name="T3" fmla="*/ 7 h 15"/>
                <a:gd name="T4" fmla="*/ 6 w 6"/>
                <a:gd name="T5" fmla="*/ 15 h 15"/>
                <a:gd name="T6" fmla="*/ 6 w 6"/>
                <a:gd name="T7" fmla="*/ 1 h 15"/>
                <a:gd name="T8" fmla="*/ 4 w 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5">
                  <a:moveTo>
                    <a:pt x="4" y="0"/>
                  </a:moveTo>
                  <a:cubicBezTo>
                    <a:pt x="2" y="1"/>
                    <a:pt x="0" y="4"/>
                    <a:pt x="0" y="7"/>
                  </a:cubicBezTo>
                  <a:cubicBezTo>
                    <a:pt x="0" y="10"/>
                    <a:pt x="2" y="13"/>
                    <a:pt x="6" y="15"/>
                  </a:cubicBezTo>
                  <a:cubicBezTo>
                    <a:pt x="6" y="1"/>
                    <a:pt x="6" y="1"/>
                    <a:pt x="6" y="1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Oval 100"/>
            <p:cNvSpPr>
              <a:spLocks noChangeArrowheads="1"/>
            </p:cNvSpPr>
            <p:nvPr userDrawn="1"/>
          </p:nvSpPr>
          <p:spPr bwMode="auto">
            <a:xfrm>
              <a:off x="8830470" y="3910013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Oval 101"/>
            <p:cNvSpPr>
              <a:spLocks noChangeArrowheads="1"/>
            </p:cNvSpPr>
            <p:nvPr userDrawn="1"/>
          </p:nvSpPr>
          <p:spPr bwMode="auto">
            <a:xfrm>
              <a:off x="8927307" y="3910013"/>
              <a:ext cx="44450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Oval 102"/>
            <p:cNvSpPr>
              <a:spLocks noChangeArrowheads="1"/>
            </p:cNvSpPr>
            <p:nvPr userDrawn="1"/>
          </p:nvSpPr>
          <p:spPr bwMode="auto">
            <a:xfrm>
              <a:off x="9028907" y="3910013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Oval 103"/>
            <p:cNvSpPr>
              <a:spLocks noChangeArrowheads="1"/>
            </p:cNvSpPr>
            <p:nvPr userDrawn="1"/>
          </p:nvSpPr>
          <p:spPr bwMode="auto">
            <a:xfrm>
              <a:off x="9125745" y="3910013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Oval 104"/>
            <p:cNvSpPr>
              <a:spLocks noChangeArrowheads="1"/>
            </p:cNvSpPr>
            <p:nvPr userDrawn="1"/>
          </p:nvSpPr>
          <p:spPr bwMode="auto">
            <a:xfrm>
              <a:off x="9225757" y="3910013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105"/>
            <p:cNvSpPr>
              <a:spLocks/>
            </p:cNvSpPr>
            <p:nvPr userDrawn="1"/>
          </p:nvSpPr>
          <p:spPr bwMode="auto">
            <a:xfrm>
              <a:off x="9324182" y="3913188"/>
              <a:ext cx="14288" cy="36513"/>
            </a:xfrm>
            <a:custGeom>
              <a:avLst/>
              <a:gdLst>
                <a:gd name="T0" fmla="*/ 0 w 6"/>
                <a:gd name="T1" fmla="*/ 7 h 15"/>
                <a:gd name="T2" fmla="*/ 6 w 6"/>
                <a:gd name="T3" fmla="*/ 15 h 15"/>
                <a:gd name="T4" fmla="*/ 6 w 6"/>
                <a:gd name="T5" fmla="*/ 0 h 15"/>
                <a:gd name="T6" fmla="*/ 0 w 6"/>
                <a:gd name="T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5">
                  <a:moveTo>
                    <a:pt x="0" y="7"/>
                  </a:moveTo>
                  <a:cubicBezTo>
                    <a:pt x="0" y="11"/>
                    <a:pt x="2" y="14"/>
                    <a:pt x="6" y="1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1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Oval 106"/>
            <p:cNvSpPr>
              <a:spLocks noChangeArrowheads="1"/>
            </p:cNvSpPr>
            <p:nvPr userDrawn="1"/>
          </p:nvSpPr>
          <p:spPr bwMode="auto">
            <a:xfrm>
              <a:off x="8830470" y="4008438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Oval 107"/>
            <p:cNvSpPr>
              <a:spLocks noChangeArrowheads="1"/>
            </p:cNvSpPr>
            <p:nvPr userDrawn="1"/>
          </p:nvSpPr>
          <p:spPr bwMode="auto">
            <a:xfrm>
              <a:off x="8927307" y="4008438"/>
              <a:ext cx="44450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Oval 108"/>
            <p:cNvSpPr>
              <a:spLocks noChangeArrowheads="1"/>
            </p:cNvSpPr>
            <p:nvPr userDrawn="1"/>
          </p:nvSpPr>
          <p:spPr bwMode="auto">
            <a:xfrm>
              <a:off x="9028907" y="4008438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Oval 109"/>
            <p:cNvSpPr>
              <a:spLocks noChangeArrowheads="1"/>
            </p:cNvSpPr>
            <p:nvPr userDrawn="1"/>
          </p:nvSpPr>
          <p:spPr bwMode="auto">
            <a:xfrm>
              <a:off x="9125745" y="4008438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Oval 110"/>
            <p:cNvSpPr>
              <a:spLocks noChangeArrowheads="1"/>
            </p:cNvSpPr>
            <p:nvPr userDrawn="1"/>
          </p:nvSpPr>
          <p:spPr bwMode="auto">
            <a:xfrm>
              <a:off x="9225757" y="4008438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111"/>
            <p:cNvSpPr>
              <a:spLocks/>
            </p:cNvSpPr>
            <p:nvPr userDrawn="1"/>
          </p:nvSpPr>
          <p:spPr bwMode="auto">
            <a:xfrm>
              <a:off x="9324182" y="4008438"/>
              <a:ext cx="14288" cy="38100"/>
            </a:xfrm>
            <a:custGeom>
              <a:avLst/>
              <a:gdLst>
                <a:gd name="T0" fmla="*/ 0 w 6"/>
                <a:gd name="T1" fmla="*/ 8 h 16"/>
                <a:gd name="T2" fmla="*/ 6 w 6"/>
                <a:gd name="T3" fmla="*/ 16 h 16"/>
                <a:gd name="T4" fmla="*/ 6 w 6"/>
                <a:gd name="T5" fmla="*/ 0 h 16"/>
                <a:gd name="T6" fmla="*/ 0 w 6"/>
                <a:gd name="T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6">
                  <a:moveTo>
                    <a:pt x="0" y="8"/>
                  </a:moveTo>
                  <a:cubicBezTo>
                    <a:pt x="0" y="12"/>
                    <a:pt x="2" y="15"/>
                    <a:pt x="6" y="1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2"/>
                    <a:pt x="0" y="5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Oval 112"/>
            <p:cNvSpPr>
              <a:spLocks noChangeArrowheads="1"/>
            </p:cNvSpPr>
            <p:nvPr userDrawn="1"/>
          </p:nvSpPr>
          <p:spPr bwMode="auto">
            <a:xfrm>
              <a:off x="8830470" y="410527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Oval 113"/>
            <p:cNvSpPr>
              <a:spLocks noChangeArrowheads="1"/>
            </p:cNvSpPr>
            <p:nvPr userDrawn="1"/>
          </p:nvSpPr>
          <p:spPr bwMode="auto">
            <a:xfrm>
              <a:off x="8927307" y="4105275"/>
              <a:ext cx="44450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Oval 114"/>
            <p:cNvSpPr>
              <a:spLocks noChangeArrowheads="1"/>
            </p:cNvSpPr>
            <p:nvPr userDrawn="1"/>
          </p:nvSpPr>
          <p:spPr bwMode="auto">
            <a:xfrm>
              <a:off x="9028907" y="410527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Oval 115"/>
            <p:cNvSpPr>
              <a:spLocks noChangeArrowheads="1"/>
            </p:cNvSpPr>
            <p:nvPr userDrawn="1"/>
          </p:nvSpPr>
          <p:spPr bwMode="auto">
            <a:xfrm>
              <a:off x="9125745" y="410527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Oval 116"/>
            <p:cNvSpPr>
              <a:spLocks noChangeArrowheads="1"/>
            </p:cNvSpPr>
            <p:nvPr userDrawn="1"/>
          </p:nvSpPr>
          <p:spPr bwMode="auto">
            <a:xfrm>
              <a:off x="9225757" y="410527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117"/>
            <p:cNvSpPr>
              <a:spLocks/>
            </p:cNvSpPr>
            <p:nvPr userDrawn="1"/>
          </p:nvSpPr>
          <p:spPr bwMode="auto">
            <a:xfrm>
              <a:off x="9324182" y="4105275"/>
              <a:ext cx="14288" cy="39688"/>
            </a:xfrm>
            <a:custGeom>
              <a:avLst/>
              <a:gdLst>
                <a:gd name="T0" fmla="*/ 0 w 6"/>
                <a:gd name="T1" fmla="*/ 8 h 16"/>
                <a:gd name="T2" fmla="*/ 6 w 6"/>
                <a:gd name="T3" fmla="*/ 16 h 16"/>
                <a:gd name="T4" fmla="*/ 6 w 6"/>
                <a:gd name="T5" fmla="*/ 0 h 16"/>
                <a:gd name="T6" fmla="*/ 0 w 6"/>
                <a:gd name="T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6">
                  <a:moveTo>
                    <a:pt x="0" y="8"/>
                  </a:moveTo>
                  <a:cubicBezTo>
                    <a:pt x="0" y="12"/>
                    <a:pt x="2" y="15"/>
                    <a:pt x="6" y="1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1"/>
                    <a:pt x="0" y="4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Oval 118"/>
            <p:cNvSpPr>
              <a:spLocks noChangeArrowheads="1"/>
            </p:cNvSpPr>
            <p:nvPr userDrawn="1"/>
          </p:nvSpPr>
          <p:spPr bwMode="auto">
            <a:xfrm>
              <a:off x="8830470" y="420052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Oval 119"/>
            <p:cNvSpPr>
              <a:spLocks noChangeArrowheads="1"/>
            </p:cNvSpPr>
            <p:nvPr userDrawn="1"/>
          </p:nvSpPr>
          <p:spPr bwMode="auto">
            <a:xfrm>
              <a:off x="8927307" y="4200525"/>
              <a:ext cx="44450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Oval 120"/>
            <p:cNvSpPr>
              <a:spLocks noChangeArrowheads="1"/>
            </p:cNvSpPr>
            <p:nvPr userDrawn="1"/>
          </p:nvSpPr>
          <p:spPr bwMode="auto">
            <a:xfrm>
              <a:off x="9028907" y="420052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Oval 121"/>
            <p:cNvSpPr>
              <a:spLocks noChangeArrowheads="1"/>
            </p:cNvSpPr>
            <p:nvPr userDrawn="1"/>
          </p:nvSpPr>
          <p:spPr bwMode="auto">
            <a:xfrm>
              <a:off x="9125745" y="420052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Oval 122"/>
            <p:cNvSpPr>
              <a:spLocks noChangeArrowheads="1"/>
            </p:cNvSpPr>
            <p:nvPr userDrawn="1"/>
          </p:nvSpPr>
          <p:spPr bwMode="auto">
            <a:xfrm>
              <a:off x="9225757" y="420052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123"/>
            <p:cNvSpPr>
              <a:spLocks/>
            </p:cNvSpPr>
            <p:nvPr userDrawn="1"/>
          </p:nvSpPr>
          <p:spPr bwMode="auto">
            <a:xfrm>
              <a:off x="9324182" y="4203700"/>
              <a:ext cx="14288" cy="38100"/>
            </a:xfrm>
            <a:custGeom>
              <a:avLst/>
              <a:gdLst>
                <a:gd name="T0" fmla="*/ 0 w 6"/>
                <a:gd name="T1" fmla="*/ 8 h 16"/>
                <a:gd name="T2" fmla="*/ 6 w 6"/>
                <a:gd name="T3" fmla="*/ 16 h 16"/>
                <a:gd name="T4" fmla="*/ 6 w 6"/>
                <a:gd name="T5" fmla="*/ 0 h 16"/>
                <a:gd name="T6" fmla="*/ 0 w 6"/>
                <a:gd name="T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6">
                  <a:moveTo>
                    <a:pt x="0" y="8"/>
                  </a:moveTo>
                  <a:cubicBezTo>
                    <a:pt x="0" y="11"/>
                    <a:pt x="2" y="14"/>
                    <a:pt x="6" y="1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1"/>
                    <a:pt x="0" y="4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Oval 124"/>
            <p:cNvSpPr>
              <a:spLocks noChangeArrowheads="1"/>
            </p:cNvSpPr>
            <p:nvPr userDrawn="1"/>
          </p:nvSpPr>
          <p:spPr bwMode="auto">
            <a:xfrm>
              <a:off x="8830470" y="4298950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Oval 125"/>
            <p:cNvSpPr>
              <a:spLocks noChangeArrowheads="1"/>
            </p:cNvSpPr>
            <p:nvPr userDrawn="1"/>
          </p:nvSpPr>
          <p:spPr bwMode="auto">
            <a:xfrm>
              <a:off x="8927307" y="4298950"/>
              <a:ext cx="44450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Oval 126"/>
            <p:cNvSpPr>
              <a:spLocks noChangeArrowheads="1"/>
            </p:cNvSpPr>
            <p:nvPr userDrawn="1"/>
          </p:nvSpPr>
          <p:spPr bwMode="auto">
            <a:xfrm>
              <a:off x="9028907" y="4298950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Oval 127"/>
            <p:cNvSpPr>
              <a:spLocks noChangeArrowheads="1"/>
            </p:cNvSpPr>
            <p:nvPr userDrawn="1"/>
          </p:nvSpPr>
          <p:spPr bwMode="auto">
            <a:xfrm>
              <a:off x="9125745" y="4298950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Oval 128"/>
            <p:cNvSpPr>
              <a:spLocks noChangeArrowheads="1"/>
            </p:cNvSpPr>
            <p:nvPr userDrawn="1"/>
          </p:nvSpPr>
          <p:spPr bwMode="auto">
            <a:xfrm>
              <a:off x="9225757" y="4298950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129"/>
            <p:cNvSpPr>
              <a:spLocks/>
            </p:cNvSpPr>
            <p:nvPr userDrawn="1"/>
          </p:nvSpPr>
          <p:spPr bwMode="auto">
            <a:xfrm>
              <a:off x="9324182" y="4300538"/>
              <a:ext cx="14288" cy="36513"/>
            </a:xfrm>
            <a:custGeom>
              <a:avLst/>
              <a:gdLst>
                <a:gd name="T0" fmla="*/ 0 w 6"/>
                <a:gd name="T1" fmla="*/ 8 h 15"/>
                <a:gd name="T2" fmla="*/ 6 w 6"/>
                <a:gd name="T3" fmla="*/ 15 h 15"/>
                <a:gd name="T4" fmla="*/ 6 w 6"/>
                <a:gd name="T5" fmla="*/ 0 h 15"/>
                <a:gd name="T6" fmla="*/ 0 w 6"/>
                <a:gd name="T7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5">
                  <a:moveTo>
                    <a:pt x="0" y="8"/>
                  </a:moveTo>
                  <a:cubicBezTo>
                    <a:pt x="0" y="11"/>
                    <a:pt x="2" y="14"/>
                    <a:pt x="6" y="1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1"/>
                    <a:pt x="0" y="4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Oval 130"/>
            <p:cNvSpPr>
              <a:spLocks noChangeArrowheads="1"/>
            </p:cNvSpPr>
            <p:nvPr userDrawn="1"/>
          </p:nvSpPr>
          <p:spPr bwMode="auto">
            <a:xfrm>
              <a:off x="8830470" y="4395788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Oval 131"/>
            <p:cNvSpPr>
              <a:spLocks noChangeArrowheads="1"/>
            </p:cNvSpPr>
            <p:nvPr userDrawn="1"/>
          </p:nvSpPr>
          <p:spPr bwMode="auto">
            <a:xfrm>
              <a:off x="8927307" y="4395788"/>
              <a:ext cx="44450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Oval 132"/>
            <p:cNvSpPr>
              <a:spLocks noChangeArrowheads="1"/>
            </p:cNvSpPr>
            <p:nvPr userDrawn="1"/>
          </p:nvSpPr>
          <p:spPr bwMode="auto">
            <a:xfrm>
              <a:off x="9028907" y="4395788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Oval 133"/>
            <p:cNvSpPr>
              <a:spLocks noChangeArrowheads="1"/>
            </p:cNvSpPr>
            <p:nvPr userDrawn="1"/>
          </p:nvSpPr>
          <p:spPr bwMode="auto">
            <a:xfrm>
              <a:off x="9125745" y="4395788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Oval 134"/>
            <p:cNvSpPr>
              <a:spLocks noChangeArrowheads="1"/>
            </p:cNvSpPr>
            <p:nvPr userDrawn="1"/>
          </p:nvSpPr>
          <p:spPr bwMode="auto">
            <a:xfrm>
              <a:off x="9225757" y="4395788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135"/>
            <p:cNvSpPr>
              <a:spLocks/>
            </p:cNvSpPr>
            <p:nvPr userDrawn="1"/>
          </p:nvSpPr>
          <p:spPr bwMode="auto">
            <a:xfrm>
              <a:off x="9324182" y="4395788"/>
              <a:ext cx="14288" cy="39688"/>
            </a:xfrm>
            <a:custGeom>
              <a:avLst/>
              <a:gdLst>
                <a:gd name="T0" fmla="*/ 0 w 6"/>
                <a:gd name="T1" fmla="*/ 8 h 16"/>
                <a:gd name="T2" fmla="*/ 6 w 6"/>
                <a:gd name="T3" fmla="*/ 16 h 16"/>
                <a:gd name="T4" fmla="*/ 6 w 6"/>
                <a:gd name="T5" fmla="*/ 0 h 16"/>
                <a:gd name="T6" fmla="*/ 0 w 6"/>
                <a:gd name="T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6">
                  <a:moveTo>
                    <a:pt x="0" y="8"/>
                  </a:moveTo>
                  <a:cubicBezTo>
                    <a:pt x="0" y="12"/>
                    <a:pt x="2" y="15"/>
                    <a:pt x="6" y="1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2"/>
                    <a:pt x="0" y="5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Oval 136"/>
            <p:cNvSpPr>
              <a:spLocks noChangeArrowheads="1"/>
            </p:cNvSpPr>
            <p:nvPr userDrawn="1"/>
          </p:nvSpPr>
          <p:spPr bwMode="auto">
            <a:xfrm>
              <a:off x="8830470" y="4503738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Oval 137"/>
            <p:cNvSpPr>
              <a:spLocks noChangeArrowheads="1"/>
            </p:cNvSpPr>
            <p:nvPr userDrawn="1"/>
          </p:nvSpPr>
          <p:spPr bwMode="auto">
            <a:xfrm>
              <a:off x="8927307" y="4503738"/>
              <a:ext cx="44450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Oval 138"/>
            <p:cNvSpPr>
              <a:spLocks noChangeArrowheads="1"/>
            </p:cNvSpPr>
            <p:nvPr userDrawn="1"/>
          </p:nvSpPr>
          <p:spPr bwMode="auto">
            <a:xfrm>
              <a:off x="9028907" y="4503738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Oval 139"/>
            <p:cNvSpPr>
              <a:spLocks noChangeArrowheads="1"/>
            </p:cNvSpPr>
            <p:nvPr userDrawn="1"/>
          </p:nvSpPr>
          <p:spPr bwMode="auto">
            <a:xfrm>
              <a:off x="9125745" y="4503738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Oval 140"/>
            <p:cNvSpPr>
              <a:spLocks noChangeArrowheads="1"/>
            </p:cNvSpPr>
            <p:nvPr userDrawn="1"/>
          </p:nvSpPr>
          <p:spPr bwMode="auto">
            <a:xfrm>
              <a:off x="9225757" y="4503738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141"/>
            <p:cNvSpPr>
              <a:spLocks/>
            </p:cNvSpPr>
            <p:nvPr userDrawn="1"/>
          </p:nvSpPr>
          <p:spPr bwMode="auto">
            <a:xfrm>
              <a:off x="9324182" y="4503738"/>
              <a:ext cx="14288" cy="39688"/>
            </a:xfrm>
            <a:custGeom>
              <a:avLst/>
              <a:gdLst>
                <a:gd name="T0" fmla="*/ 0 w 6"/>
                <a:gd name="T1" fmla="*/ 8 h 16"/>
                <a:gd name="T2" fmla="*/ 6 w 6"/>
                <a:gd name="T3" fmla="*/ 16 h 16"/>
                <a:gd name="T4" fmla="*/ 6 w 6"/>
                <a:gd name="T5" fmla="*/ 0 h 16"/>
                <a:gd name="T6" fmla="*/ 0 w 6"/>
                <a:gd name="T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6">
                  <a:moveTo>
                    <a:pt x="0" y="8"/>
                  </a:moveTo>
                  <a:cubicBezTo>
                    <a:pt x="0" y="12"/>
                    <a:pt x="2" y="15"/>
                    <a:pt x="6" y="1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2"/>
                    <a:pt x="0" y="5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Oval 142"/>
            <p:cNvSpPr>
              <a:spLocks noChangeArrowheads="1"/>
            </p:cNvSpPr>
            <p:nvPr userDrawn="1"/>
          </p:nvSpPr>
          <p:spPr bwMode="auto">
            <a:xfrm>
              <a:off x="8830470" y="4598988"/>
              <a:ext cx="41275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Oval 143"/>
            <p:cNvSpPr>
              <a:spLocks noChangeArrowheads="1"/>
            </p:cNvSpPr>
            <p:nvPr userDrawn="1"/>
          </p:nvSpPr>
          <p:spPr bwMode="auto">
            <a:xfrm>
              <a:off x="8927307" y="4598988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Oval 144"/>
            <p:cNvSpPr>
              <a:spLocks noChangeArrowheads="1"/>
            </p:cNvSpPr>
            <p:nvPr userDrawn="1"/>
          </p:nvSpPr>
          <p:spPr bwMode="auto">
            <a:xfrm>
              <a:off x="9028907" y="4598988"/>
              <a:ext cx="41275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Oval 145"/>
            <p:cNvSpPr>
              <a:spLocks noChangeArrowheads="1"/>
            </p:cNvSpPr>
            <p:nvPr userDrawn="1"/>
          </p:nvSpPr>
          <p:spPr bwMode="auto">
            <a:xfrm>
              <a:off x="9125745" y="4598988"/>
              <a:ext cx="41275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146"/>
            <p:cNvSpPr>
              <a:spLocks/>
            </p:cNvSpPr>
            <p:nvPr userDrawn="1"/>
          </p:nvSpPr>
          <p:spPr bwMode="auto">
            <a:xfrm>
              <a:off x="9225757" y="4598988"/>
              <a:ext cx="41275" cy="41275"/>
            </a:xfrm>
            <a:custGeom>
              <a:avLst/>
              <a:gdLst>
                <a:gd name="T0" fmla="*/ 8 w 17"/>
                <a:gd name="T1" fmla="*/ 0 h 17"/>
                <a:gd name="T2" fmla="*/ 0 w 17"/>
                <a:gd name="T3" fmla="*/ 9 h 17"/>
                <a:gd name="T4" fmla="*/ 6 w 17"/>
                <a:gd name="T5" fmla="*/ 17 h 17"/>
                <a:gd name="T6" fmla="*/ 17 w 17"/>
                <a:gd name="T7" fmla="*/ 11 h 17"/>
                <a:gd name="T8" fmla="*/ 17 w 17"/>
                <a:gd name="T9" fmla="*/ 9 h 17"/>
                <a:gd name="T10" fmla="*/ 8 w 17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7">
                  <a:moveTo>
                    <a:pt x="8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2" y="16"/>
                    <a:pt x="6" y="17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0"/>
                    <a:pt x="17" y="10"/>
                    <a:pt x="17" y="9"/>
                  </a:cubicBezTo>
                  <a:cubicBezTo>
                    <a:pt x="17" y="4"/>
                    <a:pt x="13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Oval 147"/>
            <p:cNvSpPr>
              <a:spLocks noChangeArrowheads="1"/>
            </p:cNvSpPr>
            <p:nvPr userDrawn="1"/>
          </p:nvSpPr>
          <p:spPr bwMode="auto">
            <a:xfrm>
              <a:off x="8830470" y="4695825"/>
              <a:ext cx="41275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Oval 148"/>
            <p:cNvSpPr>
              <a:spLocks noChangeArrowheads="1"/>
            </p:cNvSpPr>
            <p:nvPr userDrawn="1"/>
          </p:nvSpPr>
          <p:spPr bwMode="auto">
            <a:xfrm>
              <a:off x="8927307" y="4695825"/>
              <a:ext cx="44450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Oval 149"/>
            <p:cNvSpPr>
              <a:spLocks noChangeArrowheads="1"/>
            </p:cNvSpPr>
            <p:nvPr userDrawn="1"/>
          </p:nvSpPr>
          <p:spPr bwMode="auto">
            <a:xfrm>
              <a:off x="9028907" y="4695825"/>
              <a:ext cx="41275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Oval 150"/>
            <p:cNvSpPr>
              <a:spLocks noChangeArrowheads="1"/>
            </p:cNvSpPr>
            <p:nvPr userDrawn="1"/>
          </p:nvSpPr>
          <p:spPr bwMode="auto">
            <a:xfrm>
              <a:off x="8830470" y="4794250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151"/>
            <p:cNvSpPr>
              <a:spLocks/>
            </p:cNvSpPr>
            <p:nvPr userDrawn="1"/>
          </p:nvSpPr>
          <p:spPr bwMode="auto">
            <a:xfrm>
              <a:off x="8927307" y="4794250"/>
              <a:ext cx="38100" cy="23813"/>
            </a:xfrm>
            <a:custGeom>
              <a:avLst/>
              <a:gdLst>
                <a:gd name="T0" fmla="*/ 0 w 15"/>
                <a:gd name="T1" fmla="*/ 9 h 10"/>
                <a:gd name="T2" fmla="*/ 1 w 15"/>
                <a:gd name="T3" fmla="*/ 10 h 10"/>
                <a:gd name="T4" fmla="*/ 15 w 15"/>
                <a:gd name="T5" fmla="*/ 2 h 10"/>
                <a:gd name="T6" fmla="*/ 9 w 15"/>
                <a:gd name="T7" fmla="*/ 0 h 10"/>
                <a:gd name="T8" fmla="*/ 0 w 15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0">
                  <a:moveTo>
                    <a:pt x="0" y="9"/>
                  </a:moveTo>
                  <a:cubicBezTo>
                    <a:pt x="0" y="9"/>
                    <a:pt x="1" y="10"/>
                    <a:pt x="1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4" name="Rectangle 152"/>
          <p:cNvSpPr>
            <a:spLocks noChangeArrowheads="1"/>
          </p:cNvSpPr>
          <p:nvPr userDrawn="1"/>
        </p:nvSpPr>
        <p:spPr bwMode="auto">
          <a:xfrm>
            <a:off x="7746207" y="2151063"/>
            <a:ext cx="1588" cy="15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5" name="Freeform 153"/>
          <p:cNvSpPr>
            <a:spLocks/>
          </p:cNvSpPr>
          <p:nvPr userDrawn="1"/>
        </p:nvSpPr>
        <p:spPr bwMode="auto">
          <a:xfrm>
            <a:off x="7522370" y="1901825"/>
            <a:ext cx="449263" cy="249238"/>
          </a:xfrm>
          <a:custGeom>
            <a:avLst/>
            <a:gdLst>
              <a:gd name="T0" fmla="*/ 283 w 283"/>
              <a:gd name="T1" fmla="*/ 79 h 157"/>
              <a:gd name="T2" fmla="*/ 266 w 283"/>
              <a:gd name="T3" fmla="*/ 68 h 157"/>
              <a:gd name="T4" fmla="*/ 266 w 283"/>
              <a:gd name="T5" fmla="*/ 68 h 157"/>
              <a:gd name="T6" fmla="*/ 264 w 283"/>
              <a:gd name="T7" fmla="*/ 68 h 157"/>
              <a:gd name="T8" fmla="*/ 247 w 283"/>
              <a:gd name="T9" fmla="*/ 59 h 157"/>
              <a:gd name="T10" fmla="*/ 247 w 283"/>
              <a:gd name="T11" fmla="*/ 59 h 157"/>
              <a:gd name="T12" fmla="*/ 230 w 283"/>
              <a:gd name="T13" fmla="*/ 48 h 157"/>
              <a:gd name="T14" fmla="*/ 230 w 283"/>
              <a:gd name="T15" fmla="*/ 48 h 157"/>
              <a:gd name="T16" fmla="*/ 230 w 283"/>
              <a:gd name="T17" fmla="*/ 48 h 157"/>
              <a:gd name="T18" fmla="*/ 230 w 283"/>
              <a:gd name="T19" fmla="*/ 48 h 157"/>
              <a:gd name="T20" fmla="*/ 212 w 283"/>
              <a:gd name="T21" fmla="*/ 39 h 157"/>
              <a:gd name="T22" fmla="*/ 212 w 283"/>
              <a:gd name="T23" fmla="*/ 39 h 157"/>
              <a:gd name="T24" fmla="*/ 212 w 283"/>
              <a:gd name="T25" fmla="*/ 39 h 157"/>
              <a:gd name="T26" fmla="*/ 195 w 283"/>
              <a:gd name="T27" fmla="*/ 30 h 157"/>
              <a:gd name="T28" fmla="*/ 195 w 283"/>
              <a:gd name="T29" fmla="*/ 30 h 157"/>
              <a:gd name="T30" fmla="*/ 177 w 283"/>
              <a:gd name="T31" fmla="*/ 19 h 157"/>
              <a:gd name="T32" fmla="*/ 177 w 283"/>
              <a:gd name="T33" fmla="*/ 19 h 157"/>
              <a:gd name="T34" fmla="*/ 160 w 283"/>
              <a:gd name="T35" fmla="*/ 10 h 157"/>
              <a:gd name="T36" fmla="*/ 160 w 283"/>
              <a:gd name="T37" fmla="*/ 10 h 157"/>
              <a:gd name="T38" fmla="*/ 141 w 283"/>
              <a:gd name="T39" fmla="*/ 0 h 157"/>
              <a:gd name="T40" fmla="*/ 141 w 283"/>
              <a:gd name="T41" fmla="*/ 0 h 157"/>
              <a:gd name="T42" fmla="*/ 141 w 283"/>
              <a:gd name="T43" fmla="*/ 0 h 157"/>
              <a:gd name="T44" fmla="*/ 141 w 283"/>
              <a:gd name="T45" fmla="*/ 0 h 157"/>
              <a:gd name="T46" fmla="*/ 141 w 283"/>
              <a:gd name="T47" fmla="*/ 0 h 157"/>
              <a:gd name="T48" fmla="*/ 141 w 283"/>
              <a:gd name="T49" fmla="*/ 0 h 157"/>
              <a:gd name="T50" fmla="*/ 124 w 283"/>
              <a:gd name="T51" fmla="*/ 10 h 157"/>
              <a:gd name="T52" fmla="*/ 124 w 283"/>
              <a:gd name="T53" fmla="*/ 10 h 157"/>
              <a:gd name="T54" fmla="*/ 106 w 283"/>
              <a:gd name="T55" fmla="*/ 19 h 157"/>
              <a:gd name="T56" fmla="*/ 106 w 283"/>
              <a:gd name="T57" fmla="*/ 19 h 157"/>
              <a:gd name="T58" fmla="*/ 89 w 283"/>
              <a:gd name="T59" fmla="*/ 30 h 157"/>
              <a:gd name="T60" fmla="*/ 89 w 283"/>
              <a:gd name="T61" fmla="*/ 30 h 157"/>
              <a:gd name="T62" fmla="*/ 89 w 283"/>
              <a:gd name="T63" fmla="*/ 30 h 157"/>
              <a:gd name="T64" fmla="*/ 89 w 283"/>
              <a:gd name="T65" fmla="*/ 30 h 157"/>
              <a:gd name="T66" fmla="*/ 70 w 283"/>
              <a:gd name="T67" fmla="*/ 39 h 157"/>
              <a:gd name="T68" fmla="*/ 70 w 283"/>
              <a:gd name="T69" fmla="*/ 39 h 157"/>
              <a:gd name="T70" fmla="*/ 70 w 283"/>
              <a:gd name="T71" fmla="*/ 39 h 157"/>
              <a:gd name="T72" fmla="*/ 53 w 283"/>
              <a:gd name="T73" fmla="*/ 48 h 157"/>
              <a:gd name="T74" fmla="*/ 53 w 283"/>
              <a:gd name="T75" fmla="*/ 48 h 157"/>
              <a:gd name="T76" fmla="*/ 35 w 283"/>
              <a:gd name="T77" fmla="*/ 59 h 157"/>
              <a:gd name="T78" fmla="*/ 35 w 283"/>
              <a:gd name="T79" fmla="*/ 59 h 157"/>
              <a:gd name="T80" fmla="*/ 18 w 283"/>
              <a:gd name="T81" fmla="*/ 68 h 157"/>
              <a:gd name="T82" fmla="*/ 18 w 283"/>
              <a:gd name="T83" fmla="*/ 68 h 157"/>
              <a:gd name="T84" fmla="*/ 18 w 283"/>
              <a:gd name="T85" fmla="*/ 68 h 157"/>
              <a:gd name="T86" fmla="*/ 0 w 283"/>
              <a:gd name="T87" fmla="*/ 79 h 157"/>
              <a:gd name="T88" fmla="*/ 0 w 283"/>
              <a:gd name="T89" fmla="*/ 79 h 157"/>
              <a:gd name="T90" fmla="*/ 0 w 283"/>
              <a:gd name="T91" fmla="*/ 79 h 157"/>
              <a:gd name="T92" fmla="*/ 0 w 283"/>
              <a:gd name="T93" fmla="*/ 79 h 157"/>
              <a:gd name="T94" fmla="*/ 0 w 283"/>
              <a:gd name="T95" fmla="*/ 79 h 157"/>
              <a:gd name="T96" fmla="*/ 141 w 283"/>
              <a:gd name="T97" fmla="*/ 157 h 157"/>
              <a:gd name="T98" fmla="*/ 141 w 283"/>
              <a:gd name="T99" fmla="*/ 157 h 157"/>
              <a:gd name="T100" fmla="*/ 283 w 283"/>
              <a:gd name="T101" fmla="*/ 79 h 157"/>
              <a:gd name="T102" fmla="*/ 283 w 283"/>
              <a:gd name="T103" fmla="*/ 79 h 157"/>
              <a:gd name="T104" fmla="*/ 283 w 283"/>
              <a:gd name="T105" fmla="*/ 79 h 157"/>
              <a:gd name="T106" fmla="*/ 283 w 283"/>
              <a:gd name="T107" fmla="*/ 79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83" h="157">
                <a:moveTo>
                  <a:pt x="283" y="79"/>
                </a:moveTo>
                <a:lnTo>
                  <a:pt x="266" y="68"/>
                </a:lnTo>
                <a:lnTo>
                  <a:pt x="266" y="68"/>
                </a:lnTo>
                <a:lnTo>
                  <a:pt x="264" y="68"/>
                </a:lnTo>
                <a:lnTo>
                  <a:pt x="247" y="59"/>
                </a:lnTo>
                <a:lnTo>
                  <a:pt x="247" y="59"/>
                </a:lnTo>
                <a:lnTo>
                  <a:pt x="230" y="48"/>
                </a:lnTo>
                <a:lnTo>
                  <a:pt x="230" y="48"/>
                </a:lnTo>
                <a:lnTo>
                  <a:pt x="230" y="48"/>
                </a:lnTo>
                <a:lnTo>
                  <a:pt x="230" y="48"/>
                </a:lnTo>
                <a:lnTo>
                  <a:pt x="212" y="39"/>
                </a:lnTo>
                <a:lnTo>
                  <a:pt x="212" y="39"/>
                </a:lnTo>
                <a:lnTo>
                  <a:pt x="212" y="39"/>
                </a:lnTo>
                <a:lnTo>
                  <a:pt x="195" y="30"/>
                </a:lnTo>
                <a:lnTo>
                  <a:pt x="195" y="30"/>
                </a:lnTo>
                <a:lnTo>
                  <a:pt x="177" y="19"/>
                </a:lnTo>
                <a:lnTo>
                  <a:pt x="177" y="19"/>
                </a:lnTo>
                <a:lnTo>
                  <a:pt x="160" y="10"/>
                </a:lnTo>
                <a:lnTo>
                  <a:pt x="160" y="10"/>
                </a:lnTo>
                <a:lnTo>
                  <a:pt x="141" y="0"/>
                </a:lnTo>
                <a:lnTo>
                  <a:pt x="141" y="0"/>
                </a:lnTo>
                <a:lnTo>
                  <a:pt x="141" y="0"/>
                </a:lnTo>
                <a:lnTo>
                  <a:pt x="141" y="0"/>
                </a:lnTo>
                <a:lnTo>
                  <a:pt x="141" y="0"/>
                </a:lnTo>
                <a:lnTo>
                  <a:pt x="141" y="0"/>
                </a:lnTo>
                <a:lnTo>
                  <a:pt x="124" y="10"/>
                </a:lnTo>
                <a:lnTo>
                  <a:pt x="124" y="10"/>
                </a:lnTo>
                <a:lnTo>
                  <a:pt x="106" y="19"/>
                </a:lnTo>
                <a:lnTo>
                  <a:pt x="106" y="19"/>
                </a:lnTo>
                <a:lnTo>
                  <a:pt x="89" y="30"/>
                </a:lnTo>
                <a:lnTo>
                  <a:pt x="89" y="30"/>
                </a:lnTo>
                <a:lnTo>
                  <a:pt x="89" y="30"/>
                </a:lnTo>
                <a:lnTo>
                  <a:pt x="89" y="30"/>
                </a:lnTo>
                <a:lnTo>
                  <a:pt x="70" y="39"/>
                </a:lnTo>
                <a:lnTo>
                  <a:pt x="70" y="39"/>
                </a:lnTo>
                <a:lnTo>
                  <a:pt x="70" y="39"/>
                </a:lnTo>
                <a:lnTo>
                  <a:pt x="53" y="48"/>
                </a:lnTo>
                <a:lnTo>
                  <a:pt x="53" y="48"/>
                </a:lnTo>
                <a:lnTo>
                  <a:pt x="35" y="59"/>
                </a:lnTo>
                <a:lnTo>
                  <a:pt x="35" y="59"/>
                </a:lnTo>
                <a:lnTo>
                  <a:pt x="18" y="68"/>
                </a:lnTo>
                <a:lnTo>
                  <a:pt x="18" y="68"/>
                </a:lnTo>
                <a:lnTo>
                  <a:pt x="18" y="68"/>
                </a:lnTo>
                <a:lnTo>
                  <a:pt x="0" y="79"/>
                </a:lnTo>
                <a:lnTo>
                  <a:pt x="0" y="79"/>
                </a:lnTo>
                <a:lnTo>
                  <a:pt x="0" y="79"/>
                </a:lnTo>
                <a:lnTo>
                  <a:pt x="0" y="79"/>
                </a:lnTo>
                <a:lnTo>
                  <a:pt x="0" y="79"/>
                </a:lnTo>
                <a:lnTo>
                  <a:pt x="141" y="157"/>
                </a:lnTo>
                <a:lnTo>
                  <a:pt x="141" y="157"/>
                </a:lnTo>
                <a:lnTo>
                  <a:pt x="283" y="79"/>
                </a:lnTo>
                <a:lnTo>
                  <a:pt x="283" y="79"/>
                </a:lnTo>
                <a:lnTo>
                  <a:pt x="283" y="79"/>
                </a:lnTo>
                <a:lnTo>
                  <a:pt x="283" y="79"/>
                </a:lnTo>
                <a:close/>
              </a:path>
            </a:pathLst>
          </a:custGeom>
          <a:solidFill>
            <a:srgbClr val="E7A6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6" name="Freeform 154"/>
          <p:cNvSpPr>
            <a:spLocks/>
          </p:cNvSpPr>
          <p:nvPr userDrawn="1"/>
        </p:nvSpPr>
        <p:spPr bwMode="auto">
          <a:xfrm>
            <a:off x="7522370" y="2027238"/>
            <a:ext cx="223838" cy="373063"/>
          </a:xfrm>
          <a:custGeom>
            <a:avLst/>
            <a:gdLst>
              <a:gd name="T0" fmla="*/ 141 w 141"/>
              <a:gd name="T1" fmla="*/ 78 h 235"/>
              <a:gd name="T2" fmla="*/ 0 w 141"/>
              <a:gd name="T3" fmla="*/ 0 h 235"/>
              <a:gd name="T4" fmla="*/ 0 w 141"/>
              <a:gd name="T5" fmla="*/ 18 h 235"/>
              <a:gd name="T6" fmla="*/ 0 w 141"/>
              <a:gd name="T7" fmla="*/ 18 h 235"/>
              <a:gd name="T8" fmla="*/ 0 w 141"/>
              <a:gd name="T9" fmla="*/ 18 h 235"/>
              <a:gd name="T10" fmla="*/ 0 w 141"/>
              <a:gd name="T11" fmla="*/ 38 h 235"/>
              <a:gd name="T12" fmla="*/ 0 w 141"/>
              <a:gd name="T13" fmla="*/ 38 h 235"/>
              <a:gd name="T14" fmla="*/ 0 w 141"/>
              <a:gd name="T15" fmla="*/ 38 h 235"/>
              <a:gd name="T16" fmla="*/ 0 w 141"/>
              <a:gd name="T17" fmla="*/ 58 h 235"/>
              <a:gd name="T18" fmla="*/ 0 w 141"/>
              <a:gd name="T19" fmla="*/ 58 h 235"/>
              <a:gd name="T20" fmla="*/ 0 w 141"/>
              <a:gd name="T21" fmla="*/ 58 h 235"/>
              <a:gd name="T22" fmla="*/ 0 w 141"/>
              <a:gd name="T23" fmla="*/ 58 h 235"/>
              <a:gd name="T24" fmla="*/ 0 w 141"/>
              <a:gd name="T25" fmla="*/ 78 h 235"/>
              <a:gd name="T26" fmla="*/ 0 w 141"/>
              <a:gd name="T27" fmla="*/ 78 h 235"/>
              <a:gd name="T28" fmla="*/ 0 w 141"/>
              <a:gd name="T29" fmla="*/ 78 h 235"/>
              <a:gd name="T30" fmla="*/ 0 w 141"/>
              <a:gd name="T31" fmla="*/ 78 h 235"/>
              <a:gd name="T32" fmla="*/ 0 w 141"/>
              <a:gd name="T33" fmla="*/ 78 h 235"/>
              <a:gd name="T34" fmla="*/ 0 w 141"/>
              <a:gd name="T35" fmla="*/ 97 h 235"/>
              <a:gd name="T36" fmla="*/ 0 w 141"/>
              <a:gd name="T37" fmla="*/ 97 h 235"/>
              <a:gd name="T38" fmla="*/ 0 w 141"/>
              <a:gd name="T39" fmla="*/ 97 h 235"/>
              <a:gd name="T40" fmla="*/ 0 w 141"/>
              <a:gd name="T41" fmla="*/ 97 h 235"/>
              <a:gd name="T42" fmla="*/ 0 w 141"/>
              <a:gd name="T43" fmla="*/ 117 h 235"/>
              <a:gd name="T44" fmla="*/ 0 w 141"/>
              <a:gd name="T45" fmla="*/ 117 h 235"/>
              <a:gd name="T46" fmla="*/ 0 w 141"/>
              <a:gd name="T47" fmla="*/ 117 h 235"/>
              <a:gd name="T48" fmla="*/ 0 w 141"/>
              <a:gd name="T49" fmla="*/ 137 h 235"/>
              <a:gd name="T50" fmla="*/ 0 w 141"/>
              <a:gd name="T51" fmla="*/ 137 h 235"/>
              <a:gd name="T52" fmla="*/ 0 w 141"/>
              <a:gd name="T53" fmla="*/ 137 h 235"/>
              <a:gd name="T54" fmla="*/ 0 w 141"/>
              <a:gd name="T55" fmla="*/ 137 h 235"/>
              <a:gd name="T56" fmla="*/ 0 w 141"/>
              <a:gd name="T57" fmla="*/ 157 h 235"/>
              <a:gd name="T58" fmla="*/ 0 w 141"/>
              <a:gd name="T59" fmla="*/ 157 h 235"/>
              <a:gd name="T60" fmla="*/ 0 w 141"/>
              <a:gd name="T61" fmla="*/ 157 h 235"/>
              <a:gd name="T62" fmla="*/ 0 w 141"/>
              <a:gd name="T63" fmla="*/ 157 h 235"/>
              <a:gd name="T64" fmla="*/ 0 w 141"/>
              <a:gd name="T65" fmla="*/ 157 h 235"/>
              <a:gd name="T66" fmla="*/ 0 w 141"/>
              <a:gd name="T67" fmla="*/ 157 h 235"/>
              <a:gd name="T68" fmla="*/ 18 w 141"/>
              <a:gd name="T69" fmla="*/ 166 h 235"/>
              <a:gd name="T70" fmla="*/ 18 w 141"/>
              <a:gd name="T71" fmla="*/ 166 h 235"/>
              <a:gd name="T72" fmla="*/ 18 w 141"/>
              <a:gd name="T73" fmla="*/ 166 h 235"/>
              <a:gd name="T74" fmla="*/ 35 w 141"/>
              <a:gd name="T75" fmla="*/ 175 h 235"/>
              <a:gd name="T76" fmla="*/ 35 w 141"/>
              <a:gd name="T77" fmla="*/ 175 h 235"/>
              <a:gd name="T78" fmla="*/ 53 w 141"/>
              <a:gd name="T79" fmla="*/ 186 h 235"/>
              <a:gd name="T80" fmla="*/ 53 w 141"/>
              <a:gd name="T81" fmla="*/ 186 h 235"/>
              <a:gd name="T82" fmla="*/ 70 w 141"/>
              <a:gd name="T83" fmla="*/ 195 h 235"/>
              <a:gd name="T84" fmla="*/ 70 w 141"/>
              <a:gd name="T85" fmla="*/ 195 h 235"/>
              <a:gd name="T86" fmla="*/ 70 w 141"/>
              <a:gd name="T87" fmla="*/ 195 h 235"/>
              <a:gd name="T88" fmla="*/ 89 w 141"/>
              <a:gd name="T89" fmla="*/ 206 h 235"/>
              <a:gd name="T90" fmla="*/ 89 w 141"/>
              <a:gd name="T91" fmla="*/ 206 h 235"/>
              <a:gd name="T92" fmla="*/ 106 w 141"/>
              <a:gd name="T93" fmla="*/ 215 h 235"/>
              <a:gd name="T94" fmla="*/ 106 w 141"/>
              <a:gd name="T95" fmla="*/ 215 h 235"/>
              <a:gd name="T96" fmla="*/ 124 w 141"/>
              <a:gd name="T97" fmla="*/ 225 h 235"/>
              <a:gd name="T98" fmla="*/ 124 w 141"/>
              <a:gd name="T99" fmla="*/ 225 h 235"/>
              <a:gd name="T100" fmla="*/ 141 w 141"/>
              <a:gd name="T101" fmla="*/ 235 h 235"/>
              <a:gd name="T102" fmla="*/ 141 w 141"/>
              <a:gd name="T103" fmla="*/ 235 h 235"/>
              <a:gd name="T104" fmla="*/ 141 w 141"/>
              <a:gd name="T105" fmla="*/ 235 h 235"/>
              <a:gd name="T106" fmla="*/ 141 w 141"/>
              <a:gd name="T107" fmla="*/ 235 h 235"/>
              <a:gd name="T108" fmla="*/ 141 w 141"/>
              <a:gd name="T109" fmla="*/ 235 h 235"/>
              <a:gd name="T110" fmla="*/ 141 w 141"/>
              <a:gd name="T111" fmla="*/ 78 h 235"/>
              <a:gd name="T112" fmla="*/ 141 w 141"/>
              <a:gd name="T113" fmla="*/ 78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1" h="235">
                <a:moveTo>
                  <a:pt x="141" y="78"/>
                </a:moveTo>
                <a:lnTo>
                  <a:pt x="0" y="0"/>
                </a:lnTo>
                <a:lnTo>
                  <a:pt x="0" y="18"/>
                </a:lnTo>
                <a:lnTo>
                  <a:pt x="0" y="18"/>
                </a:lnTo>
                <a:lnTo>
                  <a:pt x="0" y="18"/>
                </a:lnTo>
                <a:lnTo>
                  <a:pt x="0" y="38"/>
                </a:lnTo>
                <a:lnTo>
                  <a:pt x="0" y="38"/>
                </a:lnTo>
                <a:lnTo>
                  <a:pt x="0" y="38"/>
                </a:lnTo>
                <a:lnTo>
                  <a:pt x="0" y="58"/>
                </a:lnTo>
                <a:lnTo>
                  <a:pt x="0" y="58"/>
                </a:lnTo>
                <a:lnTo>
                  <a:pt x="0" y="58"/>
                </a:lnTo>
                <a:lnTo>
                  <a:pt x="0" y="58"/>
                </a:lnTo>
                <a:lnTo>
                  <a:pt x="0" y="78"/>
                </a:lnTo>
                <a:lnTo>
                  <a:pt x="0" y="78"/>
                </a:lnTo>
                <a:lnTo>
                  <a:pt x="0" y="78"/>
                </a:lnTo>
                <a:lnTo>
                  <a:pt x="0" y="78"/>
                </a:lnTo>
                <a:lnTo>
                  <a:pt x="0" y="78"/>
                </a:lnTo>
                <a:lnTo>
                  <a:pt x="0" y="97"/>
                </a:lnTo>
                <a:lnTo>
                  <a:pt x="0" y="97"/>
                </a:lnTo>
                <a:lnTo>
                  <a:pt x="0" y="97"/>
                </a:lnTo>
                <a:lnTo>
                  <a:pt x="0" y="97"/>
                </a:lnTo>
                <a:lnTo>
                  <a:pt x="0" y="117"/>
                </a:lnTo>
                <a:lnTo>
                  <a:pt x="0" y="117"/>
                </a:lnTo>
                <a:lnTo>
                  <a:pt x="0" y="117"/>
                </a:lnTo>
                <a:lnTo>
                  <a:pt x="0" y="137"/>
                </a:lnTo>
                <a:lnTo>
                  <a:pt x="0" y="137"/>
                </a:lnTo>
                <a:lnTo>
                  <a:pt x="0" y="137"/>
                </a:lnTo>
                <a:lnTo>
                  <a:pt x="0" y="137"/>
                </a:lnTo>
                <a:lnTo>
                  <a:pt x="0" y="157"/>
                </a:lnTo>
                <a:lnTo>
                  <a:pt x="0" y="157"/>
                </a:lnTo>
                <a:lnTo>
                  <a:pt x="0" y="157"/>
                </a:lnTo>
                <a:lnTo>
                  <a:pt x="0" y="157"/>
                </a:lnTo>
                <a:lnTo>
                  <a:pt x="0" y="157"/>
                </a:lnTo>
                <a:lnTo>
                  <a:pt x="0" y="157"/>
                </a:lnTo>
                <a:lnTo>
                  <a:pt x="18" y="166"/>
                </a:lnTo>
                <a:lnTo>
                  <a:pt x="18" y="166"/>
                </a:lnTo>
                <a:lnTo>
                  <a:pt x="18" y="166"/>
                </a:lnTo>
                <a:lnTo>
                  <a:pt x="35" y="175"/>
                </a:lnTo>
                <a:lnTo>
                  <a:pt x="35" y="175"/>
                </a:lnTo>
                <a:lnTo>
                  <a:pt x="53" y="186"/>
                </a:lnTo>
                <a:lnTo>
                  <a:pt x="53" y="186"/>
                </a:lnTo>
                <a:lnTo>
                  <a:pt x="70" y="195"/>
                </a:lnTo>
                <a:lnTo>
                  <a:pt x="70" y="195"/>
                </a:lnTo>
                <a:lnTo>
                  <a:pt x="70" y="195"/>
                </a:lnTo>
                <a:lnTo>
                  <a:pt x="89" y="206"/>
                </a:lnTo>
                <a:lnTo>
                  <a:pt x="89" y="206"/>
                </a:lnTo>
                <a:lnTo>
                  <a:pt x="106" y="215"/>
                </a:lnTo>
                <a:lnTo>
                  <a:pt x="106" y="215"/>
                </a:lnTo>
                <a:lnTo>
                  <a:pt x="124" y="225"/>
                </a:lnTo>
                <a:lnTo>
                  <a:pt x="124" y="225"/>
                </a:lnTo>
                <a:lnTo>
                  <a:pt x="141" y="235"/>
                </a:lnTo>
                <a:lnTo>
                  <a:pt x="141" y="235"/>
                </a:lnTo>
                <a:lnTo>
                  <a:pt x="141" y="235"/>
                </a:lnTo>
                <a:lnTo>
                  <a:pt x="141" y="235"/>
                </a:lnTo>
                <a:lnTo>
                  <a:pt x="141" y="235"/>
                </a:lnTo>
                <a:lnTo>
                  <a:pt x="141" y="78"/>
                </a:lnTo>
                <a:lnTo>
                  <a:pt x="141" y="78"/>
                </a:lnTo>
                <a:close/>
              </a:path>
            </a:pathLst>
          </a:custGeom>
          <a:solidFill>
            <a:srgbClr val="ECB8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7" name="Freeform 155"/>
          <p:cNvSpPr>
            <a:spLocks/>
          </p:cNvSpPr>
          <p:nvPr userDrawn="1"/>
        </p:nvSpPr>
        <p:spPr bwMode="auto">
          <a:xfrm>
            <a:off x="7746207" y="2027238"/>
            <a:ext cx="225425" cy="373063"/>
          </a:xfrm>
          <a:custGeom>
            <a:avLst/>
            <a:gdLst>
              <a:gd name="T0" fmla="*/ 0 w 142"/>
              <a:gd name="T1" fmla="*/ 78 h 235"/>
              <a:gd name="T2" fmla="*/ 0 w 142"/>
              <a:gd name="T3" fmla="*/ 78 h 235"/>
              <a:gd name="T4" fmla="*/ 0 w 142"/>
              <a:gd name="T5" fmla="*/ 235 h 235"/>
              <a:gd name="T6" fmla="*/ 0 w 142"/>
              <a:gd name="T7" fmla="*/ 235 h 235"/>
              <a:gd name="T8" fmla="*/ 0 w 142"/>
              <a:gd name="T9" fmla="*/ 235 h 235"/>
              <a:gd name="T10" fmla="*/ 19 w 142"/>
              <a:gd name="T11" fmla="*/ 225 h 235"/>
              <a:gd name="T12" fmla="*/ 19 w 142"/>
              <a:gd name="T13" fmla="*/ 225 h 235"/>
              <a:gd name="T14" fmla="*/ 19 w 142"/>
              <a:gd name="T15" fmla="*/ 225 h 235"/>
              <a:gd name="T16" fmla="*/ 36 w 142"/>
              <a:gd name="T17" fmla="*/ 215 h 235"/>
              <a:gd name="T18" fmla="*/ 36 w 142"/>
              <a:gd name="T19" fmla="*/ 215 h 235"/>
              <a:gd name="T20" fmla="*/ 54 w 142"/>
              <a:gd name="T21" fmla="*/ 206 h 235"/>
              <a:gd name="T22" fmla="*/ 54 w 142"/>
              <a:gd name="T23" fmla="*/ 206 h 235"/>
              <a:gd name="T24" fmla="*/ 71 w 142"/>
              <a:gd name="T25" fmla="*/ 195 h 235"/>
              <a:gd name="T26" fmla="*/ 71 w 142"/>
              <a:gd name="T27" fmla="*/ 195 h 235"/>
              <a:gd name="T28" fmla="*/ 71 w 142"/>
              <a:gd name="T29" fmla="*/ 195 h 235"/>
              <a:gd name="T30" fmla="*/ 89 w 142"/>
              <a:gd name="T31" fmla="*/ 186 h 235"/>
              <a:gd name="T32" fmla="*/ 89 w 142"/>
              <a:gd name="T33" fmla="*/ 186 h 235"/>
              <a:gd name="T34" fmla="*/ 89 w 142"/>
              <a:gd name="T35" fmla="*/ 186 h 235"/>
              <a:gd name="T36" fmla="*/ 89 w 142"/>
              <a:gd name="T37" fmla="*/ 186 h 235"/>
              <a:gd name="T38" fmla="*/ 106 w 142"/>
              <a:gd name="T39" fmla="*/ 175 h 235"/>
              <a:gd name="T40" fmla="*/ 106 w 142"/>
              <a:gd name="T41" fmla="*/ 175 h 235"/>
              <a:gd name="T42" fmla="*/ 123 w 142"/>
              <a:gd name="T43" fmla="*/ 166 h 235"/>
              <a:gd name="T44" fmla="*/ 125 w 142"/>
              <a:gd name="T45" fmla="*/ 166 h 235"/>
              <a:gd name="T46" fmla="*/ 125 w 142"/>
              <a:gd name="T47" fmla="*/ 166 h 235"/>
              <a:gd name="T48" fmla="*/ 142 w 142"/>
              <a:gd name="T49" fmla="*/ 157 h 235"/>
              <a:gd name="T50" fmla="*/ 142 w 142"/>
              <a:gd name="T51" fmla="*/ 157 h 235"/>
              <a:gd name="T52" fmla="*/ 142 w 142"/>
              <a:gd name="T53" fmla="*/ 157 h 235"/>
              <a:gd name="T54" fmla="*/ 142 w 142"/>
              <a:gd name="T55" fmla="*/ 157 h 235"/>
              <a:gd name="T56" fmla="*/ 142 w 142"/>
              <a:gd name="T57" fmla="*/ 157 h 235"/>
              <a:gd name="T58" fmla="*/ 142 w 142"/>
              <a:gd name="T59" fmla="*/ 157 h 235"/>
              <a:gd name="T60" fmla="*/ 142 w 142"/>
              <a:gd name="T61" fmla="*/ 137 h 235"/>
              <a:gd name="T62" fmla="*/ 142 w 142"/>
              <a:gd name="T63" fmla="*/ 137 h 235"/>
              <a:gd name="T64" fmla="*/ 142 w 142"/>
              <a:gd name="T65" fmla="*/ 137 h 235"/>
              <a:gd name="T66" fmla="*/ 142 w 142"/>
              <a:gd name="T67" fmla="*/ 117 h 235"/>
              <a:gd name="T68" fmla="*/ 142 w 142"/>
              <a:gd name="T69" fmla="*/ 117 h 235"/>
              <a:gd name="T70" fmla="*/ 142 w 142"/>
              <a:gd name="T71" fmla="*/ 97 h 235"/>
              <a:gd name="T72" fmla="*/ 142 w 142"/>
              <a:gd name="T73" fmla="*/ 97 h 235"/>
              <a:gd name="T74" fmla="*/ 142 w 142"/>
              <a:gd name="T75" fmla="*/ 97 h 235"/>
              <a:gd name="T76" fmla="*/ 142 w 142"/>
              <a:gd name="T77" fmla="*/ 78 h 235"/>
              <a:gd name="T78" fmla="*/ 142 w 142"/>
              <a:gd name="T79" fmla="*/ 78 h 235"/>
              <a:gd name="T80" fmla="*/ 142 w 142"/>
              <a:gd name="T81" fmla="*/ 78 h 235"/>
              <a:gd name="T82" fmla="*/ 142 w 142"/>
              <a:gd name="T83" fmla="*/ 78 h 235"/>
              <a:gd name="T84" fmla="*/ 142 w 142"/>
              <a:gd name="T85" fmla="*/ 58 h 235"/>
              <a:gd name="T86" fmla="*/ 142 w 142"/>
              <a:gd name="T87" fmla="*/ 58 h 235"/>
              <a:gd name="T88" fmla="*/ 142 w 142"/>
              <a:gd name="T89" fmla="*/ 58 h 235"/>
              <a:gd name="T90" fmla="*/ 142 w 142"/>
              <a:gd name="T91" fmla="*/ 38 h 235"/>
              <a:gd name="T92" fmla="*/ 142 w 142"/>
              <a:gd name="T93" fmla="*/ 38 h 235"/>
              <a:gd name="T94" fmla="*/ 142 w 142"/>
              <a:gd name="T95" fmla="*/ 18 h 235"/>
              <a:gd name="T96" fmla="*/ 142 w 142"/>
              <a:gd name="T97" fmla="*/ 18 h 235"/>
              <a:gd name="T98" fmla="*/ 142 w 142"/>
              <a:gd name="T99" fmla="*/ 18 h 235"/>
              <a:gd name="T100" fmla="*/ 142 w 142"/>
              <a:gd name="T101" fmla="*/ 0 h 235"/>
              <a:gd name="T102" fmla="*/ 142 w 142"/>
              <a:gd name="T103" fmla="*/ 0 h 235"/>
              <a:gd name="T104" fmla="*/ 0 w 142"/>
              <a:gd name="T105" fmla="*/ 78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2" h="235">
                <a:moveTo>
                  <a:pt x="0" y="78"/>
                </a:moveTo>
                <a:lnTo>
                  <a:pt x="0" y="78"/>
                </a:lnTo>
                <a:lnTo>
                  <a:pt x="0" y="235"/>
                </a:lnTo>
                <a:lnTo>
                  <a:pt x="0" y="235"/>
                </a:lnTo>
                <a:lnTo>
                  <a:pt x="0" y="235"/>
                </a:lnTo>
                <a:lnTo>
                  <a:pt x="19" y="225"/>
                </a:lnTo>
                <a:lnTo>
                  <a:pt x="19" y="225"/>
                </a:lnTo>
                <a:lnTo>
                  <a:pt x="19" y="225"/>
                </a:lnTo>
                <a:lnTo>
                  <a:pt x="36" y="215"/>
                </a:lnTo>
                <a:lnTo>
                  <a:pt x="36" y="215"/>
                </a:lnTo>
                <a:lnTo>
                  <a:pt x="54" y="206"/>
                </a:lnTo>
                <a:lnTo>
                  <a:pt x="54" y="206"/>
                </a:lnTo>
                <a:lnTo>
                  <a:pt x="71" y="195"/>
                </a:lnTo>
                <a:lnTo>
                  <a:pt x="71" y="195"/>
                </a:lnTo>
                <a:lnTo>
                  <a:pt x="71" y="195"/>
                </a:lnTo>
                <a:lnTo>
                  <a:pt x="89" y="186"/>
                </a:lnTo>
                <a:lnTo>
                  <a:pt x="89" y="186"/>
                </a:lnTo>
                <a:lnTo>
                  <a:pt x="89" y="186"/>
                </a:lnTo>
                <a:lnTo>
                  <a:pt x="89" y="186"/>
                </a:lnTo>
                <a:lnTo>
                  <a:pt x="106" y="175"/>
                </a:lnTo>
                <a:lnTo>
                  <a:pt x="106" y="175"/>
                </a:lnTo>
                <a:lnTo>
                  <a:pt x="123" y="166"/>
                </a:lnTo>
                <a:lnTo>
                  <a:pt x="125" y="166"/>
                </a:lnTo>
                <a:lnTo>
                  <a:pt x="125" y="166"/>
                </a:lnTo>
                <a:lnTo>
                  <a:pt x="142" y="157"/>
                </a:lnTo>
                <a:lnTo>
                  <a:pt x="142" y="157"/>
                </a:lnTo>
                <a:lnTo>
                  <a:pt x="142" y="157"/>
                </a:lnTo>
                <a:lnTo>
                  <a:pt x="142" y="157"/>
                </a:lnTo>
                <a:lnTo>
                  <a:pt x="142" y="157"/>
                </a:lnTo>
                <a:lnTo>
                  <a:pt x="142" y="157"/>
                </a:lnTo>
                <a:lnTo>
                  <a:pt x="142" y="137"/>
                </a:lnTo>
                <a:lnTo>
                  <a:pt x="142" y="137"/>
                </a:lnTo>
                <a:lnTo>
                  <a:pt x="142" y="137"/>
                </a:lnTo>
                <a:lnTo>
                  <a:pt x="142" y="117"/>
                </a:lnTo>
                <a:lnTo>
                  <a:pt x="142" y="117"/>
                </a:lnTo>
                <a:lnTo>
                  <a:pt x="142" y="97"/>
                </a:lnTo>
                <a:lnTo>
                  <a:pt x="142" y="97"/>
                </a:lnTo>
                <a:lnTo>
                  <a:pt x="142" y="97"/>
                </a:lnTo>
                <a:lnTo>
                  <a:pt x="142" y="78"/>
                </a:lnTo>
                <a:lnTo>
                  <a:pt x="142" y="78"/>
                </a:lnTo>
                <a:lnTo>
                  <a:pt x="142" y="78"/>
                </a:lnTo>
                <a:lnTo>
                  <a:pt x="142" y="78"/>
                </a:lnTo>
                <a:lnTo>
                  <a:pt x="142" y="58"/>
                </a:lnTo>
                <a:lnTo>
                  <a:pt x="142" y="58"/>
                </a:lnTo>
                <a:lnTo>
                  <a:pt x="142" y="58"/>
                </a:lnTo>
                <a:lnTo>
                  <a:pt x="142" y="38"/>
                </a:lnTo>
                <a:lnTo>
                  <a:pt x="142" y="38"/>
                </a:lnTo>
                <a:lnTo>
                  <a:pt x="142" y="18"/>
                </a:lnTo>
                <a:lnTo>
                  <a:pt x="142" y="18"/>
                </a:lnTo>
                <a:lnTo>
                  <a:pt x="142" y="18"/>
                </a:lnTo>
                <a:lnTo>
                  <a:pt x="142" y="0"/>
                </a:lnTo>
                <a:lnTo>
                  <a:pt x="142" y="0"/>
                </a:lnTo>
                <a:lnTo>
                  <a:pt x="0" y="78"/>
                </a:lnTo>
                <a:close/>
              </a:path>
            </a:pathLst>
          </a:custGeom>
          <a:solidFill>
            <a:srgbClr val="D55E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8" name="Freeform 156"/>
          <p:cNvSpPr>
            <a:spLocks noEditPoints="1"/>
          </p:cNvSpPr>
          <p:nvPr userDrawn="1"/>
        </p:nvSpPr>
        <p:spPr bwMode="auto">
          <a:xfrm>
            <a:off x="6611145" y="3890963"/>
            <a:ext cx="2147888" cy="2387600"/>
          </a:xfrm>
          <a:custGeom>
            <a:avLst/>
            <a:gdLst>
              <a:gd name="T0" fmla="*/ 328 w 880"/>
              <a:gd name="T1" fmla="*/ 912 h 978"/>
              <a:gd name="T2" fmla="*/ 654 w 880"/>
              <a:gd name="T3" fmla="*/ 854 h 978"/>
              <a:gd name="T4" fmla="*/ 496 w 880"/>
              <a:gd name="T5" fmla="*/ 881 h 978"/>
              <a:gd name="T6" fmla="*/ 332 w 880"/>
              <a:gd name="T7" fmla="*/ 797 h 978"/>
              <a:gd name="T8" fmla="*/ 606 w 880"/>
              <a:gd name="T9" fmla="*/ 767 h 978"/>
              <a:gd name="T10" fmla="*/ 711 w 880"/>
              <a:gd name="T11" fmla="*/ 766 h 978"/>
              <a:gd name="T12" fmla="*/ 766 w 880"/>
              <a:gd name="T13" fmla="*/ 790 h 978"/>
              <a:gd name="T14" fmla="*/ 770 w 880"/>
              <a:gd name="T15" fmla="*/ 790 h 978"/>
              <a:gd name="T16" fmla="*/ 107 w 880"/>
              <a:gd name="T17" fmla="*/ 733 h 978"/>
              <a:gd name="T18" fmla="*/ 383 w 880"/>
              <a:gd name="T19" fmla="*/ 760 h 978"/>
              <a:gd name="T20" fmla="*/ 332 w 880"/>
              <a:gd name="T21" fmla="*/ 675 h 978"/>
              <a:gd name="T22" fmla="*/ 770 w 880"/>
              <a:gd name="T23" fmla="*/ 729 h 978"/>
              <a:gd name="T24" fmla="*/ 764 w 880"/>
              <a:gd name="T25" fmla="*/ 672 h 978"/>
              <a:gd name="T26" fmla="*/ 602 w 880"/>
              <a:gd name="T27" fmla="*/ 645 h 978"/>
              <a:gd name="T28" fmla="*/ 821 w 880"/>
              <a:gd name="T29" fmla="*/ 699 h 978"/>
              <a:gd name="T30" fmla="*/ 381 w 880"/>
              <a:gd name="T31" fmla="*/ 641 h 978"/>
              <a:gd name="T32" fmla="*/ 110 w 880"/>
              <a:gd name="T33" fmla="*/ 614 h 978"/>
              <a:gd name="T34" fmla="*/ 225 w 880"/>
              <a:gd name="T35" fmla="*/ 611 h 978"/>
              <a:gd name="T36" fmla="*/ 711 w 880"/>
              <a:gd name="T37" fmla="*/ 638 h 978"/>
              <a:gd name="T38" fmla="*/ 114 w 880"/>
              <a:gd name="T39" fmla="*/ 608 h 978"/>
              <a:gd name="T40" fmla="*/ 515 w 880"/>
              <a:gd name="T41" fmla="*/ 571 h 978"/>
              <a:gd name="T42" fmla="*/ 217 w 880"/>
              <a:gd name="T43" fmla="*/ 550 h 978"/>
              <a:gd name="T44" fmla="*/ 273 w 880"/>
              <a:gd name="T45" fmla="*/ 523 h 978"/>
              <a:gd name="T46" fmla="*/ 821 w 880"/>
              <a:gd name="T47" fmla="*/ 523 h 978"/>
              <a:gd name="T48" fmla="*/ 766 w 880"/>
              <a:gd name="T49" fmla="*/ 547 h 978"/>
              <a:gd name="T50" fmla="*/ 657 w 880"/>
              <a:gd name="T51" fmla="*/ 547 h 978"/>
              <a:gd name="T52" fmla="*/ 444 w 880"/>
              <a:gd name="T53" fmla="*/ 489 h 978"/>
              <a:gd name="T54" fmla="*/ 496 w 880"/>
              <a:gd name="T55" fmla="*/ 516 h 978"/>
              <a:gd name="T56" fmla="*/ 435 w 880"/>
              <a:gd name="T57" fmla="*/ 484 h 978"/>
              <a:gd name="T58" fmla="*/ 657 w 880"/>
              <a:gd name="T59" fmla="*/ 432 h 978"/>
              <a:gd name="T60" fmla="*/ 876 w 880"/>
              <a:gd name="T61" fmla="*/ 431 h 978"/>
              <a:gd name="T62" fmla="*/ 277 w 880"/>
              <a:gd name="T63" fmla="*/ 456 h 978"/>
              <a:gd name="T64" fmla="*/ 383 w 880"/>
              <a:gd name="T65" fmla="*/ 455 h 978"/>
              <a:gd name="T66" fmla="*/ 438 w 880"/>
              <a:gd name="T67" fmla="*/ 425 h 978"/>
              <a:gd name="T68" fmla="*/ 770 w 880"/>
              <a:gd name="T69" fmla="*/ 425 h 978"/>
              <a:gd name="T70" fmla="*/ 715 w 880"/>
              <a:gd name="T71" fmla="*/ 394 h 978"/>
              <a:gd name="T72" fmla="*/ 711 w 880"/>
              <a:gd name="T73" fmla="*/ 395 h 978"/>
              <a:gd name="T74" fmla="*/ 438 w 880"/>
              <a:gd name="T75" fmla="*/ 364 h 978"/>
              <a:gd name="T76" fmla="*/ 490 w 880"/>
              <a:gd name="T77" fmla="*/ 337 h 978"/>
              <a:gd name="T78" fmla="*/ 876 w 880"/>
              <a:gd name="T79" fmla="*/ 365 h 978"/>
              <a:gd name="T80" fmla="*/ 273 w 880"/>
              <a:gd name="T81" fmla="*/ 334 h 978"/>
              <a:gd name="T82" fmla="*/ 55 w 880"/>
              <a:gd name="T83" fmla="*/ 334 h 978"/>
              <a:gd name="T84" fmla="*/ 547 w 880"/>
              <a:gd name="T85" fmla="*/ 303 h 978"/>
              <a:gd name="T86" fmla="*/ 372 w 880"/>
              <a:gd name="T87" fmla="*/ 281 h 978"/>
              <a:gd name="T88" fmla="*/ 168 w 880"/>
              <a:gd name="T89" fmla="*/ 219 h 978"/>
              <a:gd name="T90" fmla="*/ 273 w 880"/>
              <a:gd name="T91" fmla="*/ 273 h 978"/>
              <a:gd name="T92" fmla="*/ 442 w 880"/>
              <a:gd name="T93" fmla="*/ 189 h 978"/>
              <a:gd name="T94" fmla="*/ 608 w 880"/>
              <a:gd name="T95" fmla="*/ 216 h 978"/>
              <a:gd name="T96" fmla="*/ 436 w 880"/>
              <a:gd name="T97" fmla="*/ 185 h 978"/>
              <a:gd name="T98" fmla="*/ 711 w 880"/>
              <a:gd name="T99" fmla="*/ 212 h 978"/>
              <a:gd name="T100" fmla="*/ 389 w 880"/>
              <a:gd name="T101" fmla="*/ 155 h 978"/>
              <a:gd name="T102" fmla="*/ 170 w 880"/>
              <a:gd name="T103" fmla="*/ 155 h 978"/>
              <a:gd name="T104" fmla="*/ 496 w 880"/>
              <a:gd name="T105" fmla="*/ 151 h 978"/>
              <a:gd name="T106" fmla="*/ 328 w 880"/>
              <a:gd name="T107" fmla="*/ 121 h 978"/>
              <a:gd name="T108" fmla="*/ 438 w 880"/>
              <a:gd name="T109" fmla="*/ 1 h 978"/>
              <a:gd name="T110" fmla="*/ 1 w 880"/>
              <a:gd name="T111" fmla="*/ 244 h 978"/>
              <a:gd name="T112" fmla="*/ 1 w 880"/>
              <a:gd name="T113" fmla="*/ 734 h 978"/>
              <a:gd name="T114" fmla="*/ 275 w 880"/>
              <a:gd name="T115" fmla="*/ 887 h 978"/>
              <a:gd name="T116" fmla="*/ 441 w 880"/>
              <a:gd name="T117" fmla="*/ 978 h 978"/>
              <a:gd name="T118" fmla="*/ 877 w 880"/>
              <a:gd name="T119" fmla="*/ 735 h 978"/>
              <a:gd name="T120" fmla="*/ 880 w 880"/>
              <a:gd name="T121" fmla="*/ 245 h 978"/>
              <a:gd name="T122" fmla="*/ 659 w 880"/>
              <a:gd name="T123" fmla="*/ 122 h 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80" h="978">
                <a:moveTo>
                  <a:pt x="442" y="972"/>
                </a:moveTo>
                <a:cubicBezTo>
                  <a:pt x="442" y="919"/>
                  <a:pt x="442" y="919"/>
                  <a:pt x="442" y="919"/>
                </a:cubicBezTo>
                <a:cubicBezTo>
                  <a:pt x="490" y="946"/>
                  <a:pt x="490" y="946"/>
                  <a:pt x="490" y="946"/>
                </a:cubicBezTo>
                <a:cubicBezTo>
                  <a:pt x="442" y="972"/>
                  <a:pt x="442" y="972"/>
                  <a:pt x="442" y="972"/>
                </a:cubicBezTo>
                <a:moveTo>
                  <a:pt x="438" y="972"/>
                </a:moveTo>
                <a:cubicBezTo>
                  <a:pt x="435" y="971"/>
                  <a:pt x="435" y="971"/>
                  <a:pt x="435" y="971"/>
                </a:cubicBezTo>
                <a:cubicBezTo>
                  <a:pt x="389" y="946"/>
                  <a:pt x="389" y="946"/>
                  <a:pt x="389" y="946"/>
                </a:cubicBezTo>
                <a:cubicBezTo>
                  <a:pt x="438" y="919"/>
                  <a:pt x="438" y="919"/>
                  <a:pt x="438" y="919"/>
                </a:cubicBezTo>
                <a:cubicBezTo>
                  <a:pt x="438" y="972"/>
                  <a:pt x="438" y="972"/>
                  <a:pt x="438" y="972"/>
                </a:cubicBezTo>
                <a:moveTo>
                  <a:pt x="387" y="942"/>
                </a:moveTo>
                <a:cubicBezTo>
                  <a:pt x="387" y="888"/>
                  <a:pt x="387" y="888"/>
                  <a:pt x="387" y="888"/>
                </a:cubicBezTo>
                <a:cubicBezTo>
                  <a:pt x="436" y="915"/>
                  <a:pt x="436" y="915"/>
                  <a:pt x="436" y="915"/>
                </a:cubicBezTo>
                <a:cubicBezTo>
                  <a:pt x="387" y="942"/>
                  <a:pt x="387" y="942"/>
                  <a:pt x="387" y="942"/>
                </a:cubicBezTo>
                <a:moveTo>
                  <a:pt x="492" y="942"/>
                </a:moveTo>
                <a:cubicBezTo>
                  <a:pt x="444" y="915"/>
                  <a:pt x="444" y="915"/>
                  <a:pt x="444" y="915"/>
                </a:cubicBezTo>
                <a:cubicBezTo>
                  <a:pt x="474" y="899"/>
                  <a:pt x="474" y="899"/>
                  <a:pt x="474" y="899"/>
                </a:cubicBezTo>
                <a:cubicBezTo>
                  <a:pt x="492" y="888"/>
                  <a:pt x="492" y="888"/>
                  <a:pt x="492" y="888"/>
                </a:cubicBezTo>
                <a:cubicBezTo>
                  <a:pt x="492" y="942"/>
                  <a:pt x="492" y="942"/>
                  <a:pt x="492" y="942"/>
                </a:cubicBezTo>
                <a:moveTo>
                  <a:pt x="496" y="942"/>
                </a:moveTo>
                <a:cubicBezTo>
                  <a:pt x="496" y="888"/>
                  <a:pt x="496" y="888"/>
                  <a:pt x="496" y="888"/>
                </a:cubicBezTo>
                <a:cubicBezTo>
                  <a:pt x="515" y="899"/>
                  <a:pt x="515" y="899"/>
                  <a:pt x="515" y="899"/>
                </a:cubicBezTo>
                <a:cubicBezTo>
                  <a:pt x="545" y="915"/>
                  <a:pt x="545" y="915"/>
                  <a:pt x="545" y="915"/>
                </a:cubicBezTo>
                <a:cubicBezTo>
                  <a:pt x="498" y="941"/>
                  <a:pt x="498" y="941"/>
                  <a:pt x="498" y="941"/>
                </a:cubicBezTo>
                <a:cubicBezTo>
                  <a:pt x="496" y="942"/>
                  <a:pt x="496" y="942"/>
                  <a:pt x="496" y="942"/>
                </a:cubicBezTo>
                <a:moveTo>
                  <a:pt x="383" y="942"/>
                </a:moveTo>
                <a:cubicBezTo>
                  <a:pt x="335" y="915"/>
                  <a:pt x="335" y="915"/>
                  <a:pt x="335" y="915"/>
                </a:cubicBezTo>
                <a:cubicBezTo>
                  <a:pt x="334" y="915"/>
                  <a:pt x="334" y="915"/>
                  <a:pt x="334" y="915"/>
                </a:cubicBezTo>
                <a:cubicBezTo>
                  <a:pt x="383" y="888"/>
                  <a:pt x="383" y="888"/>
                  <a:pt x="383" y="888"/>
                </a:cubicBezTo>
                <a:cubicBezTo>
                  <a:pt x="383" y="942"/>
                  <a:pt x="383" y="942"/>
                  <a:pt x="383" y="942"/>
                </a:cubicBezTo>
                <a:moveTo>
                  <a:pt x="328" y="912"/>
                </a:moveTo>
                <a:cubicBezTo>
                  <a:pt x="280" y="885"/>
                  <a:pt x="280" y="885"/>
                  <a:pt x="280" y="885"/>
                </a:cubicBezTo>
                <a:cubicBezTo>
                  <a:pt x="328" y="858"/>
                  <a:pt x="328" y="858"/>
                  <a:pt x="328" y="858"/>
                </a:cubicBezTo>
                <a:cubicBezTo>
                  <a:pt x="328" y="912"/>
                  <a:pt x="328" y="912"/>
                  <a:pt x="328" y="912"/>
                </a:cubicBezTo>
                <a:moveTo>
                  <a:pt x="442" y="912"/>
                </a:moveTo>
                <a:cubicBezTo>
                  <a:pt x="442" y="858"/>
                  <a:pt x="442" y="858"/>
                  <a:pt x="442" y="858"/>
                </a:cubicBezTo>
                <a:cubicBezTo>
                  <a:pt x="490" y="885"/>
                  <a:pt x="490" y="885"/>
                  <a:pt x="490" y="885"/>
                </a:cubicBezTo>
                <a:cubicBezTo>
                  <a:pt x="472" y="895"/>
                  <a:pt x="472" y="895"/>
                  <a:pt x="472" y="895"/>
                </a:cubicBezTo>
                <a:cubicBezTo>
                  <a:pt x="442" y="912"/>
                  <a:pt x="442" y="912"/>
                  <a:pt x="442" y="912"/>
                </a:cubicBezTo>
                <a:moveTo>
                  <a:pt x="438" y="912"/>
                </a:moveTo>
                <a:cubicBezTo>
                  <a:pt x="394" y="887"/>
                  <a:pt x="394" y="887"/>
                  <a:pt x="394" y="887"/>
                </a:cubicBezTo>
                <a:cubicBezTo>
                  <a:pt x="389" y="885"/>
                  <a:pt x="389" y="885"/>
                  <a:pt x="389" y="885"/>
                </a:cubicBezTo>
                <a:cubicBezTo>
                  <a:pt x="438" y="858"/>
                  <a:pt x="438" y="858"/>
                  <a:pt x="438" y="858"/>
                </a:cubicBezTo>
                <a:cubicBezTo>
                  <a:pt x="438" y="912"/>
                  <a:pt x="438" y="912"/>
                  <a:pt x="438" y="912"/>
                </a:cubicBezTo>
                <a:moveTo>
                  <a:pt x="332" y="912"/>
                </a:moveTo>
                <a:cubicBezTo>
                  <a:pt x="332" y="858"/>
                  <a:pt x="332" y="858"/>
                  <a:pt x="332" y="858"/>
                </a:cubicBezTo>
                <a:cubicBezTo>
                  <a:pt x="381" y="885"/>
                  <a:pt x="381" y="885"/>
                  <a:pt x="381" y="885"/>
                </a:cubicBezTo>
                <a:cubicBezTo>
                  <a:pt x="332" y="912"/>
                  <a:pt x="332" y="912"/>
                  <a:pt x="332" y="912"/>
                </a:cubicBezTo>
                <a:moveTo>
                  <a:pt x="547" y="912"/>
                </a:moveTo>
                <a:cubicBezTo>
                  <a:pt x="517" y="895"/>
                  <a:pt x="517" y="895"/>
                  <a:pt x="517" y="895"/>
                </a:cubicBezTo>
                <a:cubicBezTo>
                  <a:pt x="498" y="885"/>
                  <a:pt x="498" y="885"/>
                  <a:pt x="498" y="885"/>
                </a:cubicBezTo>
                <a:cubicBezTo>
                  <a:pt x="547" y="858"/>
                  <a:pt x="547" y="858"/>
                  <a:pt x="547" y="858"/>
                </a:cubicBezTo>
                <a:cubicBezTo>
                  <a:pt x="547" y="912"/>
                  <a:pt x="547" y="912"/>
                  <a:pt x="547" y="912"/>
                </a:cubicBezTo>
                <a:moveTo>
                  <a:pt x="551" y="912"/>
                </a:moveTo>
                <a:cubicBezTo>
                  <a:pt x="551" y="858"/>
                  <a:pt x="551" y="858"/>
                  <a:pt x="551" y="858"/>
                </a:cubicBezTo>
                <a:cubicBezTo>
                  <a:pt x="600" y="885"/>
                  <a:pt x="600" y="885"/>
                  <a:pt x="600" y="885"/>
                </a:cubicBezTo>
                <a:cubicBezTo>
                  <a:pt x="595" y="887"/>
                  <a:pt x="595" y="887"/>
                  <a:pt x="595" y="887"/>
                </a:cubicBezTo>
                <a:cubicBezTo>
                  <a:pt x="551" y="912"/>
                  <a:pt x="551" y="912"/>
                  <a:pt x="551" y="912"/>
                </a:cubicBezTo>
                <a:moveTo>
                  <a:pt x="606" y="881"/>
                </a:moveTo>
                <a:cubicBezTo>
                  <a:pt x="606" y="827"/>
                  <a:pt x="606" y="827"/>
                  <a:pt x="606" y="827"/>
                </a:cubicBezTo>
                <a:cubicBezTo>
                  <a:pt x="654" y="854"/>
                  <a:pt x="654" y="854"/>
                  <a:pt x="654" y="854"/>
                </a:cubicBezTo>
                <a:cubicBezTo>
                  <a:pt x="606" y="881"/>
                  <a:pt x="606" y="881"/>
                  <a:pt x="606" y="881"/>
                </a:cubicBezTo>
                <a:moveTo>
                  <a:pt x="273" y="881"/>
                </a:moveTo>
                <a:cubicBezTo>
                  <a:pt x="225" y="854"/>
                  <a:pt x="225" y="854"/>
                  <a:pt x="225" y="854"/>
                </a:cubicBezTo>
                <a:cubicBezTo>
                  <a:pt x="273" y="827"/>
                  <a:pt x="273" y="827"/>
                  <a:pt x="273" y="827"/>
                </a:cubicBezTo>
                <a:cubicBezTo>
                  <a:pt x="273" y="881"/>
                  <a:pt x="273" y="881"/>
                  <a:pt x="273" y="881"/>
                </a:cubicBezTo>
                <a:moveTo>
                  <a:pt x="383" y="881"/>
                </a:moveTo>
                <a:cubicBezTo>
                  <a:pt x="336" y="855"/>
                  <a:pt x="336" y="855"/>
                  <a:pt x="336" y="855"/>
                </a:cubicBezTo>
                <a:cubicBezTo>
                  <a:pt x="335" y="854"/>
                  <a:pt x="335" y="854"/>
                  <a:pt x="335" y="854"/>
                </a:cubicBezTo>
                <a:cubicBezTo>
                  <a:pt x="383" y="827"/>
                  <a:pt x="383" y="827"/>
                  <a:pt x="383" y="827"/>
                </a:cubicBezTo>
                <a:cubicBezTo>
                  <a:pt x="383" y="881"/>
                  <a:pt x="383" y="881"/>
                  <a:pt x="383" y="881"/>
                </a:cubicBezTo>
                <a:moveTo>
                  <a:pt x="387" y="881"/>
                </a:moveTo>
                <a:cubicBezTo>
                  <a:pt x="387" y="827"/>
                  <a:pt x="387" y="827"/>
                  <a:pt x="387" y="827"/>
                </a:cubicBezTo>
                <a:cubicBezTo>
                  <a:pt x="436" y="854"/>
                  <a:pt x="436" y="854"/>
                  <a:pt x="436" y="854"/>
                </a:cubicBezTo>
                <a:cubicBezTo>
                  <a:pt x="387" y="881"/>
                  <a:pt x="387" y="881"/>
                  <a:pt x="387" y="881"/>
                </a:cubicBezTo>
                <a:moveTo>
                  <a:pt x="492" y="881"/>
                </a:moveTo>
                <a:cubicBezTo>
                  <a:pt x="444" y="854"/>
                  <a:pt x="444" y="854"/>
                  <a:pt x="444" y="854"/>
                </a:cubicBezTo>
                <a:cubicBezTo>
                  <a:pt x="492" y="827"/>
                  <a:pt x="492" y="827"/>
                  <a:pt x="492" y="827"/>
                </a:cubicBezTo>
                <a:cubicBezTo>
                  <a:pt x="492" y="881"/>
                  <a:pt x="492" y="881"/>
                  <a:pt x="492" y="881"/>
                </a:cubicBezTo>
                <a:moveTo>
                  <a:pt x="277" y="881"/>
                </a:moveTo>
                <a:cubicBezTo>
                  <a:pt x="277" y="827"/>
                  <a:pt x="277" y="827"/>
                  <a:pt x="277" y="827"/>
                </a:cubicBezTo>
                <a:cubicBezTo>
                  <a:pt x="326" y="854"/>
                  <a:pt x="326" y="854"/>
                  <a:pt x="326" y="854"/>
                </a:cubicBezTo>
                <a:cubicBezTo>
                  <a:pt x="277" y="881"/>
                  <a:pt x="277" y="881"/>
                  <a:pt x="277" y="881"/>
                </a:cubicBezTo>
                <a:moveTo>
                  <a:pt x="602" y="881"/>
                </a:moveTo>
                <a:cubicBezTo>
                  <a:pt x="553" y="854"/>
                  <a:pt x="553" y="854"/>
                  <a:pt x="553" y="854"/>
                </a:cubicBezTo>
                <a:cubicBezTo>
                  <a:pt x="602" y="827"/>
                  <a:pt x="602" y="827"/>
                  <a:pt x="602" y="827"/>
                </a:cubicBezTo>
                <a:cubicBezTo>
                  <a:pt x="602" y="881"/>
                  <a:pt x="602" y="881"/>
                  <a:pt x="602" y="881"/>
                </a:cubicBezTo>
                <a:moveTo>
                  <a:pt x="496" y="881"/>
                </a:moveTo>
                <a:cubicBezTo>
                  <a:pt x="496" y="827"/>
                  <a:pt x="496" y="827"/>
                  <a:pt x="496" y="827"/>
                </a:cubicBezTo>
                <a:cubicBezTo>
                  <a:pt x="545" y="854"/>
                  <a:pt x="545" y="854"/>
                  <a:pt x="545" y="854"/>
                </a:cubicBezTo>
                <a:cubicBezTo>
                  <a:pt x="496" y="881"/>
                  <a:pt x="496" y="881"/>
                  <a:pt x="496" y="881"/>
                </a:cubicBezTo>
                <a:moveTo>
                  <a:pt x="223" y="851"/>
                </a:moveTo>
                <a:cubicBezTo>
                  <a:pt x="223" y="797"/>
                  <a:pt x="223" y="797"/>
                  <a:pt x="223" y="797"/>
                </a:cubicBezTo>
                <a:cubicBezTo>
                  <a:pt x="271" y="824"/>
                  <a:pt x="271" y="824"/>
                  <a:pt x="271" y="824"/>
                </a:cubicBezTo>
                <a:cubicBezTo>
                  <a:pt x="223" y="851"/>
                  <a:pt x="223" y="851"/>
                  <a:pt x="223" y="851"/>
                </a:cubicBezTo>
                <a:moveTo>
                  <a:pt x="438" y="851"/>
                </a:moveTo>
                <a:cubicBezTo>
                  <a:pt x="437" y="850"/>
                  <a:pt x="437" y="850"/>
                  <a:pt x="437" y="850"/>
                </a:cubicBezTo>
                <a:cubicBezTo>
                  <a:pt x="389" y="824"/>
                  <a:pt x="389" y="824"/>
                  <a:pt x="389" y="824"/>
                </a:cubicBezTo>
                <a:cubicBezTo>
                  <a:pt x="392" y="823"/>
                  <a:pt x="392" y="823"/>
                  <a:pt x="392" y="823"/>
                </a:cubicBezTo>
                <a:cubicBezTo>
                  <a:pt x="438" y="797"/>
                  <a:pt x="438" y="797"/>
                  <a:pt x="438" y="797"/>
                </a:cubicBezTo>
                <a:cubicBezTo>
                  <a:pt x="438" y="851"/>
                  <a:pt x="438" y="851"/>
                  <a:pt x="438" y="851"/>
                </a:cubicBezTo>
                <a:moveTo>
                  <a:pt x="661" y="851"/>
                </a:moveTo>
                <a:cubicBezTo>
                  <a:pt x="661" y="797"/>
                  <a:pt x="661" y="797"/>
                  <a:pt x="661" y="797"/>
                </a:cubicBezTo>
                <a:cubicBezTo>
                  <a:pt x="709" y="824"/>
                  <a:pt x="709" y="824"/>
                  <a:pt x="709" y="824"/>
                </a:cubicBezTo>
                <a:cubicBezTo>
                  <a:pt x="661" y="851"/>
                  <a:pt x="661" y="851"/>
                  <a:pt x="661" y="851"/>
                </a:cubicBezTo>
                <a:moveTo>
                  <a:pt x="551" y="851"/>
                </a:moveTo>
                <a:cubicBezTo>
                  <a:pt x="551" y="797"/>
                  <a:pt x="551" y="797"/>
                  <a:pt x="551" y="797"/>
                </a:cubicBezTo>
                <a:cubicBezTo>
                  <a:pt x="597" y="823"/>
                  <a:pt x="597" y="823"/>
                  <a:pt x="597" y="823"/>
                </a:cubicBezTo>
                <a:cubicBezTo>
                  <a:pt x="600" y="824"/>
                  <a:pt x="600" y="824"/>
                  <a:pt x="600" y="824"/>
                </a:cubicBezTo>
                <a:cubicBezTo>
                  <a:pt x="551" y="851"/>
                  <a:pt x="551" y="851"/>
                  <a:pt x="551" y="851"/>
                </a:cubicBezTo>
                <a:moveTo>
                  <a:pt x="328" y="851"/>
                </a:moveTo>
                <a:cubicBezTo>
                  <a:pt x="280" y="824"/>
                  <a:pt x="280" y="824"/>
                  <a:pt x="280" y="824"/>
                </a:cubicBezTo>
                <a:cubicBezTo>
                  <a:pt x="328" y="797"/>
                  <a:pt x="328" y="797"/>
                  <a:pt x="328" y="797"/>
                </a:cubicBezTo>
                <a:cubicBezTo>
                  <a:pt x="328" y="851"/>
                  <a:pt x="328" y="851"/>
                  <a:pt x="328" y="851"/>
                </a:cubicBezTo>
                <a:moveTo>
                  <a:pt x="442" y="851"/>
                </a:moveTo>
                <a:cubicBezTo>
                  <a:pt x="442" y="797"/>
                  <a:pt x="442" y="797"/>
                  <a:pt x="442" y="797"/>
                </a:cubicBezTo>
                <a:cubicBezTo>
                  <a:pt x="474" y="815"/>
                  <a:pt x="474" y="815"/>
                  <a:pt x="474" y="815"/>
                </a:cubicBezTo>
                <a:cubicBezTo>
                  <a:pt x="490" y="824"/>
                  <a:pt x="490" y="824"/>
                  <a:pt x="490" y="824"/>
                </a:cubicBezTo>
                <a:cubicBezTo>
                  <a:pt x="442" y="851"/>
                  <a:pt x="442" y="851"/>
                  <a:pt x="442" y="851"/>
                </a:cubicBezTo>
                <a:moveTo>
                  <a:pt x="332" y="851"/>
                </a:moveTo>
                <a:cubicBezTo>
                  <a:pt x="332" y="797"/>
                  <a:pt x="332" y="797"/>
                  <a:pt x="332" y="797"/>
                </a:cubicBezTo>
                <a:cubicBezTo>
                  <a:pt x="381" y="824"/>
                  <a:pt x="381" y="824"/>
                  <a:pt x="381" y="824"/>
                </a:cubicBezTo>
                <a:cubicBezTo>
                  <a:pt x="332" y="851"/>
                  <a:pt x="332" y="851"/>
                  <a:pt x="332" y="851"/>
                </a:cubicBezTo>
                <a:moveTo>
                  <a:pt x="547" y="851"/>
                </a:moveTo>
                <a:cubicBezTo>
                  <a:pt x="498" y="824"/>
                  <a:pt x="498" y="824"/>
                  <a:pt x="498" y="824"/>
                </a:cubicBezTo>
                <a:cubicBezTo>
                  <a:pt x="515" y="815"/>
                  <a:pt x="515" y="815"/>
                  <a:pt x="515" y="815"/>
                </a:cubicBezTo>
                <a:cubicBezTo>
                  <a:pt x="547" y="797"/>
                  <a:pt x="547" y="797"/>
                  <a:pt x="547" y="797"/>
                </a:cubicBezTo>
                <a:cubicBezTo>
                  <a:pt x="547" y="851"/>
                  <a:pt x="547" y="851"/>
                  <a:pt x="547" y="851"/>
                </a:cubicBezTo>
                <a:moveTo>
                  <a:pt x="657" y="851"/>
                </a:moveTo>
                <a:cubicBezTo>
                  <a:pt x="608" y="824"/>
                  <a:pt x="608" y="824"/>
                  <a:pt x="608" y="824"/>
                </a:cubicBezTo>
                <a:cubicBezTo>
                  <a:pt x="657" y="797"/>
                  <a:pt x="657" y="797"/>
                  <a:pt x="657" y="797"/>
                </a:cubicBezTo>
                <a:cubicBezTo>
                  <a:pt x="657" y="851"/>
                  <a:pt x="657" y="851"/>
                  <a:pt x="657" y="851"/>
                </a:cubicBezTo>
                <a:moveTo>
                  <a:pt x="219" y="851"/>
                </a:moveTo>
                <a:cubicBezTo>
                  <a:pt x="170" y="824"/>
                  <a:pt x="170" y="824"/>
                  <a:pt x="170" y="824"/>
                </a:cubicBezTo>
                <a:cubicBezTo>
                  <a:pt x="219" y="797"/>
                  <a:pt x="219" y="797"/>
                  <a:pt x="219" y="797"/>
                </a:cubicBezTo>
                <a:cubicBezTo>
                  <a:pt x="219" y="851"/>
                  <a:pt x="219" y="851"/>
                  <a:pt x="219" y="851"/>
                </a:cubicBezTo>
                <a:moveTo>
                  <a:pt x="168" y="820"/>
                </a:moveTo>
                <a:cubicBezTo>
                  <a:pt x="168" y="767"/>
                  <a:pt x="168" y="767"/>
                  <a:pt x="168" y="767"/>
                </a:cubicBezTo>
                <a:cubicBezTo>
                  <a:pt x="217" y="794"/>
                  <a:pt x="217" y="794"/>
                  <a:pt x="217" y="794"/>
                </a:cubicBezTo>
                <a:cubicBezTo>
                  <a:pt x="168" y="820"/>
                  <a:pt x="168" y="820"/>
                  <a:pt x="168" y="820"/>
                </a:cubicBezTo>
                <a:moveTo>
                  <a:pt x="492" y="820"/>
                </a:moveTo>
                <a:cubicBezTo>
                  <a:pt x="476" y="811"/>
                  <a:pt x="476" y="811"/>
                  <a:pt x="476" y="811"/>
                </a:cubicBezTo>
                <a:cubicBezTo>
                  <a:pt x="444" y="794"/>
                  <a:pt x="444" y="794"/>
                  <a:pt x="444" y="794"/>
                </a:cubicBezTo>
                <a:cubicBezTo>
                  <a:pt x="492" y="767"/>
                  <a:pt x="492" y="767"/>
                  <a:pt x="492" y="767"/>
                </a:cubicBezTo>
                <a:cubicBezTo>
                  <a:pt x="492" y="820"/>
                  <a:pt x="492" y="820"/>
                  <a:pt x="492" y="820"/>
                </a:cubicBezTo>
                <a:moveTo>
                  <a:pt x="715" y="820"/>
                </a:moveTo>
                <a:cubicBezTo>
                  <a:pt x="715" y="767"/>
                  <a:pt x="715" y="767"/>
                  <a:pt x="715" y="767"/>
                </a:cubicBezTo>
                <a:cubicBezTo>
                  <a:pt x="764" y="793"/>
                  <a:pt x="764" y="793"/>
                  <a:pt x="764" y="793"/>
                </a:cubicBezTo>
                <a:cubicBezTo>
                  <a:pt x="715" y="820"/>
                  <a:pt x="715" y="820"/>
                  <a:pt x="715" y="820"/>
                </a:cubicBezTo>
                <a:moveTo>
                  <a:pt x="606" y="821"/>
                </a:moveTo>
                <a:cubicBezTo>
                  <a:pt x="606" y="767"/>
                  <a:pt x="606" y="767"/>
                  <a:pt x="606" y="767"/>
                </a:cubicBezTo>
                <a:cubicBezTo>
                  <a:pt x="654" y="794"/>
                  <a:pt x="654" y="794"/>
                  <a:pt x="654" y="794"/>
                </a:cubicBezTo>
                <a:cubicBezTo>
                  <a:pt x="606" y="821"/>
                  <a:pt x="606" y="821"/>
                  <a:pt x="606" y="821"/>
                </a:cubicBezTo>
                <a:moveTo>
                  <a:pt x="273" y="820"/>
                </a:moveTo>
                <a:cubicBezTo>
                  <a:pt x="225" y="793"/>
                  <a:pt x="225" y="793"/>
                  <a:pt x="225" y="793"/>
                </a:cubicBezTo>
                <a:cubicBezTo>
                  <a:pt x="273" y="766"/>
                  <a:pt x="273" y="766"/>
                  <a:pt x="273" y="766"/>
                </a:cubicBezTo>
                <a:cubicBezTo>
                  <a:pt x="273" y="820"/>
                  <a:pt x="273" y="820"/>
                  <a:pt x="273" y="820"/>
                </a:cubicBezTo>
                <a:moveTo>
                  <a:pt x="496" y="821"/>
                </a:moveTo>
                <a:cubicBezTo>
                  <a:pt x="496" y="766"/>
                  <a:pt x="496" y="766"/>
                  <a:pt x="496" y="766"/>
                </a:cubicBezTo>
                <a:cubicBezTo>
                  <a:pt x="545" y="794"/>
                  <a:pt x="545" y="794"/>
                  <a:pt x="545" y="794"/>
                </a:cubicBezTo>
                <a:cubicBezTo>
                  <a:pt x="513" y="811"/>
                  <a:pt x="513" y="811"/>
                  <a:pt x="513" y="811"/>
                </a:cubicBezTo>
                <a:cubicBezTo>
                  <a:pt x="496" y="821"/>
                  <a:pt x="496" y="821"/>
                  <a:pt x="496" y="821"/>
                </a:cubicBezTo>
                <a:moveTo>
                  <a:pt x="383" y="821"/>
                </a:moveTo>
                <a:cubicBezTo>
                  <a:pt x="334" y="794"/>
                  <a:pt x="334" y="794"/>
                  <a:pt x="334" y="794"/>
                </a:cubicBezTo>
                <a:cubicBezTo>
                  <a:pt x="383" y="766"/>
                  <a:pt x="383" y="766"/>
                  <a:pt x="383" y="766"/>
                </a:cubicBezTo>
                <a:cubicBezTo>
                  <a:pt x="383" y="821"/>
                  <a:pt x="383" y="821"/>
                  <a:pt x="383" y="821"/>
                </a:cubicBezTo>
                <a:moveTo>
                  <a:pt x="387" y="820"/>
                </a:moveTo>
                <a:cubicBezTo>
                  <a:pt x="387" y="766"/>
                  <a:pt x="387" y="766"/>
                  <a:pt x="387" y="766"/>
                </a:cubicBezTo>
                <a:cubicBezTo>
                  <a:pt x="436" y="793"/>
                  <a:pt x="436" y="793"/>
                  <a:pt x="436" y="793"/>
                </a:cubicBezTo>
                <a:cubicBezTo>
                  <a:pt x="387" y="820"/>
                  <a:pt x="387" y="820"/>
                  <a:pt x="387" y="820"/>
                </a:cubicBezTo>
                <a:moveTo>
                  <a:pt x="277" y="820"/>
                </a:moveTo>
                <a:cubicBezTo>
                  <a:pt x="277" y="766"/>
                  <a:pt x="277" y="766"/>
                  <a:pt x="277" y="766"/>
                </a:cubicBezTo>
                <a:cubicBezTo>
                  <a:pt x="326" y="793"/>
                  <a:pt x="326" y="793"/>
                  <a:pt x="326" y="793"/>
                </a:cubicBezTo>
                <a:cubicBezTo>
                  <a:pt x="277" y="820"/>
                  <a:pt x="277" y="820"/>
                  <a:pt x="277" y="820"/>
                </a:cubicBezTo>
                <a:moveTo>
                  <a:pt x="602" y="820"/>
                </a:moveTo>
                <a:cubicBezTo>
                  <a:pt x="553" y="793"/>
                  <a:pt x="553" y="793"/>
                  <a:pt x="553" y="793"/>
                </a:cubicBezTo>
                <a:cubicBezTo>
                  <a:pt x="602" y="766"/>
                  <a:pt x="602" y="766"/>
                  <a:pt x="602" y="766"/>
                </a:cubicBezTo>
                <a:cubicBezTo>
                  <a:pt x="602" y="820"/>
                  <a:pt x="602" y="820"/>
                  <a:pt x="602" y="820"/>
                </a:cubicBezTo>
                <a:moveTo>
                  <a:pt x="711" y="821"/>
                </a:moveTo>
                <a:cubicBezTo>
                  <a:pt x="663" y="793"/>
                  <a:pt x="663" y="793"/>
                  <a:pt x="663" y="793"/>
                </a:cubicBezTo>
                <a:cubicBezTo>
                  <a:pt x="711" y="766"/>
                  <a:pt x="711" y="766"/>
                  <a:pt x="711" y="766"/>
                </a:cubicBezTo>
                <a:cubicBezTo>
                  <a:pt x="711" y="821"/>
                  <a:pt x="711" y="821"/>
                  <a:pt x="711" y="821"/>
                </a:cubicBezTo>
                <a:moveTo>
                  <a:pt x="164" y="821"/>
                </a:moveTo>
                <a:cubicBezTo>
                  <a:pt x="116" y="793"/>
                  <a:pt x="116" y="793"/>
                  <a:pt x="116" y="793"/>
                </a:cubicBezTo>
                <a:cubicBezTo>
                  <a:pt x="164" y="766"/>
                  <a:pt x="164" y="766"/>
                  <a:pt x="164" y="766"/>
                </a:cubicBezTo>
                <a:cubicBezTo>
                  <a:pt x="164" y="821"/>
                  <a:pt x="164" y="821"/>
                  <a:pt x="164" y="821"/>
                </a:cubicBezTo>
                <a:moveTo>
                  <a:pt x="442" y="790"/>
                </a:moveTo>
                <a:cubicBezTo>
                  <a:pt x="442" y="736"/>
                  <a:pt x="442" y="736"/>
                  <a:pt x="442" y="736"/>
                </a:cubicBezTo>
                <a:cubicBezTo>
                  <a:pt x="490" y="763"/>
                  <a:pt x="490" y="763"/>
                  <a:pt x="490" y="763"/>
                </a:cubicBezTo>
                <a:cubicBezTo>
                  <a:pt x="442" y="790"/>
                  <a:pt x="442" y="790"/>
                  <a:pt x="442" y="790"/>
                </a:cubicBezTo>
                <a:moveTo>
                  <a:pt x="223" y="790"/>
                </a:moveTo>
                <a:cubicBezTo>
                  <a:pt x="223" y="736"/>
                  <a:pt x="223" y="736"/>
                  <a:pt x="223" y="736"/>
                </a:cubicBezTo>
                <a:cubicBezTo>
                  <a:pt x="272" y="763"/>
                  <a:pt x="272" y="763"/>
                  <a:pt x="272" y="763"/>
                </a:cubicBezTo>
                <a:cubicBezTo>
                  <a:pt x="223" y="790"/>
                  <a:pt x="223" y="790"/>
                  <a:pt x="223" y="790"/>
                </a:cubicBezTo>
                <a:moveTo>
                  <a:pt x="438" y="790"/>
                </a:moveTo>
                <a:cubicBezTo>
                  <a:pt x="437" y="790"/>
                  <a:pt x="437" y="790"/>
                  <a:pt x="437" y="790"/>
                </a:cubicBezTo>
                <a:cubicBezTo>
                  <a:pt x="389" y="763"/>
                  <a:pt x="389" y="763"/>
                  <a:pt x="389" y="763"/>
                </a:cubicBezTo>
                <a:cubicBezTo>
                  <a:pt x="433" y="739"/>
                  <a:pt x="433" y="739"/>
                  <a:pt x="433" y="739"/>
                </a:cubicBezTo>
                <a:cubicBezTo>
                  <a:pt x="438" y="736"/>
                  <a:pt x="438" y="736"/>
                  <a:pt x="438" y="736"/>
                </a:cubicBezTo>
                <a:cubicBezTo>
                  <a:pt x="438" y="790"/>
                  <a:pt x="438" y="790"/>
                  <a:pt x="438" y="790"/>
                </a:cubicBezTo>
                <a:moveTo>
                  <a:pt x="114" y="790"/>
                </a:moveTo>
                <a:cubicBezTo>
                  <a:pt x="114" y="736"/>
                  <a:pt x="114" y="736"/>
                  <a:pt x="114" y="736"/>
                </a:cubicBezTo>
                <a:cubicBezTo>
                  <a:pt x="162" y="763"/>
                  <a:pt x="162" y="763"/>
                  <a:pt x="162" y="763"/>
                </a:cubicBezTo>
                <a:cubicBezTo>
                  <a:pt x="114" y="790"/>
                  <a:pt x="114" y="790"/>
                  <a:pt x="114" y="790"/>
                </a:cubicBezTo>
                <a:cubicBezTo>
                  <a:pt x="114" y="790"/>
                  <a:pt x="114" y="790"/>
                  <a:pt x="114" y="790"/>
                </a:cubicBezTo>
                <a:moveTo>
                  <a:pt x="547" y="790"/>
                </a:moveTo>
                <a:cubicBezTo>
                  <a:pt x="499" y="763"/>
                  <a:pt x="499" y="763"/>
                  <a:pt x="499" y="763"/>
                </a:cubicBezTo>
                <a:cubicBezTo>
                  <a:pt x="534" y="744"/>
                  <a:pt x="534" y="744"/>
                  <a:pt x="534" y="744"/>
                </a:cubicBezTo>
                <a:cubicBezTo>
                  <a:pt x="547" y="736"/>
                  <a:pt x="547" y="736"/>
                  <a:pt x="547" y="736"/>
                </a:cubicBezTo>
                <a:cubicBezTo>
                  <a:pt x="547" y="790"/>
                  <a:pt x="547" y="790"/>
                  <a:pt x="547" y="790"/>
                </a:cubicBezTo>
                <a:moveTo>
                  <a:pt x="766" y="790"/>
                </a:moveTo>
                <a:cubicBezTo>
                  <a:pt x="717" y="763"/>
                  <a:pt x="717" y="763"/>
                  <a:pt x="717" y="763"/>
                </a:cubicBezTo>
                <a:cubicBezTo>
                  <a:pt x="766" y="736"/>
                  <a:pt x="766" y="736"/>
                  <a:pt x="766" y="736"/>
                </a:cubicBezTo>
                <a:cubicBezTo>
                  <a:pt x="766" y="790"/>
                  <a:pt x="766" y="790"/>
                  <a:pt x="766" y="790"/>
                </a:cubicBezTo>
                <a:moveTo>
                  <a:pt x="661" y="790"/>
                </a:moveTo>
                <a:cubicBezTo>
                  <a:pt x="661" y="736"/>
                  <a:pt x="661" y="736"/>
                  <a:pt x="661" y="736"/>
                </a:cubicBezTo>
                <a:cubicBezTo>
                  <a:pt x="709" y="763"/>
                  <a:pt x="709" y="763"/>
                  <a:pt x="709" y="763"/>
                </a:cubicBezTo>
                <a:cubicBezTo>
                  <a:pt x="661" y="790"/>
                  <a:pt x="661" y="790"/>
                  <a:pt x="661" y="790"/>
                </a:cubicBezTo>
                <a:moveTo>
                  <a:pt x="551" y="790"/>
                </a:moveTo>
                <a:cubicBezTo>
                  <a:pt x="551" y="736"/>
                  <a:pt x="551" y="736"/>
                  <a:pt x="551" y="736"/>
                </a:cubicBezTo>
                <a:cubicBezTo>
                  <a:pt x="556" y="739"/>
                  <a:pt x="556" y="739"/>
                  <a:pt x="556" y="739"/>
                </a:cubicBezTo>
                <a:cubicBezTo>
                  <a:pt x="600" y="763"/>
                  <a:pt x="600" y="763"/>
                  <a:pt x="600" y="763"/>
                </a:cubicBezTo>
                <a:cubicBezTo>
                  <a:pt x="551" y="790"/>
                  <a:pt x="551" y="790"/>
                  <a:pt x="551" y="790"/>
                </a:cubicBezTo>
                <a:moveTo>
                  <a:pt x="110" y="790"/>
                </a:moveTo>
                <a:cubicBezTo>
                  <a:pt x="61" y="763"/>
                  <a:pt x="61" y="763"/>
                  <a:pt x="61" y="763"/>
                </a:cubicBezTo>
                <a:cubicBezTo>
                  <a:pt x="110" y="736"/>
                  <a:pt x="110" y="736"/>
                  <a:pt x="110" y="736"/>
                </a:cubicBezTo>
                <a:cubicBezTo>
                  <a:pt x="110" y="790"/>
                  <a:pt x="110" y="790"/>
                  <a:pt x="110" y="790"/>
                </a:cubicBezTo>
                <a:moveTo>
                  <a:pt x="328" y="790"/>
                </a:moveTo>
                <a:cubicBezTo>
                  <a:pt x="280" y="763"/>
                  <a:pt x="280" y="763"/>
                  <a:pt x="280" y="763"/>
                </a:cubicBezTo>
                <a:cubicBezTo>
                  <a:pt x="328" y="736"/>
                  <a:pt x="328" y="736"/>
                  <a:pt x="328" y="736"/>
                </a:cubicBezTo>
                <a:cubicBezTo>
                  <a:pt x="328" y="790"/>
                  <a:pt x="328" y="790"/>
                  <a:pt x="328" y="790"/>
                </a:cubicBezTo>
                <a:moveTo>
                  <a:pt x="332" y="790"/>
                </a:moveTo>
                <a:cubicBezTo>
                  <a:pt x="332" y="736"/>
                  <a:pt x="332" y="736"/>
                  <a:pt x="332" y="736"/>
                </a:cubicBezTo>
                <a:cubicBezTo>
                  <a:pt x="381" y="763"/>
                  <a:pt x="381" y="763"/>
                  <a:pt x="381" y="763"/>
                </a:cubicBezTo>
                <a:cubicBezTo>
                  <a:pt x="380" y="763"/>
                  <a:pt x="380" y="763"/>
                  <a:pt x="380" y="763"/>
                </a:cubicBezTo>
                <a:cubicBezTo>
                  <a:pt x="332" y="790"/>
                  <a:pt x="332" y="790"/>
                  <a:pt x="332" y="790"/>
                </a:cubicBezTo>
                <a:moveTo>
                  <a:pt x="657" y="790"/>
                </a:moveTo>
                <a:cubicBezTo>
                  <a:pt x="608" y="763"/>
                  <a:pt x="608" y="763"/>
                  <a:pt x="608" y="763"/>
                </a:cubicBezTo>
                <a:cubicBezTo>
                  <a:pt x="657" y="736"/>
                  <a:pt x="657" y="736"/>
                  <a:pt x="657" y="736"/>
                </a:cubicBezTo>
                <a:cubicBezTo>
                  <a:pt x="657" y="790"/>
                  <a:pt x="657" y="790"/>
                  <a:pt x="657" y="790"/>
                </a:cubicBezTo>
                <a:moveTo>
                  <a:pt x="770" y="790"/>
                </a:moveTo>
                <a:cubicBezTo>
                  <a:pt x="770" y="736"/>
                  <a:pt x="770" y="736"/>
                  <a:pt x="770" y="736"/>
                </a:cubicBezTo>
                <a:cubicBezTo>
                  <a:pt x="818" y="763"/>
                  <a:pt x="818" y="763"/>
                  <a:pt x="818" y="763"/>
                </a:cubicBezTo>
                <a:cubicBezTo>
                  <a:pt x="770" y="790"/>
                  <a:pt x="770" y="790"/>
                  <a:pt x="770" y="790"/>
                </a:cubicBezTo>
                <a:moveTo>
                  <a:pt x="219" y="790"/>
                </a:moveTo>
                <a:cubicBezTo>
                  <a:pt x="170" y="763"/>
                  <a:pt x="170" y="763"/>
                  <a:pt x="170" y="763"/>
                </a:cubicBezTo>
                <a:cubicBezTo>
                  <a:pt x="219" y="736"/>
                  <a:pt x="219" y="736"/>
                  <a:pt x="219" y="736"/>
                </a:cubicBezTo>
                <a:cubicBezTo>
                  <a:pt x="219" y="790"/>
                  <a:pt x="219" y="790"/>
                  <a:pt x="219" y="790"/>
                </a:cubicBezTo>
                <a:moveTo>
                  <a:pt x="825" y="759"/>
                </a:moveTo>
                <a:cubicBezTo>
                  <a:pt x="825" y="706"/>
                  <a:pt x="825" y="706"/>
                  <a:pt x="825" y="706"/>
                </a:cubicBezTo>
                <a:cubicBezTo>
                  <a:pt x="873" y="733"/>
                  <a:pt x="873" y="733"/>
                  <a:pt x="873" y="733"/>
                </a:cubicBezTo>
                <a:cubicBezTo>
                  <a:pt x="825" y="759"/>
                  <a:pt x="825" y="759"/>
                  <a:pt x="825" y="759"/>
                </a:cubicBezTo>
                <a:moveTo>
                  <a:pt x="387" y="759"/>
                </a:moveTo>
                <a:cubicBezTo>
                  <a:pt x="387" y="706"/>
                  <a:pt x="387" y="706"/>
                  <a:pt x="387" y="706"/>
                </a:cubicBezTo>
                <a:cubicBezTo>
                  <a:pt x="388" y="706"/>
                  <a:pt x="388" y="706"/>
                  <a:pt x="388" y="706"/>
                </a:cubicBezTo>
                <a:cubicBezTo>
                  <a:pt x="435" y="733"/>
                  <a:pt x="435" y="733"/>
                  <a:pt x="435" y="733"/>
                </a:cubicBezTo>
                <a:cubicBezTo>
                  <a:pt x="387" y="759"/>
                  <a:pt x="387" y="759"/>
                  <a:pt x="387" y="759"/>
                </a:cubicBezTo>
                <a:moveTo>
                  <a:pt x="168" y="760"/>
                </a:moveTo>
                <a:cubicBezTo>
                  <a:pt x="168" y="706"/>
                  <a:pt x="168" y="706"/>
                  <a:pt x="168" y="706"/>
                </a:cubicBezTo>
                <a:cubicBezTo>
                  <a:pt x="217" y="733"/>
                  <a:pt x="217" y="733"/>
                  <a:pt x="217" y="733"/>
                </a:cubicBezTo>
                <a:cubicBezTo>
                  <a:pt x="170" y="758"/>
                  <a:pt x="170" y="758"/>
                  <a:pt x="170" y="758"/>
                </a:cubicBezTo>
                <a:cubicBezTo>
                  <a:pt x="168" y="760"/>
                  <a:pt x="168" y="760"/>
                  <a:pt x="168" y="760"/>
                </a:cubicBezTo>
                <a:moveTo>
                  <a:pt x="492" y="760"/>
                </a:moveTo>
                <a:cubicBezTo>
                  <a:pt x="444" y="733"/>
                  <a:pt x="444" y="733"/>
                  <a:pt x="444" y="733"/>
                </a:cubicBezTo>
                <a:cubicBezTo>
                  <a:pt x="491" y="707"/>
                  <a:pt x="491" y="707"/>
                  <a:pt x="491" y="707"/>
                </a:cubicBezTo>
                <a:cubicBezTo>
                  <a:pt x="492" y="706"/>
                  <a:pt x="492" y="706"/>
                  <a:pt x="492" y="706"/>
                </a:cubicBezTo>
                <a:cubicBezTo>
                  <a:pt x="492" y="760"/>
                  <a:pt x="492" y="760"/>
                  <a:pt x="492" y="760"/>
                </a:cubicBezTo>
                <a:moveTo>
                  <a:pt x="59" y="760"/>
                </a:moveTo>
                <a:cubicBezTo>
                  <a:pt x="59" y="706"/>
                  <a:pt x="59" y="706"/>
                  <a:pt x="59" y="706"/>
                </a:cubicBezTo>
                <a:cubicBezTo>
                  <a:pt x="60" y="706"/>
                  <a:pt x="60" y="706"/>
                  <a:pt x="60" y="706"/>
                </a:cubicBezTo>
                <a:cubicBezTo>
                  <a:pt x="107" y="733"/>
                  <a:pt x="107" y="733"/>
                  <a:pt x="107" y="733"/>
                </a:cubicBezTo>
                <a:cubicBezTo>
                  <a:pt x="59" y="760"/>
                  <a:pt x="59" y="760"/>
                  <a:pt x="59" y="760"/>
                </a:cubicBezTo>
                <a:moveTo>
                  <a:pt x="602" y="760"/>
                </a:moveTo>
                <a:cubicBezTo>
                  <a:pt x="553" y="733"/>
                  <a:pt x="553" y="733"/>
                  <a:pt x="553" y="733"/>
                </a:cubicBezTo>
                <a:cubicBezTo>
                  <a:pt x="602" y="706"/>
                  <a:pt x="602" y="706"/>
                  <a:pt x="602" y="706"/>
                </a:cubicBezTo>
                <a:cubicBezTo>
                  <a:pt x="602" y="760"/>
                  <a:pt x="602" y="760"/>
                  <a:pt x="602" y="760"/>
                </a:cubicBezTo>
                <a:moveTo>
                  <a:pt x="715" y="760"/>
                </a:moveTo>
                <a:cubicBezTo>
                  <a:pt x="715" y="706"/>
                  <a:pt x="715" y="706"/>
                  <a:pt x="715" y="706"/>
                </a:cubicBezTo>
                <a:cubicBezTo>
                  <a:pt x="764" y="733"/>
                  <a:pt x="764" y="733"/>
                  <a:pt x="764" y="733"/>
                </a:cubicBezTo>
                <a:cubicBezTo>
                  <a:pt x="715" y="760"/>
                  <a:pt x="715" y="760"/>
                  <a:pt x="715" y="760"/>
                </a:cubicBezTo>
                <a:moveTo>
                  <a:pt x="606" y="760"/>
                </a:moveTo>
                <a:cubicBezTo>
                  <a:pt x="606" y="706"/>
                  <a:pt x="606" y="706"/>
                  <a:pt x="606" y="706"/>
                </a:cubicBezTo>
                <a:cubicBezTo>
                  <a:pt x="654" y="733"/>
                  <a:pt x="654" y="733"/>
                  <a:pt x="654" y="733"/>
                </a:cubicBezTo>
                <a:cubicBezTo>
                  <a:pt x="606" y="760"/>
                  <a:pt x="606" y="760"/>
                  <a:pt x="606" y="760"/>
                </a:cubicBezTo>
                <a:moveTo>
                  <a:pt x="55" y="760"/>
                </a:moveTo>
                <a:cubicBezTo>
                  <a:pt x="6" y="733"/>
                  <a:pt x="6" y="733"/>
                  <a:pt x="6" y="733"/>
                </a:cubicBezTo>
                <a:cubicBezTo>
                  <a:pt x="55" y="706"/>
                  <a:pt x="55" y="706"/>
                  <a:pt x="55" y="706"/>
                </a:cubicBezTo>
                <a:cubicBezTo>
                  <a:pt x="55" y="760"/>
                  <a:pt x="55" y="760"/>
                  <a:pt x="55" y="760"/>
                </a:cubicBezTo>
                <a:moveTo>
                  <a:pt x="273" y="760"/>
                </a:moveTo>
                <a:cubicBezTo>
                  <a:pt x="225" y="733"/>
                  <a:pt x="225" y="733"/>
                  <a:pt x="225" y="733"/>
                </a:cubicBezTo>
                <a:cubicBezTo>
                  <a:pt x="273" y="706"/>
                  <a:pt x="273" y="706"/>
                  <a:pt x="273" y="706"/>
                </a:cubicBezTo>
                <a:cubicBezTo>
                  <a:pt x="273" y="760"/>
                  <a:pt x="273" y="760"/>
                  <a:pt x="273" y="760"/>
                </a:cubicBezTo>
                <a:moveTo>
                  <a:pt x="496" y="760"/>
                </a:moveTo>
                <a:cubicBezTo>
                  <a:pt x="496" y="706"/>
                  <a:pt x="496" y="706"/>
                  <a:pt x="496" y="706"/>
                </a:cubicBezTo>
                <a:cubicBezTo>
                  <a:pt x="545" y="733"/>
                  <a:pt x="545" y="733"/>
                  <a:pt x="545" y="733"/>
                </a:cubicBezTo>
                <a:cubicBezTo>
                  <a:pt x="496" y="760"/>
                  <a:pt x="496" y="760"/>
                  <a:pt x="496" y="760"/>
                </a:cubicBezTo>
                <a:moveTo>
                  <a:pt x="164" y="760"/>
                </a:moveTo>
                <a:cubicBezTo>
                  <a:pt x="116" y="733"/>
                  <a:pt x="116" y="733"/>
                  <a:pt x="116" y="733"/>
                </a:cubicBezTo>
                <a:cubicBezTo>
                  <a:pt x="164" y="706"/>
                  <a:pt x="164" y="706"/>
                  <a:pt x="164" y="706"/>
                </a:cubicBezTo>
                <a:cubicBezTo>
                  <a:pt x="164" y="760"/>
                  <a:pt x="164" y="760"/>
                  <a:pt x="164" y="760"/>
                </a:cubicBezTo>
                <a:moveTo>
                  <a:pt x="383" y="760"/>
                </a:moveTo>
                <a:cubicBezTo>
                  <a:pt x="334" y="733"/>
                  <a:pt x="334" y="733"/>
                  <a:pt x="334" y="733"/>
                </a:cubicBezTo>
                <a:cubicBezTo>
                  <a:pt x="383" y="706"/>
                  <a:pt x="383" y="706"/>
                  <a:pt x="383" y="706"/>
                </a:cubicBezTo>
                <a:cubicBezTo>
                  <a:pt x="383" y="760"/>
                  <a:pt x="383" y="760"/>
                  <a:pt x="383" y="760"/>
                </a:cubicBezTo>
                <a:moveTo>
                  <a:pt x="277" y="760"/>
                </a:moveTo>
                <a:cubicBezTo>
                  <a:pt x="277" y="705"/>
                  <a:pt x="277" y="705"/>
                  <a:pt x="277" y="705"/>
                </a:cubicBezTo>
                <a:cubicBezTo>
                  <a:pt x="326" y="733"/>
                  <a:pt x="326" y="733"/>
                  <a:pt x="326" y="733"/>
                </a:cubicBezTo>
                <a:cubicBezTo>
                  <a:pt x="277" y="760"/>
                  <a:pt x="277" y="760"/>
                  <a:pt x="277" y="760"/>
                </a:cubicBezTo>
                <a:moveTo>
                  <a:pt x="711" y="760"/>
                </a:moveTo>
                <a:cubicBezTo>
                  <a:pt x="662" y="733"/>
                  <a:pt x="662" y="733"/>
                  <a:pt x="662" y="733"/>
                </a:cubicBezTo>
                <a:cubicBezTo>
                  <a:pt x="711" y="705"/>
                  <a:pt x="711" y="705"/>
                  <a:pt x="711" y="705"/>
                </a:cubicBezTo>
                <a:cubicBezTo>
                  <a:pt x="711" y="760"/>
                  <a:pt x="711" y="760"/>
                  <a:pt x="711" y="760"/>
                </a:cubicBezTo>
                <a:moveTo>
                  <a:pt x="821" y="760"/>
                </a:moveTo>
                <a:cubicBezTo>
                  <a:pt x="772" y="733"/>
                  <a:pt x="772" y="733"/>
                  <a:pt x="772" y="733"/>
                </a:cubicBezTo>
                <a:cubicBezTo>
                  <a:pt x="821" y="705"/>
                  <a:pt x="821" y="705"/>
                  <a:pt x="821" y="705"/>
                </a:cubicBezTo>
                <a:cubicBezTo>
                  <a:pt x="821" y="760"/>
                  <a:pt x="821" y="760"/>
                  <a:pt x="821" y="760"/>
                </a:cubicBezTo>
                <a:moveTo>
                  <a:pt x="442" y="729"/>
                </a:moveTo>
                <a:cubicBezTo>
                  <a:pt x="442" y="675"/>
                  <a:pt x="442" y="675"/>
                  <a:pt x="442" y="675"/>
                </a:cubicBezTo>
                <a:cubicBezTo>
                  <a:pt x="490" y="702"/>
                  <a:pt x="490" y="702"/>
                  <a:pt x="490" y="702"/>
                </a:cubicBezTo>
                <a:cubicBezTo>
                  <a:pt x="442" y="729"/>
                  <a:pt x="442" y="729"/>
                  <a:pt x="442" y="729"/>
                </a:cubicBezTo>
                <a:moveTo>
                  <a:pt x="223" y="729"/>
                </a:moveTo>
                <a:cubicBezTo>
                  <a:pt x="223" y="675"/>
                  <a:pt x="223" y="675"/>
                  <a:pt x="223" y="675"/>
                </a:cubicBezTo>
                <a:cubicBezTo>
                  <a:pt x="272" y="702"/>
                  <a:pt x="272" y="702"/>
                  <a:pt x="272" y="702"/>
                </a:cubicBezTo>
                <a:cubicBezTo>
                  <a:pt x="223" y="729"/>
                  <a:pt x="223" y="729"/>
                  <a:pt x="223" y="729"/>
                </a:cubicBezTo>
                <a:moveTo>
                  <a:pt x="438" y="729"/>
                </a:moveTo>
                <a:cubicBezTo>
                  <a:pt x="435" y="728"/>
                  <a:pt x="435" y="728"/>
                  <a:pt x="435" y="728"/>
                </a:cubicBezTo>
                <a:cubicBezTo>
                  <a:pt x="389" y="702"/>
                  <a:pt x="389" y="702"/>
                  <a:pt x="389" y="702"/>
                </a:cubicBezTo>
                <a:cubicBezTo>
                  <a:pt x="438" y="675"/>
                  <a:pt x="438" y="675"/>
                  <a:pt x="438" y="675"/>
                </a:cubicBezTo>
                <a:cubicBezTo>
                  <a:pt x="438" y="729"/>
                  <a:pt x="438" y="729"/>
                  <a:pt x="438" y="729"/>
                </a:cubicBezTo>
                <a:moveTo>
                  <a:pt x="332" y="729"/>
                </a:moveTo>
                <a:cubicBezTo>
                  <a:pt x="332" y="675"/>
                  <a:pt x="332" y="675"/>
                  <a:pt x="332" y="675"/>
                </a:cubicBezTo>
                <a:cubicBezTo>
                  <a:pt x="381" y="702"/>
                  <a:pt x="381" y="702"/>
                  <a:pt x="381" y="702"/>
                </a:cubicBezTo>
                <a:cubicBezTo>
                  <a:pt x="332" y="729"/>
                  <a:pt x="332" y="729"/>
                  <a:pt x="332" y="729"/>
                </a:cubicBezTo>
                <a:moveTo>
                  <a:pt x="114" y="729"/>
                </a:moveTo>
                <a:cubicBezTo>
                  <a:pt x="114" y="675"/>
                  <a:pt x="114" y="675"/>
                  <a:pt x="114" y="675"/>
                </a:cubicBezTo>
                <a:cubicBezTo>
                  <a:pt x="162" y="702"/>
                  <a:pt x="162" y="702"/>
                  <a:pt x="162" y="702"/>
                </a:cubicBezTo>
                <a:cubicBezTo>
                  <a:pt x="114" y="729"/>
                  <a:pt x="114" y="729"/>
                  <a:pt x="114" y="729"/>
                </a:cubicBezTo>
                <a:moveTo>
                  <a:pt x="547" y="729"/>
                </a:moveTo>
                <a:cubicBezTo>
                  <a:pt x="499" y="702"/>
                  <a:pt x="499" y="702"/>
                  <a:pt x="499" y="702"/>
                </a:cubicBezTo>
                <a:cubicBezTo>
                  <a:pt x="547" y="675"/>
                  <a:pt x="547" y="675"/>
                  <a:pt x="547" y="675"/>
                </a:cubicBezTo>
                <a:cubicBezTo>
                  <a:pt x="547" y="729"/>
                  <a:pt x="547" y="729"/>
                  <a:pt x="547" y="729"/>
                </a:cubicBezTo>
                <a:moveTo>
                  <a:pt x="766" y="729"/>
                </a:moveTo>
                <a:cubicBezTo>
                  <a:pt x="717" y="702"/>
                  <a:pt x="717" y="702"/>
                  <a:pt x="717" y="702"/>
                </a:cubicBezTo>
                <a:cubicBezTo>
                  <a:pt x="766" y="675"/>
                  <a:pt x="766" y="675"/>
                  <a:pt x="766" y="675"/>
                </a:cubicBezTo>
                <a:cubicBezTo>
                  <a:pt x="766" y="729"/>
                  <a:pt x="766" y="729"/>
                  <a:pt x="766" y="729"/>
                </a:cubicBezTo>
                <a:moveTo>
                  <a:pt x="4" y="729"/>
                </a:moveTo>
                <a:cubicBezTo>
                  <a:pt x="4" y="675"/>
                  <a:pt x="4" y="675"/>
                  <a:pt x="4" y="675"/>
                </a:cubicBezTo>
                <a:cubicBezTo>
                  <a:pt x="52" y="702"/>
                  <a:pt x="52" y="702"/>
                  <a:pt x="52" y="702"/>
                </a:cubicBezTo>
                <a:cubicBezTo>
                  <a:pt x="4" y="729"/>
                  <a:pt x="4" y="729"/>
                  <a:pt x="4" y="729"/>
                </a:cubicBezTo>
                <a:moveTo>
                  <a:pt x="657" y="729"/>
                </a:moveTo>
                <a:cubicBezTo>
                  <a:pt x="608" y="702"/>
                  <a:pt x="608" y="702"/>
                  <a:pt x="608" y="702"/>
                </a:cubicBezTo>
                <a:cubicBezTo>
                  <a:pt x="657" y="675"/>
                  <a:pt x="657" y="675"/>
                  <a:pt x="657" y="675"/>
                </a:cubicBezTo>
                <a:cubicBezTo>
                  <a:pt x="657" y="729"/>
                  <a:pt x="657" y="729"/>
                  <a:pt x="657" y="729"/>
                </a:cubicBezTo>
                <a:moveTo>
                  <a:pt x="661" y="729"/>
                </a:moveTo>
                <a:cubicBezTo>
                  <a:pt x="661" y="675"/>
                  <a:pt x="661" y="675"/>
                  <a:pt x="661" y="675"/>
                </a:cubicBezTo>
                <a:cubicBezTo>
                  <a:pt x="709" y="702"/>
                  <a:pt x="709" y="702"/>
                  <a:pt x="709" y="702"/>
                </a:cubicBezTo>
                <a:cubicBezTo>
                  <a:pt x="661" y="729"/>
                  <a:pt x="661" y="729"/>
                  <a:pt x="661" y="729"/>
                </a:cubicBezTo>
                <a:moveTo>
                  <a:pt x="770" y="729"/>
                </a:moveTo>
                <a:cubicBezTo>
                  <a:pt x="770" y="675"/>
                  <a:pt x="770" y="675"/>
                  <a:pt x="770" y="675"/>
                </a:cubicBezTo>
                <a:cubicBezTo>
                  <a:pt x="818" y="702"/>
                  <a:pt x="818" y="702"/>
                  <a:pt x="818" y="702"/>
                </a:cubicBezTo>
                <a:cubicBezTo>
                  <a:pt x="770" y="729"/>
                  <a:pt x="770" y="729"/>
                  <a:pt x="770" y="729"/>
                </a:cubicBezTo>
                <a:moveTo>
                  <a:pt x="551" y="729"/>
                </a:moveTo>
                <a:cubicBezTo>
                  <a:pt x="551" y="675"/>
                  <a:pt x="551" y="675"/>
                  <a:pt x="551" y="675"/>
                </a:cubicBezTo>
                <a:cubicBezTo>
                  <a:pt x="600" y="702"/>
                  <a:pt x="600" y="702"/>
                  <a:pt x="600" y="702"/>
                </a:cubicBezTo>
                <a:cubicBezTo>
                  <a:pt x="554" y="728"/>
                  <a:pt x="554" y="728"/>
                  <a:pt x="554" y="728"/>
                </a:cubicBezTo>
                <a:cubicBezTo>
                  <a:pt x="551" y="729"/>
                  <a:pt x="551" y="729"/>
                  <a:pt x="551" y="729"/>
                </a:cubicBezTo>
                <a:moveTo>
                  <a:pt x="110" y="729"/>
                </a:moveTo>
                <a:cubicBezTo>
                  <a:pt x="61" y="702"/>
                  <a:pt x="61" y="702"/>
                  <a:pt x="61" y="702"/>
                </a:cubicBezTo>
                <a:cubicBezTo>
                  <a:pt x="110" y="675"/>
                  <a:pt x="110" y="675"/>
                  <a:pt x="110" y="675"/>
                </a:cubicBezTo>
                <a:cubicBezTo>
                  <a:pt x="110" y="729"/>
                  <a:pt x="110" y="729"/>
                  <a:pt x="110" y="729"/>
                </a:cubicBezTo>
                <a:moveTo>
                  <a:pt x="328" y="729"/>
                </a:moveTo>
                <a:cubicBezTo>
                  <a:pt x="280" y="702"/>
                  <a:pt x="280" y="702"/>
                  <a:pt x="280" y="702"/>
                </a:cubicBezTo>
                <a:cubicBezTo>
                  <a:pt x="280" y="702"/>
                  <a:pt x="280" y="702"/>
                  <a:pt x="280" y="702"/>
                </a:cubicBezTo>
                <a:cubicBezTo>
                  <a:pt x="328" y="675"/>
                  <a:pt x="328" y="675"/>
                  <a:pt x="328" y="675"/>
                </a:cubicBezTo>
                <a:cubicBezTo>
                  <a:pt x="328" y="729"/>
                  <a:pt x="328" y="729"/>
                  <a:pt x="328" y="729"/>
                </a:cubicBezTo>
                <a:moveTo>
                  <a:pt x="219" y="729"/>
                </a:moveTo>
                <a:cubicBezTo>
                  <a:pt x="170" y="702"/>
                  <a:pt x="170" y="702"/>
                  <a:pt x="170" y="702"/>
                </a:cubicBezTo>
                <a:cubicBezTo>
                  <a:pt x="198" y="687"/>
                  <a:pt x="198" y="687"/>
                  <a:pt x="198" y="687"/>
                </a:cubicBezTo>
                <a:cubicBezTo>
                  <a:pt x="219" y="675"/>
                  <a:pt x="219" y="675"/>
                  <a:pt x="219" y="675"/>
                </a:cubicBezTo>
                <a:cubicBezTo>
                  <a:pt x="219" y="729"/>
                  <a:pt x="219" y="729"/>
                  <a:pt x="219" y="729"/>
                </a:cubicBezTo>
                <a:moveTo>
                  <a:pt x="876" y="729"/>
                </a:moveTo>
                <a:cubicBezTo>
                  <a:pt x="827" y="702"/>
                  <a:pt x="827" y="702"/>
                  <a:pt x="827" y="702"/>
                </a:cubicBezTo>
                <a:cubicBezTo>
                  <a:pt x="876" y="675"/>
                  <a:pt x="876" y="675"/>
                  <a:pt x="876" y="675"/>
                </a:cubicBezTo>
                <a:cubicBezTo>
                  <a:pt x="876" y="729"/>
                  <a:pt x="876" y="729"/>
                  <a:pt x="876" y="729"/>
                </a:cubicBezTo>
                <a:moveTo>
                  <a:pt x="825" y="699"/>
                </a:moveTo>
                <a:cubicBezTo>
                  <a:pt x="825" y="645"/>
                  <a:pt x="825" y="645"/>
                  <a:pt x="825" y="645"/>
                </a:cubicBezTo>
                <a:cubicBezTo>
                  <a:pt x="873" y="672"/>
                  <a:pt x="873" y="672"/>
                  <a:pt x="873" y="672"/>
                </a:cubicBezTo>
                <a:cubicBezTo>
                  <a:pt x="825" y="699"/>
                  <a:pt x="825" y="699"/>
                  <a:pt x="825" y="699"/>
                </a:cubicBezTo>
                <a:moveTo>
                  <a:pt x="715" y="699"/>
                </a:moveTo>
                <a:cubicBezTo>
                  <a:pt x="715" y="645"/>
                  <a:pt x="715" y="645"/>
                  <a:pt x="715" y="645"/>
                </a:cubicBezTo>
                <a:cubicBezTo>
                  <a:pt x="764" y="672"/>
                  <a:pt x="764" y="672"/>
                  <a:pt x="764" y="672"/>
                </a:cubicBezTo>
                <a:cubicBezTo>
                  <a:pt x="715" y="699"/>
                  <a:pt x="715" y="699"/>
                  <a:pt x="715" y="699"/>
                </a:cubicBezTo>
                <a:moveTo>
                  <a:pt x="273" y="699"/>
                </a:moveTo>
                <a:cubicBezTo>
                  <a:pt x="225" y="672"/>
                  <a:pt x="225" y="672"/>
                  <a:pt x="225" y="672"/>
                </a:cubicBezTo>
                <a:cubicBezTo>
                  <a:pt x="257" y="654"/>
                  <a:pt x="257" y="654"/>
                  <a:pt x="257" y="654"/>
                </a:cubicBezTo>
                <a:cubicBezTo>
                  <a:pt x="273" y="645"/>
                  <a:pt x="273" y="645"/>
                  <a:pt x="273" y="645"/>
                </a:cubicBezTo>
                <a:cubicBezTo>
                  <a:pt x="273" y="699"/>
                  <a:pt x="273" y="699"/>
                  <a:pt x="273" y="699"/>
                </a:cubicBezTo>
                <a:moveTo>
                  <a:pt x="387" y="699"/>
                </a:moveTo>
                <a:cubicBezTo>
                  <a:pt x="387" y="645"/>
                  <a:pt x="387" y="645"/>
                  <a:pt x="387" y="645"/>
                </a:cubicBezTo>
                <a:cubicBezTo>
                  <a:pt x="436" y="672"/>
                  <a:pt x="436" y="672"/>
                  <a:pt x="436" y="672"/>
                </a:cubicBezTo>
                <a:cubicBezTo>
                  <a:pt x="387" y="699"/>
                  <a:pt x="387" y="699"/>
                  <a:pt x="387" y="699"/>
                </a:cubicBezTo>
                <a:moveTo>
                  <a:pt x="168" y="699"/>
                </a:moveTo>
                <a:cubicBezTo>
                  <a:pt x="168" y="645"/>
                  <a:pt x="168" y="645"/>
                  <a:pt x="168" y="645"/>
                </a:cubicBezTo>
                <a:cubicBezTo>
                  <a:pt x="217" y="672"/>
                  <a:pt x="217" y="672"/>
                  <a:pt x="217" y="672"/>
                </a:cubicBezTo>
                <a:cubicBezTo>
                  <a:pt x="168" y="699"/>
                  <a:pt x="168" y="699"/>
                  <a:pt x="168" y="699"/>
                </a:cubicBezTo>
                <a:moveTo>
                  <a:pt x="492" y="699"/>
                </a:moveTo>
                <a:cubicBezTo>
                  <a:pt x="444" y="672"/>
                  <a:pt x="444" y="672"/>
                  <a:pt x="444" y="672"/>
                </a:cubicBezTo>
                <a:cubicBezTo>
                  <a:pt x="474" y="655"/>
                  <a:pt x="474" y="655"/>
                  <a:pt x="474" y="655"/>
                </a:cubicBezTo>
                <a:cubicBezTo>
                  <a:pt x="492" y="645"/>
                  <a:pt x="492" y="645"/>
                  <a:pt x="492" y="645"/>
                </a:cubicBezTo>
                <a:cubicBezTo>
                  <a:pt x="492" y="699"/>
                  <a:pt x="492" y="699"/>
                  <a:pt x="492" y="699"/>
                </a:cubicBezTo>
                <a:moveTo>
                  <a:pt x="277" y="699"/>
                </a:moveTo>
                <a:cubicBezTo>
                  <a:pt x="277" y="645"/>
                  <a:pt x="277" y="645"/>
                  <a:pt x="277" y="645"/>
                </a:cubicBezTo>
                <a:cubicBezTo>
                  <a:pt x="326" y="672"/>
                  <a:pt x="326" y="672"/>
                  <a:pt x="326" y="672"/>
                </a:cubicBezTo>
                <a:cubicBezTo>
                  <a:pt x="277" y="699"/>
                  <a:pt x="277" y="699"/>
                  <a:pt x="277" y="699"/>
                </a:cubicBezTo>
                <a:moveTo>
                  <a:pt x="59" y="699"/>
                </a:moveTo>
                <a:cubicBezTo>
                  <a:pt x="59" y="645"/>
                  <a:pt x="59" y="645"/>
                  <a:pt x="59" y="645"/>
                </a:cubicBezTo>
                <a:cubicBezTo>
                  <a:pt x="107" y="672"/>
                  <a:pt x="107" y="672"/>
                  <a:pt x="107" y="672"/>
                </a:cubicBezTo>
                <a:cubicBezTo>
                  <a:pt x="59" y="699"/>
                  <a:pt x="59" y="699"/>
                  <a:pt x="59" y="699"/>
                </a:cubicBezTo>
                <a:moveTo>
                  <a:pt x="602" y="699"/>
                </a:moveTo>
                <a:cubicBezTo>
                  <a:pt x="553" y="672"/>
                  <a:pt x="553" y="672"/>
                  <a:pt x="553" y="672"/>
                </a:cubicBezTo>
                <a:cubicBezTo>
                  <a:pt x="602" y="645"/>
                  <a:pt x="602" y="645"/>
                  <a:pt x="602" y="645"/>
                </a:cubicBezTo>
                <a:cubicBezTo>
                  <a:pt x="602" y="699"/>
                  <a:pt x="602" y="699"/>
                  <a:pt x="602" y="699"/>
                </a:cubicBezTo>
                <a:moveTo>
                  <a:pt x="606" y="699"/>
                </a:moveTo>
                <a:cubicBezTo>
                  <a:pt x="606" y="645"/>
                  <a:pt x="606" y="645"/>
                  <a:pt x="606" y="645"/>
                </a:cubicBezTo>
                <a:cubicBezTo>
                  <a:pt x="654" y="672"/>
                  <a:pt x="654" y="672"/>
                  <a:pt x="654" y="672"/>
                </a:cubicBezTo>
                <a:cubicBezTo>
                  <a:pt x="606" y="699"/>
                  <a:pt x="606" y="699"/>
                  <a:pt x="606" y="699"/>
                </a:cubicBezTo>
                <a:moveTo>
                  <a:pt x="711" y="699"/>
                </a:moveTo>
                <a:cubicBezTo>
                  <a:pt x="663" y="672"/>
                  <a:pt x="663" y="672"/>
                  <a:pt x="663" y="672"/>
                </a:cubicBezTo>
                <a:cubicBezTo>
                  <a:pt x="711" y="645"/>
                  <a:pt x="711" y="645"/>
                  <a:pt x="711" y="645"/>
                </a:cubicBezTo>
                <a:cubicBezTo>
                  <a:pt x="711" y="699"/>
                  <a:pt x="711" y="699"/>
                  <a:pt x="711" y="699"/>
                </a:cubicBezTo>
                <a:moveTo>
                  <a:pt x="55" y="699"/>
                </a:moveTo>
                <a:cubicBezTo>
                  <a:pt x="6" y="672"/>
                  <a:pt x="6" y="672"/>
                  <a:pt x="6" y="672"/>
                </a:cubicBezTo>
                <a:cubicBezTo>
                  <a:pt x="55" y="645"/>
                  <a:pt x="55" y="645"/>
                  <a:pt x="55" y="645"/>
                </a:cubicBezTo>
                <a:cubicBezTo>
                  <a:pt x="55" y="699"/>
                  <a:pt x="55" y="699"/>
                  <a:pt x="55" y="699"/>
                </a:cubicBezTo>
                <a:moveTo>
                  <a:pt x="496" y="699"/>
                </a:moveTo>
                <a:cubicBezTo>
                  <a:pt x="496" y="645"/>
                  <a:pt x="496" y="645"/>
                  <a:pt x="496" y="645"/>
                </a:cubicBezTo>
                <a:cubicBezTo>
                  <a:pt x="515" y="655"/>
                  <a:pt x="515" y="655"/>
                  <a:pt x="515" y="655"/>
                </a:cubicBezTo>
                <a:cubicBezTo>
                  <a:pt x="545" y="672"/>
                  <a:pt x="545" y="672"/>
                  <a:pt x="545" y="672"/>
                </a:cubicBezTo>
                <a:cubicBezTo>
                  <a:pt x="496" y="699"/>
                  <a:pt x="496" y="699"/>
                  <a:pt x="496" y="699"/>
                </a:cubicBezTo>
                <a:moveTo>
                  <a:pt x="164" y="699"/>
                </a:moveTo>
                <a:cubicBezTo>
                  <a:pt x="116" y="672"/>
                  <a:pt x="116" y="672"/>
                  <a:pt x="116" y="672"/>
                </a:cubicBezTo>
                <a:cubicBezTo>
                  <a:pt x="164" y="645"/>
                  <a:pt x="164" y="645"/>
                  <a:pt x="164" y="645"/>
                </a:cubicBezTo>
                <a:cubicBezTo>
                  <a:pt x="164" y="699"/>
                  <a:pt x="164" y="699"/>
                  <a:pt x="164" y="699"/>
                </a:cubicBezTo>
                <a:moveTo>
                  <a:pt x="383" y="699"/>
                </a:moveTo>
                <a:cubicBezTo>
                  <a:pt x="334" y="672"/>
                  <a:pt x="334" y="672"/>
                  <a:pt x="334" y="672"/>
                </a:cubicBezTo>
                <a:cubicBezTo>
                  <a:pt x="383" y="645"/>
                  <a:pt x="383" y="645"/>
                  <a:pt x="383" y="645"/>
                </a:cubicBezTo>
                <a:cubicBezTo>
                  <a:pt x="383" y="699"/>
                  <a:pt x="383" y="699"/>
                  <a:pt x="383" y="699"/>
                </a:cubicBezTo>
                <a:moveTo>
                  <a:pt x="821" y="699"/>
                </a:moveTo>
                <a:cubicBezTo>
                  <a:pt x="772" y="672"/>
                  <a:pt x="772" y="672"/>
                  <a:pt x="772" y="672"/>
                </a:cubicBezTo>
                <a:cubicBezTo>
                  <a:pt x="821" y="644"/>
                  <a:pt x="821" y="644"/>
                  <a:pt x="821" y="644"/>
                </a:cubicBezTo>
                <a:cubicBezTo>
                  <a:pt x="821" y="699"/>
                  <a:pt x="821" y="699"/>
                  <a:pt x="821" y="699"/>
                </a:cubicBezTo>
                <a:moveTo>
                  <a:pt x="223" y="668"/>
                </a:moveTo>
                <a:cubicBezTo>
                  <a:pt x="223" y="615"/>
                  <a:pt x="223" y="615"/>
                  <a:pt x="223" y="615"/>
                </a:cubicBezTo>
                <a:cubicBezTo>
                  <a:pt x="271" y="641"/>
                  <a:pt x="271" y="641"/>
                  <a:pt x="271" y="641"/>
                </a:cubicBezTo>
                <a:cubicBezTo>
                  <a:pt x="223" y="668"/>
                  <a:pt x="223" y="668"/>
                  <a:pt x="223" y="668"/>
                </a:cubicBezTo>
                <a:moveTo>
                  <a:pt x="766" y="668"/>
                </a:moveTo>
                <a:cubicBezTo>
                  <a:pt x="717" y="641"/>
                  <a:pt x="717" y="641"/>
                  <a:pt x="717" y="641"/>
                </a:cubicBezTo>
                <a:cubicBezTo>
                  <a:pt x="766" y="615"/>
                  <a:pt x="766" y="615"/>
                  <a:pt x="766" y="615"/>
                </a:cubicBezTo>
                <a:cubicBezTo>
                  <a:pt x="766" y="668"/>
                  <a:pt x="766" y="668"/>
                  <a:pt x="766" y="668"/>
                </a:cubicBezTo>
                <a:moveTo>
                  <a:pt x="661" y="668"/>
                </a:moveTo>
                <a:cubicBezTo>
                  <a:pt x="661" y="615"/>
                  <a:pt x="661" y="615"/>
                  <a:pt x="661" y="615"/>
                </a:cubicBezTo>
                <a:cubicBezTo>
                  <a:pt x="709" y="641"/>
                  <a:pt x="709" y="641"/>
                  <a:pt x="709" y="641"/>
                </a:cubicBezTo>
                <a:cubicBezTo>
                  <a:pt x="661" y="668"/>
                  <a:pt x="661" y="668"/>
                  <a:pt x="661" y="668"/>
                </a:cubicBezTo>
                <a:moveTo>
                  <a:pt x="328" y="668"/>
                </a:moveTo>
                <a:cubicBezTo>
                  <a:pt x="282" y="643"/>
                  <a:pt x="282" y="643"/>
                  <a:pt x="282" y="643"/>
                </a:cubicBezTo>
                <a:cubicBezTo>
                  <a:pt x="280" y="641"/>
                  <a:pt x="280" y="641"/>
                  <a:pt x="280" y="641"/>
                </a:cubicBezTo>
                <a:cubicBezTo>
                  <a:pt x="328" y="614"/>
                  <a:pt x="328" y="614"/>
                  <a:pt x="328" y="614"/>
                </a:cubicBezTo>
                <a:cubicBezTo>
                  <a:pt x="328" y="668"/>
                  <a:pt x="328" y="668"/>
                  <a:pt x="328" y="668"/>
                </a:cubicBezTo>
                <a:moveTo>
                  <a:pt x="442" y="668"/>
                </a:moveTo>
                <a:cubicBezTo>
                  <a:pt x="442" y="614"/>
                  <a:pt x="442" y="614"/>
                  <a:pt x="442" y="614"/>
                </a:cubicBezTo>
                <a:cubicBezTo>
                  <a:pt x="490" y="641"/>
                  <a:pt x="490" y="641"/>
                  <a:pt x="490" y="641"/>
                </a:cubicBezTo>
                <a:cubicBezTo>
                  <a:pt x="472" y="652"/>
                  <a:pt x="472" y="652"/>
                  <a:pt x="472" y="652"/>
                </a:cubicBezTo>
                <a:cubicBezTo>
                  <a:pt x="442" y="668"/>
                  <a:pt x="442" y="668"/>
                  <a:pt x="442" y="668"/>
                </a:cubicBezTo>
                <a:moveTo>
                  <a:pt x="438" y="668"/>
                </a:moveTo>
                <a:cubicBezTo>
                  <a:pt x="394" y="644"/>
                  <a:pt x="394" y="644"/>
                  <a:pt x="394" y="644"/>
                </a:cubicBezTo>
                <a:cubicBezTo>
                  <a:pt x="389" y="641"/>
                  <a:pt x="389" y="641"/>
                  <a:pt x="389" y="641"/>
                </a:cubicBezTo>
                <a:cubicBezTo>
                  <a:pt x="438" y="614"/>
                  <a:pt x="438" y="614"/>
                  <a:pt x="438" y="614"/>
                </a:cubicBezTo>
                <a:cubicBezTo>
                  <a:pt x="438" y="668"/>
                  <a:pt x="438" y="668"/>
                  <a:pt x="438" y="668"/>
                </a:cubicBezTo>
                <a:moveTo>
                  <a:pt x="332" y="668"/>
                </a:moveTo>
                <a:cubicBezTo>
                  <a:pt x="332" y="614"/>
                  <a:pt x="332" y="614"/>
                  <a:pt x="332" y="614"/>
                </a:cubicBezTo>
                <a:cubicBezTo>
                  <a:pt x="381" y="641"/>
                  <a:pt x="381" y="641"/>
                  <a:pt x="381" y="641"/>
                </a:cubicBezTo>
                <a:cubicBezTo>
                  <a:pt x="332" y="668"/>
                  <a:pt x="332" y="668"/>
                  <a:pt x="332" y="668"/>
                </a:cubicBezTo>
                <a:moveTo>
                  <a:pt x="114" y="668"/>
                </a:moveTo>
                <a:cubicBezTo>
                  <a:pt x="114" y="614"/>
                  <a:pt x="114" y="614"/>
                  <a:pt x="114" y="614"/>
                </a:cubicBezTo>
                <a:cubicBezTo>
                  <a:pt x="162" y="641"/>
                  <a:pt x="162" y="641"/>
                  <a:pt x="162" y="641"/>
                </a:cubicBezTo>
                <a:cubicBezTo>
                  <a:pt x="114" y="668"/>
                  <a:pt x="114" y="668"/>
                  <a:pt x="114" y="668"/>
                </a:cubicBezTo>
                <a:moveTo>
                  <a:pt x="547" y="668"/>
                </a:moveTo>
                <a:cubicBezTo>
                  <a:pt x="517" y="652"/>
                  <a:pt x="517" y="652"/>
                  <a:pt x="517" y="652"/>
                </a:cubicBezTo>
                <a:cubicBezTo>
                  <a:pt x="498" y="641"/>
                  <a:pt x="498" y="641"/>
                  <a:pt x="498" y="641"/>
                </a:cubicBezTo>
                <a:cubicBezTo>
                  <a:pt x="547" y="614"/>
                  <a:pt x="547" y="614"/>
                  <a:pt x="547" y="614"/>
                </a:cubicBezTo>
                <a:cubicBezTo>
                  <a:pt x="547" y="668"/>
                  <a:pt x="547" y="668"/>
                  <a:pt x="547" y="668"/>
                </a:cubicBezTo>
                <a:moveTo>
                  <a:pt x="4" y="668"/>
                </a:moveTo>
                <a:cubicBezTo>
                  <a:pt x="4" y="614"/>
                  <a:pt x="4" y="614"/>
                  <a:pt x="4" y="614"/>
                </a:cubicBezTo>
                <a:cubicBezTo>
                  <a:pt x="53" y="641"/>
                  <a:pt x="53" y="641"/>
                  <a:pt x="53" y="641"/>
                </a:cubicBezTo>
                <a:cubicBezTo>
                  <a:pt x="4" y="668"/>
                  <a:pt x="4" y="668"/>
                  <a:pt x="4" y="668"/>
                </a:cubicBezTo>
                <a:moveTo>
                  <a:pt x="657" y="668"/>
                </a:moveTo>
                <a:cubicBezTo>
                  <a:pt x="608" y="641"/>
                  <a:pt x="608" y="641"/>
                  <a:pt x="608" y="641"/>
                </a:cubicBezTo>
                <a:cubicBezTo>
                  <a:pt x="657" y="614"/>
                  <a:pt x="657" y="614"/>
                  <a:pt x="657" y="614"/>
                </a:cubicBezTo>
                <a:cubicBezTo>
                  <a:pt x="657" y="668"/>
                  <a:pt x="657" y="668"/>
                  <a:pt x="657" y="668"/>
                </a:cubicBezTo>
                <a:moveTo>
                  <a:pt x="770" y="669"/>
                </a:moveTo>
                <a:cubicBezTo>
                  <a:pt x="770" y="614"/>
                  <a:pt x="770" y="614"/>
                  <a:pt x="770" y="614"/>
                </a:cubicBezTo>
                <a:cubicBezTo>
                  <a:pt x="818" y="641"/>
                  <a:pt x="818" y="641"/>
                  <a:pt x="818" y="641"/>
                </a:cubicBezTo>
                <a:cubicBezTo>
                  <a:pt x="770" y="669"/>
                  <a:pt x="770" y="669"/>
                  <a:pt x="770" y="669"/>
                </a:cubicBezTo>
                <a:moveTo>
                  <a:pt x="551" y="668"/>
                </a:moveTo>
                <a:cubicBezTo>
                  <a:pt x="551" y="614"/>
                  <a:pt x="551" y="614"/>
                  <a:pt x="551" y="614"/>
                </a:cubicBezTo>
                <a:cubicBezTo>
                  <a:pt x="600" y="641"/>
                  <a:pt x="600" y="641"/>
                  <a:pt x="600" y="641"/>
                </a:cubicBezTo>
                <a:cubicBezTo>
                  <a:pt x="595" y="644"/>
                  <a:pt x="595" y="644"/>
                  <a:pt x="595" y="644"/>
                </a:cubicBezTo>
                <a:cubicBezTo>
                  <a:pt x="551" y="668"/>
                  <a:pt x="551" y="668"/>
                  <a:pt x="551" y="668"/>
                </a:cubicBezTo>
                <a:moveTo>
                  <a:pt x="110" y="669"/>
                </a:moveTo>
                <a:cubicBezTo>
                  <a:pt x="61" y="641"/>
                  <a:pt x="61" y="641"/>
                  <a:pt x="61" y="641"/>
                </a:cubicBezTo>
                <a:cubicBezTo>
                  <a:pt x="110" y="614"/>
                  <a:pt x="110" y="614"/>
                  <a:pt x="110" y="614"/>
                </a:cubicBezTo>
                <a:cubicBezTo>
                  <a:pt x="110" y="669"/>
                  <a:pt x="110" y="669"/>
                  <a:pt x="110" y="669"/>
                </a:cubicBezTo>
                <a:moveTo>
                  <a:pt x="219" y="669"/>
                </a:moveTo>
                <a:cubicBezTo>
                  <a:pt x="170" y="641"/>
                  <a:pt x="170" y="641"/>
                  <a:pt x="170" y="641"/>
                </a:cubicBezTo>
                <a:cubicBezTo>
                  <a:pt x="219" y="614"/>
                  <a:pt x="219" y="614"/>
                  <a:pt x="219" y="614"/>
                </a:cubicBezTo>
                <a:cubicBezTo>
                  <a:pt x="219" y="669"/>
                  <a:pt x="219" y="669"/>
                  <a:pt x="219" y="669"/>
                </a:cubicBezTo>
                <a:moveTo>
                  <a:pt x="876" y="669"/>
                </a:moveTo>
                <a:cubicBezTo>
                  <a:pt x="827" y="641"/>
                  <a:pt x="827" y="641"/>
                  <a:pt x="827" y="641"/>
                </a:cubicBezTo>
                <a:cubicBezTo>
                  <a:pt x="876" y="614"/>
                  <a:pt x="876" y="614"/>
                  <a:pt x="876" y="614"/>
                </a:cubicBezTo>
                <a:cubicBezTo>
                  <a:pt x="876" y="669"/>
                  <a:pt x="876" y="669"/>
                  <a:pt x="876" y="669"/>
                </a:cubicBezTo>
                <a:moveTo>
                  <a:pt x="168" y="638"/>
                </a:moveTo>
                <a:cubicBezTo>
                  <a:pt x="168" y="584"/>
                  <a:pt x="168" y="584"/>
                  <a:pt x="168" y="584"/>
                </a:cubicBezTo>
                <a:cubicBezTo>
                  <a:pt x="217" y="611"/>
                  <a:pt x="217" y="611"/>
                  <a:pt x="217" y="611"/>
                </a:cubicBezTo>
                <a:cubicBezTo>
                  <a:pt x="169" y="638"/>
                  <a:pt x="169" y="638"/>
                  <a:pt x="169" y="638"/>
                </a:cubicBezTo>
                <a:cubicBezTo>
                  <a:pt x="168" y="638"/>
                  <a:pt x="168" y="638"/>
                  <a:pt x="168" y="638"/>
                </a:cubicBezTo>
                <a:moveTo>
                  <a:pt x="825" y="638"/>
                </a:moveTo>
                <a:cubicBezTo>
                  <a:pt x="825" y="584"/>
                  <a:pt x="825" y="584"/>
                  <a:pt x="825" y="584"/>
                </a:cubicBezTo>
                <a:cubicBezTo>
                  <a:pt x="873" y="611"/>
                  <a:pt x="873" y="611"/>
                  <a:pt x="873" y="611"/>
                </a:cubicBezTo>
                <a:cubicBezTo>
                  <a:pt x="825" y="638"/>
                  <a:pt x="825" y="638"/>
                  <a:pt x="825" y="638"/>
                </a:cubicBezTo>
                <a:moveTo>
                  <a:pt x="715" y="638"/>
                </a:moveTo>
                <a:cubicBezTo>
                  <a:pt x="715" y="584"/>
                  <a:pt x="715" y="584"/>
                  <a:pt x="715" y="584"/>
                </a:cubicBezTo>
                <a:cubicBezTo>
                  <a:pt x="764" y="611"/>
                  <a:pt x="764" y="611"/>
                  <a:pt x="764" y="611"/>
                </a:cubicBezTo>
                <a:cubicBezTo>
                  <a:pt x="715" y="638"/>
                  <a:pt x="715" y="638"/>
                  <a:pt x="715" y="638"/>
                </a:cubicBezTo>
                <a:moveTo>
                  <a:pt x="606" y="638"/>
                </a:moveTo>
                <a:cubicBezTo>
                  <a:pt x="606" y="584"/>
                  <a:pt x="606" y="584"/>
                  <a:pt x="606" y="584"/>
                </a:cubicBezTo>
                <a:cubicBezTo>
                  <a:pt x="654" y="611"/>
                  <a:pt x="654" y="611"/>
                  <a:pt x="654" y="611"/>
                </a:cubicBezTo>
                <a:cubicBezTo>
                  <a:pt x="606" y="638"/>
                  <a:pt x="606" y="638"/>
                  <a:pt x="606" y="638"/>
                </a:cubicBezTo>
                <a:moveTo>
                  <a:pt x="225" y="611"/>
                </a:moveTo>
                <a:cubicBezTo>
                  <a:pt x="273" y="584"/>
                  <a:pt x="273" y="584"/>
                  <a:pt x="273" y="584"/>
                </a:cubicBezTo>
                <a:cubicBezTo>
                  <a:pt x="273" y="638"/>
                  <a:pt x="273" y="638"/>
                  <a:pt x="273" y="638"/>
                </a:cubicBezTo>
                <a:cubicBezTo>
                  <a:pt x="225" y="611"/>
                  <a:pt x="225" y="611"/>
                  <a:pt x="225" y="611"/>
                </a:cubicBezTo>
                <a:cubicBezTo>
                  <a:pt x="225" y="611"/>
                  <a:pt x="225" y="611"/>
                  <a:pt x="225" y="611"/>
                </a:cubicBezTo>
                <a:moveTo>
                  <a:pt x="383" y="638"/>
                </a:moveTo>
                <a:cubicBezTo>
                  <a:pt x="376" y="634"/>
                  <a:pt x="376" y="634"/>
                  <a:pt x="376" y="634"/>
                </a:cubicBezTo>
                <a:cubicBezTo>
                  <a:pt x="335" y="611"/>
                  <a:pt x="335" y="611"/>
                  <a:pt x="335" y="611"/>
                </a:cubicBezTo>
                <a:cubicBezTo>
                  <a:pt x="383" y="584"/>
                  <a:pt x="383" y="584"/>
                  <a:pt x="383" y="584"/>
                </a:cubicBezTo>
                <a:cubicBezTo>
                  <a:pt x="383" y="638"/>
                  <a:pt x="383" y="638"/>
                  <a:pt x="383" y="638"/>
                </a:cubicBezTo>
                <a:moveTo>
                  <a:pt x="387" y="638"/>
                </a:moveTo>
                <a:cubicBezTo>
                  <a:pt x="387" y="584"/>
                  <a:pt x="387" y="584"/>
                  <a:pt x="387" y="584"/>
                </a:cubicBezTo>
                <a:cubicBezTo>
                  <a:pt x="436" y="611"/>
                  <a:pt x="436" y="611"/>
                  <a:pt x="436" y="611"/>
                </a:cubicBezTo>
                <a:cubicBezTo>
                  <a:pt x="387" y="638"/>
                  <a:pt x="387" y="638"/>
                  <a:pt x="387" y="638"/>
                </a:cubicBezTo>
                <a:moveTo>
                  <a:pt x="492" y="638"/>
                </a:moveTo>
                <a:cubicBezTo>
                  <a:pt x="444" y="611"/>
                  <a:pt x="444" y="611"/>
                  <a:pt x="444" y="611"/>
                </a:cubicBezTo>
                <a:cubicBezTo>
                  <a:pt x="492" y="584"/>
                  <a:pt x="492" y="584"/>
                  <a:pt x="492" y="584"/>
                </a:cubicBezTo>
                <a:cubicBezTo>
                  <a:pt x="492" y="638"/>
                  <a:pt x="492" y="638"/>
                  <a:pt x="492" y="638"/>
                </a:cubicBezTo>
                <a:moveTo>
                  <a:pt x="277" y="638"/>
                </a:moveTo>
                <a:cubicBezTo>
                  <a:pt x="277" y="584"/>
                  <a:pt x="277" y="584"/>
                  <a:pt x="277" y="584"/>
                </a:cubicBezTo>
                <a:cubicBezTo>
                  <a:pt x="326" y="611"/>
                  <a:pt x="326" y="611"/>
                  <a:pt x="326" y="611"/>
                </a:cubicBezTo>
                <a:cubicBezTo>
                  <a:pt x="277" y="638"/>
                  <a:pt x="277" y="638"/>
                  <a:pt x="277" y="638"/>
                </a:cubicBezTo>
                <a:moveTo>
                  <a:pt x="59" y="638"/>
                </a:moveTo>
                <a:cubicBezTo>
                  <a:pt x="59" y="584"/>
                  <a:pt x="59" y="584"/>
                  <a:pt x="59" y="584"/>
                </a:cubicBezTo>
                <a:cubicBezTo>
                  <a:pt x="107" y="611"/>
                  <a:pt x="107" y="611"/>
                  <a:pt x="107" y="611"/>
                </a:cubicBezTo>
                <a:cubicBezTo>
                  <a:pt x="59" y="638"/>
                  <a:pt x="59" y="638"/>
                  <a:pt x="59" y="638"/>
                </a:cubicBezTo>
                <a:moveTo>
                  <a:pt x="602" y="638"/>
                </a:moveTo>
                <a:cubicBezTo>
                  <a:pt x="553" y="611"/>
                  <a:pt x="553" y="611"/>
                  <a:pt x="553" y="611"/>
                </a:cubicBezTo>
                <a:cubicBezTo>
                  <a:pt x="602" y="584"/>
                  <a:pt x="602" y="584"/>
                  <a:pt x="602" y="584"/>
                </a:cubicBezTo>
                <a:cubicBezTo>
                  <a:pt x="602" y="638"/>
                  <a:pt x="602" y="638"/>
                  <a:pt x="602" y="638"/>
                </a:cubicBezTo>
                <a:moveTo>
                  <a:pt x="711" y="638"/>
                </a:moveTo>
                <a:cubicBezTo>
                  <a:pt x="663" y="611"/>
                  <a:pt x="663" y="611"/>
                  <a:pt x="663" y="611"/>
                </a:cubicBezTo>
                <a:cubicBezTo>
                  <a:pt x="711" y="584"/>
                  <a:pt x="711" y="584"/>
                  <a:pt x="711" y="584"/>
                </a:cubicBezTo>
                <a:cubicBezTo>
                  <a:pt x="711" y="638"/>
                  <a:pt x="711" y="638"/>
                  <a:pt x="711" y="638"/>
                </a:cubicBezTo>
                <a:moveTo>
                  <a:pt x="55" y="638"/>
                </a:moveTo>
                <a:cubicBezTo>
                  <a:pt x="6" y="611"/>
                  <a:pt x="6" y="611"/>
                  <a:pt x="6" y="611"/>
                </a:cubicBezTo>
                <a:cubicBezTo>
                  <a:pt x="55" y="584"/>
                  <a:pt x="55" y="584"/>
                  <a:pt x="55" y="584"/>
                </a:cubicBezTo>
                <a:cubicBezTo>
                  <a:pt x="55" y="638"/>
                  <a:pt x="55" y="638"/>
                  <a:pt x="55" y="638"/>
                </a:cubicBezTo>
                <a:moveTo>
                  <a:pt x="496" y="638"/>
                </a:moveTo>
                <a:cubicBezTo>
                  <a:pt x="496" y="584"/>
                  <a:pt x="496" y="584"/>
                  <a:pt x="496" y="584"/>
                </a:cubicBezTo>
                <a:cubicBezTo>
                  <a:pt x="545" y="611"/>
                  <a:pt x="545" y="611"/>
                  <a:pt x="545" y="611"/>
                </a:cubicBezTo>
                <a:cubicBezTo>
                  <a:pt x="496" y="638"/>
                  <a:pt x="496" y="638"/>
                  <a:pt x="496" y="638"/>
                </a:cubicBezTo>
                <a:moveTo>
                  <a:pt x="821" y="638"/>
                </a:moveTo>
                <a:cubicBezTo>
                  <a:pt x="772" y="611"/>
                  <a:pt x="772" y="611"/>
                  <a:pt x="772" y="611"/>
                </a:cubicBezTo>
                <a:cubicBezTo>
                  <a:pt x="821" y="584"/>
                  <a:pt x="821" y="584"/>
                  <a:pt x="821" y="584"/>
                </a:cubicBezTo>
                <a:cubicBezTo>
                  <a:pt x="821" y="638"/>
                  <a:pt x="821" y="638"/>
                  <a:pt x="821" y="638"/>
                </a:cubicBezTo>
                <a:moveTo>
                  <a:pt x="164" y="638"/>
                </a:moveTo>
                <a:cubicBezTo>
                  <a:pt x="116" y="611"/>
                  <a:pt x="116" y="611"/>
                  <a:pt x="116" y="611"/>
                </a:cubicBezTo>
                <a:cubicBezTo>
                  <a:pt x="164" y="584"/>
                  <a:pt x="164" y="584"/>
                  <a:pt x="164" y="584"/>
                </a:cubicBezTo>
                <a:cubicBezTo>
                  <a:pt x="164" y="638"/>
                  <a:pt x="164" y="638"/>
                  <a:pt x="164" y="638"/>
                </a:cubicBezTo>
                <a:moveTo>
                  <a:pt x="223" y="607"/>
                </a:moveTo>
                <a:cubicBezTo>
                  <a:pt x="223" y="554"/>
                  <a:pt x="223" y="554"/>
                  <a:pt x="223" y="554"/>
                </a:cubicBezTo>
                <a:cubicBezTo>
                  <a:pt x="271" y="580"/>
                  <a:pt x="271" y="580"/>
                  <a:pt x="271" y="580"/>
                </a:cubicBezTo>
                <a:cubicBezTo>
                  <a:pt x="223" y="607"/>
                  <a:pt x="223" y="607"/>
                  <a:pt x="223" y="607"/>
                </a:cubicBezTo>
                <a:moveTo>
                  <a:pt x="438" y="607"/>
                </a:moveTo>
                <a:cubicBezTo>
                  <a:pt x="391" y="582"/>
                  <a:pt x="391" y="582"/>
                  <a:pt x="391" y="582"/>
                </a:cubicBezTo>
                <a:cubicBezTo>
                  <a:pt x="389" y="581"/>
                  <a:pt x="389" y="581"/>
                  <a:pt x="389" y="581"/>
                </a:cubicBezTo>
                <a:cubicBezTo>
                  <a:pt x="392" y="579"/>
                  <a:pt x="392" y="579"/>
                  <a:pt x="392" y="579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607"/>
                  <a:pt x="438" y="607"/>
                  <a:pt x="438" y="607"/>
                </a:cubicBezTo>
                <a:moveTo>
                  <a:pt x="114" y="608"/>
                </a:moveTo>
                <a:cubicBezTo>
                  <a:pt x="114" y="554"/>
                  <a:pt x="114" y="554"/>
                  <a:pt x="114" y="554"/>
                </a:cubicBezTo>
                <a:cubicBezTo>
                  <a:pt x="162" y="581"/>
                  <a:pt x="162" y="581"/>
                  <a:pt x="162" y="581"/>
                </a:cubicBezTo>
                <a:cubicBezTo>
                  <a:pt x="114" y="608"/>
                  <a:pt x="114" y="608"/>
                  <a:pt x="114" y="608"/>
                </a:cubicBezTo>
                <a:moveTo>
                  <a:pt x="766" y="607"/>
                </a:moveTo>
                <a:cubicBezTo>
                  <a:pt x="717" y="580"/>
                  <a:pt x="717" y="580"/>
                  <a:pt x="717" y="580"/>
                </a:cubicBezTo>
                <a:cubicBezTo>
                  <a:pt x="718" y="580"/>
                  <a:pt x="718" y="580"/>
                  <a:pt x="718" y="580"/>
                </a:cubicBezTo>
                <a:cubicBezTo>
                  <a:pt x="766" y="554"/>
                  <a:pt x="766" y="554"/>
                  <a:pt x="766" y="554"/>
                </a:cubicBezTo>
                <a:cubicBezTo>
                  <a:pt x="766" y="607"/>
                  <a:pt x="766" y="607"/>
                  <a:pt x="766" y="607"/>
                </a:cubicBezTo>
                <a:moveTo>
                  <a:pt x="661" y="607"/>
                </a:moveTo>
                <a:cubicBezTo>
                  <a:pt x="661" y="554"/>
                  <a:pt x="661" y="554"/>
                  <a:pt x="661" y="554"/>
                </a:cubicBezTo>
                <a:cubicBezTo>
                  <a:pt x="709" y="580"/>
                  <a:pt x="709" y="580"/>
                  <a:pt x="709" y="580"/>
                </a:cubicBezTo>
                <a:cubicBezTo>
                  <a:pt x="661" y="607"/>
                  <a:pt x="661" y="607"/>
                  <a:pt x="661" y="607"/>
                </a:cubicBezTo>
                <a:moveTo>
                  <a:pt x="551" y="608"/>
                </a:moveTo>
                <a:cubicBezTo>
                  <a:pt x="551" y="554"/>
                  <a:pt x="551" y="554"/>
                  <a:pt x="551" y="554"/>
                </a:cubicBezTo>
                <a:cubicBezTo>
                  <a:pt x="597" y="579"/>
                  <a:pt x="597" y="579"/>
                  <a:pt x="597" y="579"/>
                </a:cubicBezTo>
                <a:cubicBezTo>
                  <a:pt x="600" y="581"/>
                  <a:pt x="600" y="581"/>
                  <a:pt x="600" y="581"/>
                </a:cubicBezTo>
                <a:cubicBezTo>
                  <a:pt x="551" y="608"/>
                  <a:pt x="551" y="608"/>
                  <a:pt x="551" y="608"/>
                </a:cubicBezTo>
                <a:moveTo>
                  <a:pt x="328" y="607"/>
                </a:moveTo>
                <a:cubicBezTo>
                  <a:pt x="280" y="580"/>
                  <a:pt x="280" y="580"/>
                  <a:pt x="280" y="580"/>
                </a:cubicBezTo>
                <a:cubicBezTo>
                  <a:pt x="328" y="554"/>
                  <a:pt x="328" y="554"/>
                  <a:pt x="328" y="554"/>
                </a:cubicBezTo>
                <a:cubicBezTo>
                  <a:pt x="328" y="607"/>
                  <a:pt x="328" y="607"/>
                  <a:pt x="328" y="607"/>
                </a:cubicBezTo>
                <a:moveTo>
                  <a:pt x="442" y="607"/>
                </a:moveTo>
                <a:cubicBezTo>
                  <a:pt x="442" y="553"/>
                  <a:pt x="442" y="553"/>
                  <a:pt x="442" y="553"/>
                </a:cubicBezTo>
                <a:cubicBezTo>
                  <a:pt x="474" y="571"/>
                  <a:pt x="474" y="571"/>
                  <a:pt x="474" y="571"/>
                </a:cubicBezTo>
                <a:cubicBezTo>
                  <a:pt x="490" y="580"/>
                  <a:pt x="490" y="580"/>
                  <a:pt x="490" y="580"/>
                </a:cubicBezTo>
                <a:cubicBezTo>
                  <a:pt x="442" y="607"/>
                  <a:pt x="442" y="607"/>
                  <a:pt x="442" y="607"/>
                </a:cubicBezTo>
                <a:moveTo>
                  <a:pt x="332" y="608"/>
                </a:moveTo>
                <a:cubicBezTo>
                  <a:pt x="332" y="553"/>
                  <a:pt x="332" y="553"/>
                  <a:pt x="332" y="553"/>
                </a:cubicBezTo>
                <a:cubicBezTo>
                  <a:pt x="381" y="580"/>
                  <a:pt x="381" y="580"/>
                  <a:pt x="381" y="580"/>
                </a:cubicBezTo>
                <a:cubicBezTo>
                  <a:pt x="332" y="608"/>
                  <a:pt x="332" y="608"/>
                  <a:pt x="332" y="608"/>
                </a:cubicBezTo>
                <a:moveTo>
                  <a:pt x="547" y="608"/>
                </a:moveTo>
                <a:cubicBezTo>
                  <a:pt x="498" y="580"/>
                  <a:pt x="498" y="580"/>
                  <a:pt x="498" y="580"/>
                </a:cubicBezTo>
                <a:cubicBezTo>
                  <a:pt x="515" y="571"/>
                  <a:pt x="515" y="571"/>
                  <a:pt x="515" y="571"/>
                </a:cubicBezTo>
                <a:cubicBezTo>
                  <a:pt x="547" y="553"/>
                  <a:pt x="547" y="553"/>
                  <a:pt x="547" y="553"/>
                </a:cubicBezTo>
                <a:cubicBezTo>
                  <a:pt x="547" y="608"/>
                  <a:pt x="547" y="608"/>
                  <a:pt x="547" y="608"/>
                </a:cubicBezTo>
                <a:moveTo>
                  <a:pt x="4" y="608"/>
                </a:moveTo>
                <a:cubicBezTo>
                  <a:pt x="4" y="553"/>
                  <a:pt x="4" y="553"/>
                  <a:pt x="4" y="553"/>
                </a:cubicBezTo>
                <a:cubicBezTo>
                  <a:pt x="53" y="580"/>
                  <a:pt x="53" y="580"/>
                  <a:pt x="53" y="580"/>
                </a:cubicBezTo>
                <a:cubicBezTo>
                  <a:pt x="4" y="608"/>
                  <a:pt x="4" y="608"/>
                  <a:pt x="4" y="608"/>
                </a:cubicBezTo>
                <a:moveTo>
                  <a:pt x="657" y="608"/>
                </a:moveTo>
                <a:cubicBezTo>
                  <a:pt x="608" y="580"/>
                  <a:pt x="608" y="580"/>
                  <a:pt x="608" y="580"/>
                </a:cubicBezTo>
                <a:cubicBezTo>
                  <a:pt x="657" y="553"/>
                  <a:pt x="657" y="553"/>
                  <a:pt x="657" y="553"/>
                </a:cubicBezTo>
                <a:cubicBezTo>
                  <a:pt x="657" y="608"/>
                  <a:pt x="657" y="608"/>
                  <a:pt x="657" y="608"/>
                </a:cubicBezTo>
                <a:moveTo>
                  <a:pt x="770" y="608"/>
                </a:moveTo>
                <a:cubicBezTo>
                  <a:pt x="770" y="553"/>
                  <a:pt x="770" y="553"/>
                  <a:pt x="770" y="553"/>
                </a:cubicBezTo>
                <a:cubicBezTo>
                  <a:pt x="818" y="580"/>
                  <a:pt x="818" y="580"/>
                  <a:pt x="818" y="580"/>
                </a:cubicBezTo>
                <a:cubicBezTo>
                  <a:pt x="770" y="608"/>
                  <a:pt x="770" y="608"/>
                  <a:pt x="770" y="608"/>
                </a:cubicBezTo>
                <a:moveTo>
                  <a:pt x="110" y="608"/>
                </a:moveTo>
                <a:cubicBezTo>
                  <a:pt x="61" y="580"/>
                  <a:pt x="61" y="580"/>
                  <a:pt x="61" y="580"/>
                </a:cubicBezTo>
                <a:cubicBezTo>
                  <a:pt x="110" y="553"/>
                  <a:pt x="110" y="553"/>
                  <a:pt x="110" y="553"/>
                </a:cubicBezTo>
                <a:cubicBezTo>
                  <a:pt x="110" y="608"/>
                  <a:pt x="110" y="608"/>
                  <a:pt x="110" y="608"/>
                </a:cubicBezTo>
                <a:moveTo>
                  <a:pt x="876" y="608"/>
                </a:moveTo>
                <a:cubicBezTo>
                  <a:pt x="827" y="581"/>
                  <a:pt x="827" y="581"/>
                  <a:pt x="827" y="581"/>
                </a:cubicBezTo>
                <a:cubicBezTo>
                  <a:pt x="858" y="563"/>
                  <a:pt x="858" y="563"/>
                  <a:pt x="858" y="563"/>
                </a:cubicBezTo>
                <a:cubicBezTo>
                  <a:pt x="876" y="553"/>
                  <a:pt x="876" y="553"/>
                  <a:pt x="876" y="553"/>
                </a:cubicBezTo>
                <a:cubicBezTo>
                  <a:pt x="876" y="608"/>
                  <a:pt x="876" y="608"/>
                  <a:pt x="876" y="608"/>
                </a:cubicBezTo>
                <a:moveTo>
                  <a:pt x="219" y="608"/>
                </a:moveTo>
                <a:cubicBezTo>
                  <a:pt x="170" y="580"/>
                  <a:pt x="170" y="580"/>
                  <a:pt x="170" y="580"/>
                </a:cubicBezTo>
                <a:cubicBezTo>
                  <a:pt x="219" y="553"/>
                  <a:pt x="219" y="553"/>
                  <a:pt x="219" y="553"/>
                </a:cubicBezTo>
                <a:cubicBezTo>
                  <a:pt x="219" y="608"/>
                  <a:pt x="219" y="608"/>
                  <a:pt x="219" y="608"/>
                </a:cubicBezTo>
                <a:moveTo>
                  <a:pt x="168" y="577"/>
                </a:moveTo>
                <a:cubicBezTo>
                  <a:pt x="168" y="523"/>
                  <a:pt x="168" y="523"/>
                  <a:pt x="168" y="523"/>
                </a:cubicBezTo>
                <a:cubicBezTo>
                  <a:pt x="217" y="550"/>
                  <a:pt x="217" y="550"/>
                  <a:pt x="217" y="550"/>
                </a:cubicBezTo>
                <a:cubicBezTo>
                  <a:pt x="168" y="577"/>
                  <a:pt x="168" y="577"/>
                  <a:pt x="168" y="577"/>
                </a:cubicBezTo>
                <a:moveTo>
                  <a:pt x="492" y="577"/>
                </a:moveTo>
                <a:cubicBezTo>
                  <a:pt x="476" y="568"/>
                  <a:pt x="476" y="568"/>
                  <a:pt x="476" y="568"/>
                </a:cubicBezTo>
                <a:cubicBezTo>
                  <a:pt x="444" y="550"/>
                  <a:pt x="444" y="550"/>
                  <a:pt x="444" y="550"/>
                </a:cubicBezTo>
                <a:cubicBezTo>
                  <a:pt x="492" y="523"/>
                  <a:pt x="492" y="523"/>
                  <a:pt x="492" y="523"/>
                </a:cubicBezTo>
                <a:cubicBezTo>
                  <a:pt x="492" y="577"/>
                  <a:pt x="492" y="577"/>
                  <a:pt x="492" y="577"/>
                </a:cubicBezTo>
                <a:moveTo>
                  <a:pt x="825" y="577"/>
                </a:moveTo>
                <a:cubicBezTo>
                  <a:pt x="825" y="523"/>
                  <a:pt x="825" y="523"/>
                  <a:pt x="825" y="523"/>
                </a:cubicBezTo>
                <a:cubicBezTo>
                  <a:pt x="859" y="542"/>
                  <a:pt x="859" y="542"/>
                  <a:pt x="859" y="542"/>
                </a:cubicBezTo>
                <a:cubicBezTo>
                  <a:pt x="873" y="550"/>
                  <a:pt x="873" y="550"/>
                  <a:pt x="873" y="550"/>
                </a:cubicBezTo>
                <a:cubicBezTo>
                  <a:pt x="825" y="577"/>
                  <a:pt x="825" y="577"/>
                  <a:pt x="825" y="577"/>
                </a:cubicBezTo>
                <a:moveTo>
                  <a:pt x="59" y="577"/>
                </a:moveTo>
                <a:cubicBezTo>
                  <a:pt x="59" y="523"/>
                  <a:pt x="59" y="523"/>
                  <a:pt x="59" y="523"/>
                </a:cubicBezTo>
                <a:cubicBezTo>
                  <a:pt x="107" y="550"/>
                  <a:pt x="107" y="550"/>
                  <a:pt x="107" y="550"/>
                </a:cubicBezTo>
                <a:cubicBezTo>
                  <a:pt x="59" y="577"/>
                  <a:pt x="59" y="577"/>
                  <a:pt x="59" y="577"/>
                </a:cubicBezTo>
                <a:moveTo>
                  <a:pt x="715" y="577"/>
                </a:moveTo>
                <a:cubicBezTo>
                  <a:pt x="715" y="523"/>
                  <a:pt x="715" y="523"/>
                  <a:pt x="715" y="523"/>
                </a:cubicBezTo>
                <a:cubicBezTo>
                  <a:pt x="764" y="550"/>
                  <a:pt x="764" y="550"/>
                  <a:pt x="764" y="550"/>
                </a:cubicBezTo>
                <a:cubicBezTo>
                  <a:pt x="715" y="577"/>
                  <a:pt x="715" y="577"/>
                  <a:pt x="715" y="577"/>
                </a:cubicBezTo>
                <a:moveTo>
                  <a:pt x="606" y="577"/>
                </a:moveTo>
                <a:cubicBezTo>
                  <a:pt x="606" y="523"/>
                  <a:pt x="606" y="523"/>
                  <a:pt x="606" y="523"/>
                </a:cubicBezTo>
                <a:cubicBezTo>
                  <a:pt x="654" y="550"/>
                  <a:pt x="654" y="550"/>
                  <a:pt x="654" y="550"/>
                </a:cubicBezTo>
                <a:cubicBezTo>
                  <a:pt x="606" y="577"/>
                  <a:pt x="606" y="577"/>
                  <a:pt x="606" y="577"/>
                </a:cubicBezTo>
                <a:moveTo>
                  <a:pt x="55" y="577"/>
                </a:moveTo>
                <a:cubicBezTo>
                  <a:pt x="6" y="550"/>
                  <a:pt x="6" y="550"/>
                  <a:pt x="6" y="550"/>
                </a:cubicBezTo>
                <a:cubicBezTo>
                  <a:pt x="55" y="523"/>
                  <a:pt x="55" y="523"/>
                  <a:pt x="55" y="523"/>
                </a:cubicBezTo>
                <a:cubicBezTo>
                  <a:pt x="55" y="577"/>
                  <a:pt x="55" y="577"/>
                  <a:pt x="55" y="577"/>
                </a:cubicBezTo>
                <a:moveTo>
                  <a:pt x="273" y="577"/>
                </a:moveTo>
                <a:cubicBezTo>
                  <a:pt x="225" y="550"/>
                  <a:pt x="225" y="550"/>
                  <a:pt x="225" y="550"/>
                </a:cubicBezTo>
                <a:cubicBezTo>
                  <a:pt x="273" y="523"/>
                  <a:pt x="273" y="523"/>
                  <a:pt x="273" y="523"/>
                </a:cubicBezTo>
                <a:cubicBezTo>
                  <a:pt x="273" y="577"/>
                  <a:pt x="273" y="577"/>
                  <a:pt x="273" y="577"/>
                </a:cubicBezTo>
                <a:moveTo>
                  <a:pt x="496" y="577"/>
                </a:moveTo>
                <a:cubicBezTo>
                  <a:pt x="496" y="523"/>
                  <a:pt x="496" y="523"/>
                  <a:pt x="496" y="523"/>
                </a:cubicBezTo>
                <a:cubicBezTo>
                  <a:pt x="498" y="524"/>
                  <a:pt x="498" y="524"/>
                  <a:pt x="498" y="524"/>
                </a:cubicBezTo>
                <a:cubicBezTo>
                  <a:pt x="545" y="550"/>
                  <a:pt x="545" y="550"/>
                  <a:pt x="545" y="550"/>
                </a:cubicBezTo>
                <a:cubicBezTo>
                  <a:pt x="513" y="568"/>
                  <a:pt x="513" y="568"/>
                  <a:pt x="513" y="568"/>
                </a:cubicBezTo>
                <a:cubicBezTo>
                  <a:pt x="496" y="577"/>
                  <a:pt x="496" y="577"/>
                  <a:pt x="496" y="577"/>
                </a:cubicBezTo>
                <a:moveTo>
                  <a:pt x="383" y="577"/>
                </a:moveTo>
                <a:cubicBezTo>
                  <a:pt x="334" y="550"/>
                  <a:pt x="334" y="550"/>
                  <a:pt x="334" y="550"/>
                </a:cubicBezTo>
                <a:cubicBezTo>
                  <a:pt x="383" y="523"/>
                  <a:pt x="383" y="523"/>
                  <a:pt x="383" y="523"/>
                </a:cubicBezTo>
                <a:cubicBezTo>
                  <a:pt x="383" y="577"/>
                  <a:pt x="383" y="577"/>
                  <a:pt x="383" y="577"/>
                </a:cubicBezTo>
                <a:moveTo>
                  <a:pt x="387" y="577"/>
                </a:moveTo>
                <a:cubicBezTo>
                  <a:pt x="387" y="523"/>
                  <a:pt x="387" y="523"/>
                  <a:pt x="387" y="523"/>
                </a:cubicBezTo>
                <a:cubicBezTo>
                  <a:pt x="436" y="550"/>
                  <a:pt x="436" y="550"/>
                  <a:pt x="436" y="550"/>
                </a:cubicBezTo>
                <a:cubicBezTo>
                  <a:pt x="387" y="577"/>
                  <a:pt x="387" y="577"/>
                  <a:pt x="387" y="577"/>
                </a:cubicBezTo>
                <a:moveTo>
                  <a:pt x="277" y="577"/>
                </a:moveTo>
                <a:cubicBezTo>
                  <a:pt x="277" y="523"/>
                  <a:pt x="277" y="523"/>
                  <a:pt x="277" y="523"/>
                </a:cubicBezTo>
                <a:cubicBezTo>
                  <a:pt x="326" y="550"/>
                  <a:pt x="326" y="550"/>
                  <a:pt x="326" y="550"/>
                </a:cubicBezTo>
                <a:cubicBezTo>
                  <a:pt x="277" y="577"/>
                  <a:pt x="277" y="577"/>
                  <a:pt x="277" y="577"/>
                </a:cubicBezTo>
                <a:moveTo>
                  <a:pt x="602" y="577"/>
                </a:moveTo>
                <a:cubicBezTo>
                  <a:pt x="553" y="550"/>
                  <a:pt x="553" y="550"/>
                  <a:pt x="553" y="550"/>
                </a:cubicBezTo>
                <a:cubicBezTo>
                  <a:pt x="602" y="523"/>
                  <a:pt x="602" y="523"/>
                  <a:pt x="602" y="523"/>
                </a:cubicBezTo>
                <a:cubicBezTo>
                  <a:pt x="602" y="577"/>
                  <a:pt x="602" y="577"/>
                  <a:pt x="602" y="577"/>
                </a:cubicBezTo>
                <a:moveTo>
                  <a:pt x="711" y="577"/>
                </a:moveTo>
                <a:cubicBezTo>
                  <a:pt x="663" y="550"/>
                  <a:pt x="663" y="550"/>
                  <a:pt x="663" y="550"/>
                </a:cubicBezTo>
                <a:cubicBezTo>
                  <a:pt x="711" y="523"/>
                  <a:pt x="711" y="523"/>
                  <a:pt x="711" y="523"/>
                </a:cubicBezTo>
                <a:cubicBezTo>
                  <a:pt x="711" y="577"/>
                  <a:pt x="711" y="577"/>
                  <a:pt x="711" y="577"/>
                </a:cubicBezTo>
                <a:moveTo>
                  <a:pt x="821" y="577"/>
                </a:moveTo>
                <a:cubicBezTo>
                  <a:pt x="772" y="550"/>
                  <a:pt x="772" y="550"/>
                  <a:pt x="772" y="550"/>
                </a:cubicBezTo>
                <a:cubicBezTo>
                  <a:pt x="821" y="523"/>
                  <a:pt x="821" y="523"/>
                  <a:pt x="821" y="523"/>
                </a:cubicBezTo>
                <a:cubicBezTo>
                  <a:pt x="821" y="577"/>
                  <a:pt x="821" y="577"/>
                  <a:pt x="821" y="577"/>
                </a:cubicBezTo>
                <a:moveTo>
                  <a:pt x="164" y="577"/>
                </a:moveTo>
                <a:cubicBezTo>
                  <a:pt x="116" y="550"/>
                  <a:pt x="116" y="550"/>
                  <a:pt x="116" y="550"/>
                </a:cubicBezTo>
                <a:cubicBezTo>
                  <a:pt x="164" y="523"/>
                  <a:pt x="164" y="523"/>
                  <a:pt x="164" y="523"/>
                </a:cubicBezTo>
                <a:cubicBezTo>
                  <a:pt x="164" y="577"/>
                  <a:pt x="164" y="577"/>
                  <a:pt x="164" y="577"/>
                </a:cubicBezTo>
                <a:moveTo>
                  <a:pt x="442" y="547"/>
                </a:moveTo>
                <a:cubicBezTo>
                  <a:pt x="442" y="493"/>
                  <a:pt x="442" y="493"/>
                  <a:pt x="442" y="493"/>
                </a:cubicBezTo>
                <a:cubicBezTo>
                  <a:pt x="490" y="520"/>
                  <a:pt x="490" y="520"/>
                  <a:pt x="490" y="520"/>
                </a:cubicBezTo>
                <a:cubicBezTo>
                  <a:pt x="447" y="544"/>
                  <a:pt x="447" y="544"/>
                  <a:pt x="447" y="544"/>
                </a:cubicBezTo>
                <a:cubicBezTo>
                  <a:pt x="442" y="547"/>
                  <a:pt x="442" y="547"/>
                  <a:pt x="442" y="547"/>
                </a:cubicBezTo>
                <a:moveTo>
                  <a:pt x="223" y="547"/>
                </a:moveTo>
                <a:cubicBezTo>
                  <a:pt x="223" y="493"/>
                  <a:pt x="223" y="493"/>
                  <a:pt x="223" y="493"/>
                </a:cubicBezTo>
                <a:cubicBezTo>
                  <a:pt x="272" y="520"/>
                  <a:pt x="272" y="520"/>
                  <a:pt x="272" y="520"/>
                </a:cubicBezTo>
                <a:cubicBezTo>
                  <a:pt x="223" y="547"/>
                  <a:pt x="223" y="547"/>
                  <a:pt x="223" y="547"/>
                </a:cubicBezTo>
                <a:moveTo>
                  <a:pt x="438" y="547"/>
                </a:moveTo>
                <a:cubicBezTo>
                  <a:pt x="389" y="520"/>
                  <a:pt x="389" y="520"/>
                  <a:pt x="389" y="520"/>
                </a:cubicBezTo>
                <a:cubicBezTo>
                  <a:pt x="433" y="496"/>
                  <a:pt x="433" y="496"/>
                  <a:pt x="433" y="496"/>
                </a:cubicBezTo>
                <a:cubicBezTo>
                  <a:pt x="438" y="493"/>
                  <a:pt x="438" y="493"/>
                  <a:pt x="438" y="493"/>
                </a:cubicBezTo>
                <a:cubicBezTo>
                  <a:pt x="438" y="547"/>
                  <a:pt x="438" y="547"/>
                  <a:pt x="438" y="547"/>
                </a:cubicBezTo>
                <a:moveTo>
                  <a:pt x="114" y="547"/>
                </a:moveTo>
                <a:cubicBezTo>
                  <a:pt x="114" y="493"/>
                  <a:pt x="114" y="493"/>
                  <a:pt x="114" y="493"/>
                </a:cubicBezTo>
                <a:cubicBezTo>
                  <a:pt x="162" y="520"/>
                  <a:pt x="162" y="520"/>
                  <a:pt x="162" y="520"/>
                </a:cubicBezTo>
                <a:cubicBezTo>
                  <a:pt x="119" y="544"/>
                  <a:pt x="119" y="544"/>
                  <a:pt x="119" y="544"/>
                </a:cubicBezTo>
                <a:cubicBezTo>
                  <a:pt x="114" y="547"/>
                  <a:pt x="114" y="547"/>
                  <a:pt x="114" y="547"/>
                </a:cubicBezTo>
                <a:moveTo>
                  <a:pt x="547" y="547"/>
                </a:moveTo>
                <a:cubicBezTo>
                  <a:pt x="499" y="520"/>
                  <a:pt x="499" y="520"/>
                  <a:pt x="499" y="520"/>
                </a:cubicBezTo>
                <a:cubicBezTo>
                  <a:pt x="499" y="520"/>
                  <a:pt x="499" y="520"/>
                  <a:pt x="499" y="520"/>
                </a:cubicBezTo>
                <a:cubicBezTo>
                  <a:pt x="547" y="493"/>
                  <a:pt x="547" y="493"/>
                  <a:pt x="547" y="493"/>
                </a:cubicBezTo>
                <a:cubicBezTo>
                  <a:pt x="547" y="547"/>
                  <a:pt x="547" y="547"/>
                  <a:pt x="547" y="547"/>
                </a:cubicBezTo>
                <a:moveTo>
                  <a:pt x="766" y="547"/>
                </a:moveTo>
                <a:cubicBezTo>
                  <a:pt x="717" y="520"/>
                  <a:pt x="717" y="520"/>
                  <a:pt x="717" y="520"/>
                </a:cubicBezTo>
                <a:cubicBezTo>
                  <a:pt x="766" y="493"/>
                  <a:pt x="766" y="493"/>
                  <a:pt x="766" y="493"/>
                </a:cubicBezTo>
                <a:cubicBezTo>
                  <a:pt x="766" y="547"/>
                  <a:pt x="766" y="547"/>
                  <a:pt x="766" y="547"/>
                </a:cubicBezTo>
                <a:moveTo>
                  <a:pt x="4" y="547"/>
                </a:moveTo>
                <a:cubicBezTo>
                  <a:pt x="4" y="493"/>
                  <a:pt x="4" y="493"/>
                  <a:pt x="4" y="493"/>
                </a:cubicBezTo>
                <a:cubicBezTo>
                  <a:pt x="52" y="520"/>
                  <a:pt x="52" y="520"/>
                  <a:pt x="52" y="520"/>
                </a:cubicBezTo>
                <a:cubicBezTo>
                  <a:pt x="4" y="547"/>
                  <a:pt x="4" y="547"/>
                  <a:pt x="4" y="547"/>
                </a:cubicBezTo>
                <a:moveTo>
                  <a:pt x="661" y="547"/>
                </a:moveTo>
                <a:cubicBezTo>
                  <a:pt x="661" y="493"/>
                  <a:pt x="661" y="493"/>
                  <a:pt x="661" y="493"/>
                </a:cubicBezTo>
                <a:cubicBezTo>
                  <a:pt x="674" y="500"/>
                  <a:pt x="674" y="500"/>
                  <a:pt x="674" y="500"/>
                </a:cubicBezTo>
                <a:cubicBezTo>
                  <a:pt x="709" y="520"/>
                  <a:pt x="709" y="520"/>
                  <a:pt x="709" y="520"/>
                </a:cubicBezTo>
                <a:cubicBezTo>
                  <a:pt x="661" y="547"/>
                  <a:pt x="661" y="547"/>
                  <a:pt x="661" y="547"/>
                </a:cubicBezTo>
                <a:moveTo>
                  <a:pt x="551" y="547"/>
                </a:moveTo>
                <a:cubicBezTo>
                  <a:pt x="551" y="493"/>
                  <a:pt x="551" y="493"/>
                  <a:pt x="551" y="493"/>
                </a:cubicBezTo>
                <a:cubicBezTo>
                  <a:pt x="556" y="496"/>
                  <a:pt x="556" y="496"/>
                  <a:pt x="556" y="496"/>
                </a:cubicBezTo>
                <a:cubicBezTo>
                  <a:pt x="600" y="520"/>
                  <a:pt x="600" y="520"/>
                  <a:pt x="600" y="520"/>
                </a:cubicBezTo>
                <a:cubicBezTo>
                  <a:pt x="551" y="547"/>
                  <a:pt x="551" y="547"/>
                  <a:pt x="551" y="547"/>
                </a:cubicBezTo>
                <a:moveTo>
                  <a:pt x="110" y="547"/>
                </a:moveTo>
                <a:cubicBezTo>
                  <a:pt x="61" y="520"/>
                  <a:pt x="61" y="520"/>
                  <a:pt x="61" y="520"/>
                </a:cubicBezTo>
                <a:cubicBezTo>
                  <a:pt x="110" y="493"/>
                  <a:pt x="110" y="493"/>
                  <a:pt x="110" y="493"/>
                </a:cubicBezTo>
                <a:cubicBezTo>
                  <a:pt x="110" y="547"/>
                  <a:pt x="110" y="547"/>
                  <a:pt x="110" y="547"/>
                </a:cubicBezTo>
                <a:moveTo>
                  <a:pt x="328" y="547"/>
                </a:moveTo>
                <a:cubicBezTo>
                  <a:pt x="280" y="520"/>
                  <a:pt x="280" y="520"/>
                  <a:pt x="280" y="520"/>
                </a:cubicBezTo>
                <a:cubicBezTo>
                  <a:pt x="328" y="493"/>
                  <a:pt x="328" y="493"/>
                  <a:pt x="328" y="493"/>
                </a:cubicBezTo>
                <a:cubicBezTo>
                  <a:pt x="328" y="547"/>
                  <a:pt x="328" y="547"/>
                  <a:pt x="328" y="547"/>
                </a:cubicBezTo>
                <a:moveTo>
                  <a:pt x="332" y="547"/>
                </a:moveTo>
                <a:cubicBezTo>
                  <a:pt x="332" y="493"/>
                  <a:pt x="332" y="493"/>
                  <a:pt x="332" y="493"/>
                </a:cubicBezTo>
                <a:cubicBezTo>
                  <a:pt x="381" y="520"/>
                  <a:pt x="381" y="520"/>
                  <a:pt x="381" y="520"/>
                </a:cubicBezTo>
                <a:cubicBezTo>
                  <a:pt x="332" y="547"/>
                  <a:pt x="332" y="547"/>
                  <a:pt x="332" y="547"/>
                </a:cubicBezTo>
                <a:moveTo>
                  <a:pt x="657" y="547"/>
                </a:moveTo>
                <a:cubicBezTo>
                  <a:pt x="608" y="520"/>
                  <a:pt x="608" y="520"/>
                  <a:pt x="608" y="520"/>
                </a:cubicBezTo>
                <a:cubicBezTo>
                  <a:pt x="657" y="492"/>
                  <a:pt x="657" y="492"/>
                  <a:pt x="657" y="492"/>
                </a:cubicBezTo>
                <a:cubicBezTo>
                  <a:pt x="657" y="547"/>
                  <a:pt x="657" y="547"/>
                  <a:pt x="657" y="547"/>
                </a:cubicBezTo>
                <a:moveTo>
                  <a:pt x="770" y="547"/>
                </a:moveTo>
                <a:cubicBezTo>
                  <a:pt x="770" y="492"/>
                  <a:pt x="770" y="492"/>
                  <a:pt x="770" y="492"/>
                </a:cubicBezTo>
                <a:cubicBezTo>
                  <a:pt x="818" y="520"/>
                  <a:pt x="818" y="520"/>
                  <a:pt x="818" y="520"/>
                </a:cubicBezTo>
                <a:cubicBezTo>
                  <a:pt x="770" y="547"/>
                  <a:pt x="770" y="547"/>
                  <a:pt x="770" y="547"/>
                </a:cubicBezTo>
                <a:moveTo>
                  <a:pt x="876" y="547"/>
                </a:moveTo>
                <a:cubicBezTo>
                  <a:pt x="827" y="520"/>
                  <a:pt x="827" y="520"/>
                  <a:pt x="827" y="520"/>
                </a:cubicBezTo>
                <a:cubicBezTo>
                  <a:pt x="876" y="492"/>
                  <a:pt x="876" y="492"/>
                  <a:pt x="876" y="492"/>
                </a:cubicBezTo>
                <a:cubicBezTo>
                  <a:pt x="876" y="547"/>
                  <a:pt x="876" y="547"/>
                  <a:pt x="876" y="547"/>
                </a:cubicBezTo>
                <a:moveTo>
                  <a:pt x="219" y="547"/>
                </a:moveTo>
                <a:cubicBezTo>
                  <a:pt x="170" y="520"/>
                  <a:pt x="170" y="520"/>
                  <a:pt x="170" y="520"/>
                </a:cubicBezTo>
                <a:cubicBezTo>
                  <a:pt x="219" y="492"/>
                  <a:pt x="219" y="492"/>
                  <a:pt x="219" y="492"/>
                </a:cubicBezTo>
                <a:cubicBezTo>
                  <a:pt x="219" y="547"/>
                  <a:pt x="219" y="547"/>
                  <a:pt x="219" y="547"/>
                </a:cubicBezTo>
                <a:moveTo>
                  <a:pt x="825" y="516"/>
                </a:moveTo>
                <a:cubicBezTo>
                  <a:pt x="825" y="463"/>
                  <a:pt x="825" y="463"/>
                  <a:pt x="825" y="463"/>
                </a:cubicBezTo>
                <a:cubicBezTo>
                  <a:pt x="873" y="489"/>
                  <a:pt x="873" y="489"/>
                  <a:pt x="873" y="489"/>
                </a:cubicBezTo>
                <a:cubicBezTo>
                  <a:pt x="825" y="516"/>
                  <a:pt x="825" y="516"/>
                  <a:pt x="825" y="516"/>
                </a:cubicBezTo>
                <a:moveTo>
                  <a:pt x="387" y="516"/>
                </a:moveTo>
                <a:cubicBezTo>
                  <a:pt x="387" y="462"/>
                  <a:pt x="387" y="462"/>
                  <a:pt x="387" y="462"/>
                </a:cubicBezTo>
                <a:cubicBezTo>
                  <a:pt x="435" y="489"/>
                  <a:pt x="435" y="489"/>
                  <a:pt x="435" y="489"/>
                </a:cubicBezTo>
                <a:cubicBezTo>
                  <a:pt x="388" y="516"/>
                  <a:pt x="388" y="516"/>
                  <a:pt x="388" y="516"/>
                </a:cubicBezTo>
                <a:cubicBezTo>
                  <a:pt x="387" y="516"/>
                  <a:pt x="387" y="516"/>
                  <a:pt x="387" y="516"/>
                </a:cubicBezTo>
                <a:moveTo>
                  <a:pt x="168" y="516"/>
                </a:moveTo>
                <a:cubicBezTo>
                  <a:pt x="168" y="462"/>
                  <a:pt x="168" y="462"/>
                  <a:pt x="168" y="462"/>
                </a:cubicBezTo>
                <a:cubicBezTo>
                  <a:pt x="217" y="489"/>
                  <a:pt x="217" y="489"/>
                  <a:pt x="217" y="489"/>
                </a:cubicBezTo>
                <a:cubicBezTo>
                  <a:pt x="168" y="516"/>
                  <a:pt x="168" y="516"/>
                  <a:pt x="168" y="516"/>
                </a:cubicBezTo>
                <a:moveTo>
                  <a:pt x="492" y="516"/>
                </a:moveTo>
                <a:cubicBezTo>
                  <a:pt x="444" y="489"/>
                  <a:pt x="444" y="489"/>
                  <a:pt x="444" y="489"/>
                </a:cubicBezTo>
                <a:cubicBezTo>
                  <a:pt x="492" y="462"/>
                  <a:pt x="492" y="462"/>
                  <a:pt x="492" y="462"/>
                </a:cubicBezTo>
                <a:cubicBezTo>
                  <a:pt x="492" y="516"/>
                  <a:pt x="492" y="516"/>
                  <a:pt x="492" y="516"/>
                </a:cubicBezTo>
                <a:moveTo>
                  <a:pt x="59" y="516"/>
                </a:moveTo>
                <a:cubicBezTo>
                  <a:pt x="59" y="462"/>
                  <a:pt x="59" y="462"/>
                  <a:pt x="59" y="462"/>
                </a:cubicBezTo>
                <a:cubicBezTo>
                  <a:pt x="107" y="489"/>
                  <a:pt x="107" y="489"/>
                  <a:pt x="107" y="489"/>
                </a:cubicBezTo>
                <a:cubicBezTo>
                  <a:pt x="59" y="516"/>
                  <a:pt x="59" y="516"/>
                  <a:pt x="59" y="516"/>
                </a:cubicBezTo>
                <a:moveTo>
                  <a:pt x="602" y="516"/>
                </a:moveTo>
                <a:cubicBezTo>
                  <a:pt x="553" y="489"/>
                  <a:pt x="553" y="489"/>
                  <a:pt x="553" y="489"/>
                </a:cubicBezTo>
                <a:cubicBezTo>
                  <a:pt x="602" y="462"/>
                  <a:pt x="602" y="462"/>
                  <a:pt x="602" y="462"/>
                </a:cubicBezTo>
                <a:cubicBezTo>
                  <a:pt x="602" y="516"/>
                  <a:pt x="602" y="516"/>
                  <a:pt x="602" y="516"/>
                </a:cubicBezTo>
                <a:moveTo>
                  <a:pt x="715" y="516"/>
                </a:moveTo>
                <a:cubicBezTo>
                  <a:pt x="715" y="462"/>
                  <a:pt x="715" y="462"/>
                  <a:pt x="715" y="462"/>
                </a:cubicBezTo>
                <a:cubicBezTo>
                  <a:pt x="764" y="489"/>
                  <a:pt x="764" y="489"/>
                  <a:pt x="764" y="489"/>
                </a:cubicBezTo>
                <a:cubicBezTo>
                  <a:pt x="715" y="516"/>
                  <a:pt x="715" y="516"/>
                  <a:pt x="715" y="516"/>
                </a:cubicBezTo>
                <a:moveTo>
                  <a:pt x="606" y="516"/>
                </a:moveTo>
                <a:cubicBezTo>
                  <a:pt x="606" y="462"/>
                  <a:pt x="606" y="462"/>
                  <a:pt x="606" y="462"/>
                </a:cubicBezTo>
                <a:cubicBezTo>
                  <a:pt x="654" y="489"/>
                  <a:pt x="654" y="489"/>
                  <a:pt x="654" y="489"/>
                </a:cubicBezTo>
                <a:cubicBezTo>
                  <a:pt x="606" y="516"/>
                  <a:pt x="606" y="516"/>
                  <a:pt x="606" y="516"/>
                </a:cubicBezTo>
                <a:moveTo>
                  <a:pt x="55" y="516"/>
                </a:moveTo>
                <a:cubicBezTo>
                  <a:pt x="6" y="489"/>
                  <a:pt x="6" y="489"/>
                  <a:pt x="6" y="489"/>
                </a:cubicBezTo>
                <a:cubicBezTo>
                  <a:pt x="55" y="462"/>
                  <a:pt x="55" y="462"/>
                  <a:pt x="55" y="462"/>
                </a:cubicBezTo>
                <a:cubicBezTo>
                  <a:pt x="55" y="516"/>
                  <a:pt x="55" y="516"/>
                  <a:pt x="55" y="516"/>
                </a:cubicBezTo>
                <a:moveTo>
                  <a:pt x="273" y="516"/>
                </a:moveTo>
                <a:cubicBezTo>
                  <a:pt x="225" y="489"/>
                  <a:pt x="225" y="489"/>
                  <a:pt x="225" y="489"/>
                </a:cubicBezTo>
                <a:cubicBezTo>
                  <a:pt x="273" y="462"/>
                  <a:pt x="273" y="462"/>
                  <a:pt x="273" y="462"/>
                </a:cubicBezTo>
                <a:cubicBezTo>
                  <a:pt x="273" y="516"/>
                  <a:pt x="273" y="516"/>
                  <a:pt x="273" y="516"/>
                </a:cubicBezTo>
                <a:moveTo>
                  <a:pt x="496" y="516"/>
                </a:moveTo>
                <a:cubicBezTo>
                  <a:pt x="496" y="462"/>
                  <a:pt x="496" y="462"/>
                  <a:pt x="496" y="462"/>
                </a:cubicBezTo>
                <a:cubicBezTo>
                  <a:pt x="545" y="489"/>
                  <a:pt x="545" y="489"/>
                  <a:pt x="545" y="489"/>
                </a:cubicBezTo>
                <a:cubicBezTo>
                  <a:pt x="496" y="516"/>
                  <a:pt x="496" y="516"/>
                  <a:pt x="496" y="516"/>
                </a:cubicBezTo>
                <a:moveTo>
                  <a:pt x="164" y="516"/>
                </a:moveTo>
                <a:cubicBezTo>
                  <a:pt x="116" y="489"/>
                  <a:pt x="116" y="489"/>
                  <a:pt x="116" y="489"/>
                </a:cubicBezTo>
                <a:cubicBezTo>
                  <a:pt x="164" y="462"/>
                  <a:pt x="164" y="462"/>
                  <a:pt x="164" y="462"/>
                </a:cubicBezTo>
                <a:cubicBezTo>
                  <a:pt x="164" y="516"/>
                  <a:pt x="164" y="516"/>
                  <a:pt x="164" y="516"/>
                </a:cubicBezTo>
                <a:moveTo>
                  <a:pt x="383" y="516"/>
                </a:moveTo>
                <a:cubicBezTo>
                  <a:pt x="334" y="489"/>
                  <a:pt x="334" y="489"/>
                  <a:pt x="334" y="489"/>
                </a:cubicBezTo>
                <a:cubicBezTo>
                  <a:pt x="383" y="462"/>
                  <a:pt x="383" y="462"/>
                  <a:pt x="383" y="462"/>
                </a:cubicBezTo>
                <a:cubicBezTo>
                  <a:pt x="383" y="516"/>
                  <a:pt x="383" y="516"/>
                  <a:pt x="383" y="516"/>
                </a:cubicBezTo>
                <a:moveTo>
                  <a:pt x="277" y="516"/>
                </a:moveTo>
                <a:cubicBezTo>
                  <a:pt x="277" y="462"/>
                  <a:pt x="277" y="462"/>
                  <a:pt x="277" y="462"/>
                </a:cubicBezTo>
                <a:cubicBezTo>
                  <a:pt x="326" y="489"/>
                  <a:pt x="326" y="489"/>
                  <a:pt x="326" y="489"/>
                </a:cubicBezTo>
                <a:cubicBezTo>
                  <a:pt x="277" y="516"/>
                  <a:pt x="277" y="516"/>
                  <a:pt x="277" y="516"/>
                </a:cubicBezTo>
                <a:moveTo>
                  <a:pt x="711" y="516"/>
                </a:moveTo>
                <a:cubicBezTo>
                  <a:pt x="662" y="489"/>
                  <a:pt x="662" y="489"/>
                  <a:pt x="662" y="489"/>
                </a:cubicBezTo>
                <a:cubicBezTo>
                  <a:pt x="711" y="462"/>
                  <a:pt x="711" y="462"/>
                  <a:pt x="711" y="462"/>
                </a:cubicBezTo>
                <a:cubicBezTo>
                  <a:pt x="711" y="516"/>
                  <a:pt x="711" y="516"/>
                  <a:pt x="711" y="516"/>
                </a:cubicBezTo>
                <a:moveTo>
                  <a:pt x="821" y="517"/>
                </a:moveTo>
                <a:cubicBezTo>
                  <a:pt x="772" y="489"/>
                  <a:pt x="772" y="489"/>
                  <a:pt x="772" y="489"/>
                </a:cubicBezTo>
                <a:cubicBezTo>
                  <a:pt x="821" y="462"/>
                  <a:pt x="821" y="462"/>
                  <a:pt x="821" y="462"/>
                </a:cubicBezTo>
                <a:cubicBezTo>
                  <a:pt x="821" y="517"/>
                  <a:pt x="821" y="517"/>
                  <a:pt x="821" y="517"/>
                </a:cubicBezTo>
                <a:moveTo>
                  <a:pt x="442" y="486"/>
                </a:moveTo>
                <a:cubicBezTo>
                  <a:pt x="442" y="432"/>
                  <a:pt x="442" y="432"/>
                  <a:pt x="442" y="432"/>
                </a:cubicBezTo>
                <a:cubicBezTo>
                  <a:pt x="490" y="459"/>
                  <a:pt x="490" y="459"/>
                  <a:pt x="490" y="459"/>
                </a:cubicBezTo>
                <a:cubicBezTo>
                  <a:pt x="442" y="486"/>
                  <a:pt x="442" y="486"/>
                  <a:pt x="442" y="486"/>
                </a:cubicBezTo>
                <a:moveTo>
                  <a:pt x="223" y="486"/>
                </a:moveTo>
                <a:cubicBezTo>
                  <a:pt x="223" y="432"/>
                  <a:pt x="223" y="432"/>
                  <a:pt x="223" y="432"/>
                </a:cubicBezTo>
                <a:cubicBezTo>
                  <a:pt x="272" y="459"/>
                  <a:pt x="272" y="459"/>
                  <a:pt x="272" y="459"/>
                </a:cubicBezTo>
                <a:cubicBezTo>
                  <a:pt x="223" y="486"/>
                  <a:pt x="223" y="486"/>
                  <a:pt x="223" y="486"/>
                </a:cubicBezTo>
                <a:moveTo>
                  <a:pt x="438" y="486"/>
                </a:moveTo>
                <a:cubicBezTo>
                  <a:pt x="435" y="484"/>
                  <a:pt x="435" y="484"/>
                  <a:pt x="435" y="484"/>
                </a:cubicBezTo>
                <a:cubicBezTo>
                  <a:pt x="389" y="459"/>
                  <a:pt x="389" y="459"/>
                  <a:pt x="389" y="459"/>
                </a:cubicBezTo>
                <a:cubicBezTo>
                  <a:pt x="438" y="432"/>
                  <a:pt x="438" y="432"/>
                  <a:pt x="438" y="432"/>
                </a:cubicBezTo>
                <a:cubicBezTo>
                  <a:pt x="438" y="486"/>
                  <a:pt x="438" y="486"/>
                  <a:pt x="438" y="486"/>
                </a:cubicBezTo>
                <a:moveTo>
                  <a:pt x="332" y="486"/>
                </a:moveTo>
                <a:cubicBezTo>
                  <a:pt x="332" y="432"/>
                  <a:pt x="332" y="432"/>
                  <a:pt x="332" y="432"/>
                </a:cubicBezTo>
                <a:cubicBezTo>
                  <a:pt x="381" y="459"/>
                  <a:pt x="381" y="459"/>
                  <a:pt x="381" y="459"/>
                </a:cubicBezTo>
                <a:cubicBezTo>
                  <a:pt x="332" y="486"/>
                  <a:pt x="332" y="486"/>
                  <a:pt x="332" y="486"/>
                </a:cubicBezTo>
                <a:moveTo>
                  <a:pt x="114" y="486"/>
                </a:moveTo>
                <a:cubicBezTo>
                  <a:pt x="114" y="432"/>
                  <a:pt x="114" y="432"/>
                  <a:pt x="114" y="432"/>
                </a:cubicBezTo>
                <a:cubicBezTo>
                  <a:pt x="162" y="459"/>
                  <a:pt x="162" y="459"/>
                  <a:pt x="162" y="459"/>
                </a:cubicBezTo>
                <a:cubicBezTo>
                  <a:pt x="114" y="485"/>
                  <a:pt x="114" y="485"/>
                  <a:pt x="114" y="485"/>
                </a:cubicBezTo>
                <a:cubicBezTo>
                  <a:pt x="114" y="486"/>
                  <a:pt x="114" y="486"/>
                  <a:pt x="114" y="486"/>
                </a:cubicBezTo>
                <a:moveTo>
                  <a:pt x="547" y="486"/>
                </a:moveTo>
                <a:cubicBezTo>
                  <a:pt x="547" y="485"/>
                  <a:pt x="547" y="485"/>
                  <a:pt x="547" y="485"/>
                </a:cubicBezTo>
                <a:cubicBezTo>
                  <a:pt x="499" y="459"/>
                  <a:pt x="499" y="459"/>
                  <a:pt x="499" y="459"/>
                </a:cubicBezTo>
                <a:cubicBezTo>
                  <a:pt x="547" y="432"/>
                  <a:pt x="547" y="432"/>
                  <a:pt x="547" y="432"/>
                </a:cubicBezTo>
                <a:cubicBezTo>
                  <a:pt x="547" y="486"/>
                  <a:pt x="547" y="486"/>
                  <a:pt x="547" y="486"/>
                </a:cubicBezTo>
                <a:moveTo>
                  <a:pt x="766" y="486"/>
                </a:moveTo>
                <a:cubicBezTo>
                  <a:pt x="717" y="459"/>
                  <a:pt x="717" y="459"/>
                  <a:pt x="717" y="459"/>
                </a:cubicBezTo>
                <a:cubicBezTo>
                  <a:pt x="725" y="454"/>
                  <a:pt x="725" y="454"/>
                  <a:pt x="725" y="454"/>
                </a:cubicBezTo>
                <a:cubicBezTo>
                  <a:pt x="766" y="432"/>
                  <a:pt x="766" y="432"/>
                  <a:pt x="766" y="432"/>
                </a:cubicBezTo>
                <a:cubicBezTo>
                  <a:pt x="766" y="486"/>
                  <a:pt x="766" y="486"/>
                  <a:pt x="766" y="486"/>
                </a:cubicBezTo>
                <a:moveTo>
                  <a:pt x="4" y="486"/>
                </a:moveTo>
                <a:cubicBezTo>
                  <a:pt x="4" y="432"/>
                  <a:pt x="4" y="432"/>
                  <a:pt x="4" y="432"/>
                </a:cubicBezTo>
                <a:cubicBezTo>
                  <a:pt x="52" y="459"/>
                  <a:pt x="52" y="459"/>
                  <a:pt x="52" y="459"/>
                </a:cubicBezTo>
                <a:cubicBezTo>
                  <a:pt x="50" y="460"/>
                  <a:pt x="50" y="460"/>
                  <a:pt x="50" y="460"/>
                </a:cubicBezTo>
                <a:cubicBezTo>
                  <a:pt x="4" y="486"/>
                  <a:pt x="4" y="486"/>
                  <a:pt x="4" y="486"/>
                </a:cubicBezTo>
                <a:moveTo>
                  <a:pt x="657" y="486"/>
                </a:moveTo>
                <a:cubicBezTo>
                  <a:pt x="608" y="459"/>
                  <a:pt x="608" y="459"/>
                  <a:pt x="608" y="459"/>
                </a:cubicBezTo>
                <a:cubicBezTo>
                  <a:pt x="657" y="432"/>
                  <a:pt x="657" y="432"/>
                  <a:pt x="657" y="432"/>
                </a:cubicBezTo>
                <a:cubicBezTo>
                  <a:pt x="657" y="486"/>
                  <a:pt x="657" y="486"/>
                  <a:pt x="657" y="486"/>
                </a:cubicBezTo>
                <a:moveTo>
                  <a:pt x="661" y="486"/>
                </a:moveTo>
                <a:cubicBezTo>
                  <a:pt x="661" y="432"/>
                  <a:pt x="661" y="432"/>
                  <a:pt x="661" y="432"/>
                </a:cubicBezTo>
                <a:cubicBezTo>
                  <a:pt x="709" y="459"/>
                  <a:pt x="709" y="459"/>
                  <a:pt x="709" y="459"/>
                </a:cubicBezTo>
                <a:cubicBezTo>
                  <a:pt x="661" y="486"/>
                  <a:pt x="661" y="486"/>
                  <a:pt x="661" y="486"/>
                </a:cubicBezTo>
                <a:moveTo>
                  <a:pt x="770" y="486"/>
                </a:moveTo>
                <a:cubicBezTo>
                  <a:pt x="770" y="432"/>
                  <a:pt x="770" y="432"/>
                  <a:pt x="770" y="432"/>
                </a:cubicBezTo>
                <a:cubicBezTo>
                  <a:pt x="818" y="459"/>
                  <a:pt x="818" y="459"/>
                  <a:pt x="818" y="459"/>
                </a:cubicBezTo>
                <a:cubicBezTo>
                  <a:pt x="770" y="486"/>
                  <a:pt x="770" y="486"/>
                  <a:pt x="770" y="486"/>
                </a:cubicBezTo>
                <a:moveTo>
                  <a:pt x="551" y="486"/>
                </a:moveTo>
                <a:cubicBezTo>
                  <a:pt x="551" y="432"/>
                  <a:pt x="551" y="432"/>
                  <a:pt x="551" y="432"/>
                </a:cubicBezTo>
                <a:cubicBezTo>
                  <a:pt x="600" y="459"/>
                  <a:pt x="600" y="459"/>
                  <a:pt x="600" y="459"/>
                </a:cubicBezTo>
                <a:cubicBezTo>
                  <a:pt x="554" y="484"/>
                  <a:pt x="554" y="484"/>
                  <a:pt x="554" y="484"/>
                </a:cubicBezTo>
                <a:cubicBezTo>
                  <a:pt x="551" y="486"/>
                  <a:pt x="551" y="486"/>
                  <a:pt x="551" y="486"/>
                </a:cubicBezTo>
                <a:moveTo>
                  <a:pt x="110" y="486"/>
                </a:moveTo>
                <a:cubicBezTo>
                  <a:pt x="61" y="459"/>
                  <a:pt x="61" y="459"/>
                  <a:pt x="61" y="459"/>
                </a:cubicBezTo>
                <a:cubicBezTo>
                  <a:pt x="110" y="432"/>
                  <a:pt x="110" y="432"/>
                  <a:pt x="110" y="432"/>
                </a:cubicBezTo>
                <a:cubicBezTo>
                  <a:pt x="110" y="486"/>
                  <a:pt x="110" y="486"/>
                  <a:pt x="110" y="486"/>
                </a:cubicBezTo>
                <a:moveTo>
                  <a:pt x="328" y="486"/>
                </a:moveTo>
                <a:cubicBezTo>
                  <a:pt x="310" y="476"/>
                  <a:pt x="310" y="476"/>
                  <a:pt x="310" y="476"/>
                </a:cubicBezTo>
                <a:cubicBezTo>
                  <a:pt x="280" y="459"/>
                  <a:pt x="280" y="459"/>
                  <a:pt x="280" y="459"/>
                </a:cubicBezTo>
                <a:cubicBezTo>
                  <a:pt x="328" y="432"/>
                  <a:pt x="328" y="432"/>
                  <a:pt x="328" y="432"/>
                </a:cubicBezTo>
                <a:cubicBezTo>
                  <a:pt x="328" y="486"/>
                  <a:pt x="328" y="486"/>
                  <a:pt x="328" y="486"/>
                </a:cubicBezTo>
                <a:moveTo>
                  <a:pt x="219" y="486"/>
                </a:moveTo>
                <a:cubicBezTo>
                  <a:pt x="170" y="459"/>
                  <a:pt x="170" y="459"/>
                  <a:pt x="170" y="459"/>
                </a:cubicBezTo>
                <a:cubicBezTo>
                  <a:pt x="219" y="432"/>
                  <a:pt x="219" y="432"/>
                  <a:pt x="219" y="432"/>
                </a:cubicBezTo>
                <a:cubicBezTo>
                  <a:pt x="219" y="486"/>
                  <a:pt x="219" y="486"/>
                  <a:pt x="219" y="486"/>
                </a:cubicBezTo>
                <a:moveTo>
                  <a:pt x="876" y="486"/>
                </a:moveTo>
                <a:cubicBezTo>
                  <a:pt x="827" y="459"/>
                  <a:pt x="827" y="459"/>
                  <a:pt x="827" y="459"/>
                </a:cubicBezTo>
                <a:cubicBezTo>
                  <a:pt x="876" y="431"/>
                  <a:pt x="876" y="431"/>
                  <a:pt x="876" y="431"/>
                </a:cubicBezTo>
                <a:cubicBezTo>
                  <a:pt x="876" y="486"/>
                  <a:pt x="876" y="486"/>
                  <a:pt x="876" y="486"/>
                </a:cubicBezTo>
                <a:moveTo>
                  <a:pt x="825" y="455"/>
                </a:moveTo>
                <a:cubicBezTo>
                  <a:pt x="825" y="402"/>
                  <a:pt x="825" y="402"/>
                  <a:pt x="825" y="402"/>
                </a:cubicBezTo>
                <a:cubicBezTo>
                  <a:pt x="873" y="428"/>
                  <a:pt x="873" y="428"/>
                  <a:pt x="873" y="428"/>
                </a:cubicBezTo>
                <a:cubicBezTo>
                  <a:pt x="825" y="455"/>
                  <a:pt x="825" y="455"/>
                  <a:pt x="825" y="455"/>
                </a:cubicBezTo>
                <a:moveTo>
                  <a:pt x="715" y="455"/>
                </a:moveTo>
                <a:cubicBezTo>
                  <a:pt x="715" y="402"/>
                  <a:pt x="715" y="402"/>
                  <a:pt x="715" y="402"/>
                </a:cubicBezTo>
                <a:cubicBezTo>
                  <a:pt x="764" y="428"/>
                  <a:pt x="764" y="428"/>
                  <a:pt x="764" y="428"/>
                </a:cubicBezTo>
                <a:cubicBezTo>
                  <a:pt x="715" y="455"/>
                  <a:pt x="715" y="455"/>
                  <a:pt x="715" y="455"/>
                </a:cubicBezTo>
                <a:moveTo>
                  <a:pt x="273" y="455"/>
                </a:moveTo>
                <a:cubicBezTo>
                  <a:pt x="225" y="428"/>
                  <a:pt x="225" y="428"/>
                  <a:pt x="225" y="428"/>
                </a:cubicBezTo>
                <a:cubicBezTo>
                  <a:pt x="273" y="402"/>
                  <a:pt x="273" y="402"/>
                  <a:pt x="273" y="402"/>
                </a:cubicBezTo>
                <a:cubicBezTo>
                  <a:pt x="273" y="455"/>
                  <a:pt x="273" y="455"/>
                  <a:pt x="273" y="455"/>
                </a:cubicBezTo>
                <a:moveTo>
                  <a:pt x="387" y="455"/>
                </a:moveTo>
                <a:cubicBezTo>
                  <a:pt x="387" y="401"/>
                  <a:pt x="387" y="401"/>
                  <a:pt x="387" y="401"/>
                </a:cubicBezTo>
                <a:cubicBezTo>
                  <a:pt x="436" y="428"/>
                  <a:pt x="436" y="428"/>
                  <a:pt x="436" y="428"/>
                </a:cubicBezTo>
                <a:cubicBezTo>
                  <a:pt x="387" y="455"/>
                  <a:pt x="387" y="455"/>
                  <a:pt x="387" y="455"/>
                </a:cubicBezTo>
                <a:moveTo>
                  <a:pt x="168" y="455"/>
                </a:moveTo>
                <a:cubicBezTo>
                  <a:pt x="168" y="401"/>
                  <a:pt x="168" y="401"/>
                  <a:pt x="168" y="401"/>
                </a:cubicBezTo>
                <a:cubicBezTo>
                  <a:pt x="217" y="428"/>
                  <a:pt x="217" y="428"/>
                  <a:pt x="217" y="428"/>
                </a:cubicBezTo>
                <a:cubicBezTo>
                  <a:pt x="168" y="455"/>
                  <a:pt x="168" y="455"/>
                  <a:pt x="168" y="455"/>
                </a:cubicBezTo>
                <a:moveTo>
                  <a:pt x="492" y="455"/>
                </a:moveTo>
                <a:cubicBezTo>
                  <a:pt x="444" y="428"/>
                  <a:pt x="444" y="428"/>
                  <a:pt x="444" y="428"/>
                </a:cubicBezTo>
                <a:cubicBezTo>
                  <a:pt x="474" y="412"/>
                  <a:pt x="474" y="412"/>
                  <a:pt x="474" y="412"/>
                </a:cubicBezTo>
                <a:cubicBezTo>
                  <a:pt x="492" y="401"/>
                  <a:pt x="492" y="401"/>
                  <a:pt x="492" y="401"/>
                </a:cubicBezTo>
                <a:cubicBezTo>
                  <a:pt x="492" y="455"/>
                  <a:pt x="492" y="455"/>
                  <a:pt x="492" y="455"/>
                </a:cubicBezTo>
                <a:moveTo>
                  <a:pt x="277" y="456"/>
                </a:moveTo>
                <a:cubicBezTo>
                  <a:pt x="277" y="401"/>
                  <a:pt x="277" y="401"/>
                  <a:pt x="277" y="401"/>
                </a:cubicBezTo>
                <a:cubicBezTo>
                  <a:pt x="326" y="428"/>
                  <a:pt x="326" y="428"/>
                  <a:pt x="326" y="428"/>
                </a:cubicBezTo>
                <a:cubicBezTo>
                  <a:pt x="277" y="456"/>
                  <a:pt x="277" y="456"/>
                  <a:pt x="277" y="456"/>
                </a:cubicBezTo>
                <a:moveTo>
                  <a:pt x="59" y="455"/>
                </a:moveTo>
                <a:cubicBezTo>
                  <a:pt x="59" y="401"/>
                  <a:pt x="59" y="401"/>
                  <a:pt x="59" y="401"/>
                </a:cubicBezTo>
                <a:cubicBezTo>
                  <a:pt x="107" y="428"/>
                  <a:pt x="107" y="428"/>
                  <a:pt x="107" y="428"/>
                </a:cubicBezTo>
                <a:cubicBezTo>
                  <a:pt x="59" y="455"/>
                  <a:pt x="59" y="455"/>
                  <a:pt x="59" y="455"/>
                </a:cubicBezTo>
                <a:moveTo>
                  <a:pt x="602" y="456"/>
                </a:moveTo>
                <a:cubicBezTo>
                  <a:pt x="553" y="428"/>
                  <a:pt x="553" y="428"/>
                  <a:pt x="553" y="428"/>
                </a:cubicBezTo>
                <a:cubicBezTo>
                  <a:pt x="602" y="401"/>
                  <a:pt x="602" y="401"/>
                  <a:pt x="602" y="401"/>
                </a:cubicBezTo>
                <a:cubicBezTo>
                  <a:pt x="602" y="456"/>
                  <a:pt x="602" y="456"/>
                  <a:pt x="602" y="456"/>
                </a:cubicBezTo>
                <a:moveTo>
                  <a:pt x="711" y="456"/>
                </a:moveTo>
                <a:cubicBezTo>
                  <a:pt x="663" y="428"/>
                  <a:pt x="663" y="428"/>
                  <a:pt x="663" y="428"/>
                </a:cubicBezTo>
                <a:cubicBezTo>
                  <a:pt x="711" y="401"/>
                  <a:pt x="711" y="401"/>
                  <a:pt x="711" y="401"/>
                </a:cubicBezTo>
                <a:cubicBezTo>
                  <a:pt x="711" y="456"/>
                  <a:pt x="711" y="456"/>
                  <a:pt x="711" y="456"/>
                </a:cubicBezTo>
                <a:moveTo>
                  <a:pt x="606" y="455"/>
                </a:moveTo>
                <a:cubicBezTo>
                  <a:pt x="606" y="401"/>
                  <a:pt x="606" y="401"/>
                  <a:pt x="606" y="401"/>
                </a:cubicBezTo>
                <a:cubicBezTo>
                  <a:pt x="654" y="428"/>
                  <a:pt x="654" y="428"/>
                  <a:pt x="654" y="428"/>
                </a:cubicBezTo>
                <a:cubicBezTo>
                  <a:pt x="606" y="455"/>
                  <a:pt x="606" y="455"/>
                  <a:pt x="606" y="455"/>
                </a:cubicBezTo>
                <a:moveTo>
                  <a:pt x="55" y="455"/>
                </a:moveTo>
                <a:cubicBezTo>
                  <a:pt x="6" y="428"/>
                  <a:pt x="6" y="428"/>
                  <a:pt x="6" y="428"/>
                </a:cubicBezTo>
                <a:cubicBezTo>
                  <a:pt x="55" y="401"/>
                  <a:pt x="55" y="401"/>
                  <a:pt x="55" y="401"/>
                </a:cubicBezTo>
                <a:cubicBezTo>
                  <a:pt x="55" y="455"/>
                  <a:pt x="55" y="455"/>
                  <a:pt x="55" y="455"/>
                </a:cubicBezTo>
                <a:moveTo>
                  <a:pt x="496" y="455"/>
                </a:moveTo>
                <a:cubicBezTo>
                  <a:pt x="496" y="401"/>
                  <a:pt x="496" y="401"/>
                  <a:pt x="496" y="401"/>
                </a:cubicBezTo>
                <a:cubicBezTo>
                  <a:pt x="515" y="412"/>
                  <a:pt x="515" y="412"/>
                  <a:pt x="515" y="412"/>
                </a:cubicBezTo>
                <a:cubicBezTo>
                  <a:pt x="545" y="428"/>
                  <a:pt x="545" y="428"/>
                  <a:pt x="545" y="428"/>
                </a:cubicBezTo>
                <a:cubicBezTo>
                  <a:pt x="496" y="455"/>
                  <a:pt x="496" y="455"/>
                  <a:pt x="496" y="455"/>
                </a:cubicBezTo>
                <a:moveTo>
                  <a:pt x="164" y="456"/>
                </a:moveTo>
                <a:cubicBezTo>
                  <a:pt x="116" y="428"/>
                  <a:pt x="116" y="428"/>
                  <a:pt x="116" y="428"/>
                </a:cubicBezTo>
                <a:cubicBezTo>
                  <a:pt x="164" y="401"/>
                  <a:pt x="164" y="401"/>
                  <a:pt x="164" y="401"/>
                </a:cubicBezTo>
                <a:cubicBezTo>
                  <a:pt x="164" y="456"/>
                  <a:pt x="164" y="456"/>
                  <a:pt x="164" y="456"/>
                </a:cubicBezTo>
                <a:moveTo>
                  <a:pt x="383" y="455"/>
                </a:moveTo>
                <a:cubicBezTo>
                  <a:pt x="335" y="428"/>
                  <a:pt x="335" y="428"/>
                  <a:pt x="335" y="428"/>
                </a:cubicBezTo>
                <a:cubicBezTo>
                  <a:pt x="334" y="428"/>
                  <a:pt x="334" y="428"/>
                  <a:pt x="334" y="428"/>
                </a:cubicBezTo>
                <a:cubicBezTo>
                  <a:pt x="383" y="401"/>
                  <a:pt x="383" y="401"/>
                  <a:pt x="383" y="401"/>
                </a:cubicBezTo>
                <a:cubicBezTo>
                  <a:pt x="383" y="455"/>
                  <a:pt x="383" y="455"/>
                  <a:pt x="383" y="455"/>
                </a:cubicBezTo>
                <a:moveTo>
                  <a:pt x="821" y="456"/>
                </a:moveTo>
                <a:cubicBezTo>
                  <a:pt x="772" y="428"/>
                  <a:pt x="772" y="428"/>
                  <a:pt x="772" y="428"/>
                </a:cubicBezTo>
                <a:cubicBezTo>
                  <a:pt x="821" y="401"/>
                  <a:pt x="821" y="401"/>
                  <a:pt x="821" y="401"/>
                </a:cubicBezTo>
                <a:cubicBezTo>
                  <a:pt x="821" y="456"/>
                  <a:pt x="821" y="456"/>
                  <a:pt x="821" y="456"/>
                </a:cubicBezTo>
                <a:moveTo>
                  <a:pt x="223" y="425"/>
                </a:moveTo>
                <a:cubicBezTo>
                  <a:pt x="223" y="371"/>
                  <a:pt x="223" y="371"/>
                  <a:pt x="223" y="371"/>
                </a:cubicBezTo>
                <a:cubicBezTo>
                  <a:pt x="271" y="398"/>
                  <a:pt x="271" y="398"/>
                  <a:pt x="271" y="398"/>
                </a:cubicBezTo>
                <a:cubicBezTo>
                  <a:pt x="223" y="425"/>
                  <a:pt x="223" y="425"/>
                  <a:pt x="223" y="425"/>
                </a:cubicBezTo>
                <a:moveTo>
                  <a:pt x="766" y="425"/>
                </a:moveTo>
                <a:cubicBezTo>
                  <a:pt x="717" y="398"/>
                  <a:pt x="717" y="398"/>
                  <a:pt x="717" y="398"/>
                </a:cubicBezTo>
                <a:cubicBezTo>
                  <a:pt x="766" y="371"/>
                  <a:pt x="766" y="371"/>
                  <a:pt x="766" y="371"/>
                </a:cubicBezTo>
                <a:cubicBezTo>
                  <a:pt x="766" y="425"/>
                  <a:pt x="766" y="425"/>
                  <a:pt x="766" y="425"/>
                </a:cubicBezTo>
                <a:moveTo>
                  <a:pt x="661" y="425"/>
                </a:moveTo>
                <a:cubicBezTo>
                  <a:pt x="661" y="371"/>
                  <a:pt x="661" y="371"/>
                  <a:pt x="661" y="371"/>
                </a:cubicBezTo>
                <a:cubicBezTo>
                  <a:pt x="709" y="398"/>
                  <a:pt x="709" y="398"/>
                  <a:pt x="709" y="398"/>
                </a:cubicBezTo>
                <a:cubicBezTo>
                  <a:pt x="661" y="425"/>
                  <a:pt x="661" y="425"/>
                  <a:pt x="661" y="425"/>
                </a:cubicBezTo>
                <a:moveTo>
                  <a:pt x="328" y="425"/>
                </a:moveTo>
                <a:cubicBezTo>
                  <a:pt x="280" y="398"/>
                  <a:pt x="280" y="398"/>
                  <a:pt x="280" y="398"/>
                </a:cubicBezTo>
                <a:cubicBezTo>
                  <a:pt x="328" y="371"/>
                  <a:pt x="328" y="371"/>
                  <a:pt x="328" y="371"/>
                </a:cubicBezTo>
                <a:cubicBezTo>
                  <a:pt x="328" y="425"/>
                  <a:pt x="328" y="425"/>
                  <a:pt x="328" y="425"/>
                </a:cubicBezTo>
                <a:moveTo>
                  <a:pt x="442" y="425"/>
                </a:moveTo>
                <a:cubicBezTo>
                  <a:pt x="442" y="371"/>
                  <a:pt x="442" y="371"/>
                  <a:pt x="442" y="371"/>
                </a:cubicBezTo>
                <a:cubicBezTo>
                  <a:pt x="490" y="398"/>
                  <a:pt x="490" y="398"/>
                  <a:pt x="490" y="398"/>
                </a:cubicBezTo>
                <a:cubicBezTo>
                  <a:pt x="472" y="408"/>
                  <a:pt x="472" y="408"/>
                  <a:pt x="472" y="408"/>
                </a:cubicBezTo>
                <a:cubicBezTo>
                  <a:pt x="442" y="425"/>
                  <a:pt x="442" y="425"/>
                  <a:pt x="442" y="425"/>
                </a:cubicBezTo>
                <a:moveTo>
                  <a:pt x="438" y="425"/>
                </a:moveTo>
                <a:cubicBezTo>
                  <a:pt x="394" y="401"/>
                  <a:pt x="394" y="401"/>
                  <a:pt x="394" y="401"/>
                </a:cubicBezTo>
                <a:cubicBezTo>
                  <a:pt x="389" y="398"/>
                  <a:pt x="389" y="398"/>
                  <a:pt x="389" y="398"/>
                </a:cubicBezTo>
                <a:cubicBezTo>
                  <a:pt x="438" y="371"/>
                  <a:pt x="438" y="371"/>
                  <a:pt x="438" y="371"/>
                </a:cubicBezTo>
                <a:cubicBezTo>
                  <a:pt x="438" y="425"/>
                  <a:pt x="438" y="425"/>
                  <a:pt x="438" y="425"/>
                </a:cubicBezTo>
                <a:moveTo>
                  <a:pt x="332" y="425"/>
                </a:moveTo>
                <a:cubicBezTo>
                  <a:pt x="332" y="371"/>
                  <a:pt x="332" y="371"/>
                  <a:pt x="332" y="371"/>
                </a:cubicBezTo>
                <a:cubicBezTo>
                  <a:pt x="381" y="398"/>
                  <a:pt x="381" y="398"/>
                  <a:pt x="381" y="398"/>
                </a:cubicBezTo>
                <a:cubicBezTo>
                  <a:pt x="332" y="425"/>
                  <a:pt x="332" y="425"/>
                  <a:pt x="332" y="425"/>
                </a:cubicBezTo>
                <a:moveTo>
                  <a:pt x="114" y="425"/>
                </a:moveTo>
                <a:cubicBezTo>
                  <a:pt x="114" y="371"/>
                  <a:pt x="114" y="371"/>
                  <a:pt x="114" y="371"/>
                </a:cubicBezTo>
                <a:cubicBezTo>
                  <a:pt x="162" y="398"/>
                  <a:pt x="162" y="398"/>
                  <a:pt x="162" y="398"/>
                </a:cubicBezTo>
                <a:cubicBezTo>
                  <a:pt x="115" y="424"/>
                  <a:pt x="115" y="424"/>
                  <a:pt x="115" y="424"/>
                </a:cubicBezTo>
                <a:cubicBezTo>
                  <a:pt x="114" y="425"/>
                  <a:pt x="114" y="425"/>
                  <a:pt x="114" y="425"/>
                </a:cubicBezTo>
                <a:moveTo>
                  <a:pt x="547" y="425"/>
                </a:moveTo>
                <a:cubicBezTo>
                  <a:pt x="517" y="408"/>
                  <a:pt x="517" y="408"/>
                  <a:pt x="517" y="408"/>
                </a:cubicBezTo>
                <a:cubicBezTo>
                  <a:pt x="498" y="398"/>
                  <a:pt x="498" y="398"/>
                  <a:pt x="498" y="398"/>
                </a:cubicBezTo>
                <a:cubicBezTo>
                  <a:pt x="547" y="371"/>
                  <a:pt x="547" y="371"/>
                  <a:pt x="547" y="371"/>
                </a:cubicBezTo>
                <a:cubicBezTo>
                  <a:pt x="547" y="425"/>
                  <a:pt x="547" y="425"/>
                  <a:pt x="547" y="425"/>
                </a:cubicBezTo>
                <a:moveTo>
                  <a:pt x="4" y="425"/>
                </a:moveTo>
                <a:cubicBezTo>
                  <a:pt x="4" y="371"/>
                  <a:pt x="4" y="371"/>
                  <a:pt x="4" y="371"/>
                </a:cubicBezTo>
                <a:cubicBezTo>
                  <a:pt x="53" y="398"/>
                  <a:pt x="53" y="398"/>
                  <a:pt x="53" y="398"/>
                </a:cubicBezTo>
                <a:cubicBezTo>
                  <a:pt x="4" y="425"/>
                  <a:pt x="4" y="425"/>
                  <a:pt x="4" y="425"/>
                </a:cubicBezTo>
                <a:moveTo>
                  <a:pt x="657" y="425"/>
                </a:moveTo>
                <a:cubicBezTo>
                  <a:pt x="608" y="398"/>
                  <a:pt x="608" y="398"/>
                  <a:pt x="608" y="398"/>
                </a:cubicBezTo>
                <a:cubicBezTo>
                  <a:pt x="657" y="371"/>
                  <a:pt x="657" y="371"/>
                  <a:pt x="657" y="371"/>
                </a:cubicBezTo>
                <a:cubicBezTo>
                  <a:pt x="657" y="425"/>
                  <a:pt x="657" y="425"/>
                  <a:pt x="657" y="425"/>
                </a:cubicBezTo>
                <a:moveTo>
                  <a:pt x="770" y="425"/>
                </a:moveTo>
                <a:cubicBezTo>
                  <a:pt x="770" y="371"/>
                  <a:pt x="770" y="371"/>
                  <a:pt x="770" y="371"/>
                </a:cubicBezTo>
                <a:cubicBezTo>
                  <a:pt x="818" y="398"/>
                  <a:pt x="818" y="398"/>
                  <a:pt x="818" y="398"/>
                </a:cubicBezTo>
                <a:cubicBezTo>
                  <a:pt x="770" y="425"/>
                  <a:pt x="770" y="425"/>
                  <a:pt x="770" y="425"/>
                </a:cubicBezTo>
                <a:moveTo>
                  <a:pt x="551" y="425"/>
                </a:moveTo>
                <a:cubicBezTo>
                  <a:pt x="551" y="371"/>
                  <a:pt x="551" y="371"/>
                  <a:pt x="551" y="371"/>
                </a:cubicBezTo>
                <a:cubicBezTo>
                  <a:pt x="600" y="398"/>
                  <a:pt x="600" y="398"/>
                  <a:pt x="600" y="398"/>
                </a:cubicBezTo>
                <a:cubicBezTo>
                  <a:pt x="595" y="401"/>
                  <a:pt x="595" y="401"/>
                  <a:pt x="595" y="401"/>
                </a:cubicBezTo>
                <a:cubicBezTo>
                  <a:pt x="551" y="425"/>
                  <a:pt x="551" y="425"/>
                  <a:pt x="551" y="425"/>
                </a:cubicBezTo>
                <a:moveTo>
                  <a:pt x="110" y="425"/>
                </a:moveTo>
                <a:cubicBezTo>
                  <a:pt x="61" y="398"/>
                  <a:pt x="61" y="398"/>
                  <a:pt x="61" y="398"/>
                </a:cubicBezTo>
                <a:cubicBezTo>
                  <a:pt x="110" y="371"/>
                  <a:pt x="110" y="371"/>
                  <a:pt x="110" y="371"/>
                </a:cubicBezTo>
                <a:cubicBezTo>
                  <a:pt x="110" y="425"/>
                  <a:pt x="110" y="425"/>
                  <a:pt x="110" y="425"/>
                </a:cubicBezTo>
                <a:moveTo>
                  <a:pt x="219" y="425"/>
                </a:moveTo>
                <a:cubicBezTo>
                  <a:pt x="170" y="398"/>
                  <a:pt x="170" y="398"/>
                  <a:pt x="170" y="398"/>
                </a:cubicBezTo>
                <a:cubicBezTo>
                  <a:pt x="219" y="371"/>
                  <a:pt x="219" y="371"/>
                  <a:pt x="219" y="371"/>
                </a:cubicBezTo>
                <a:cubicBezTo>
                  <a:pt x="219" y="425"/>
                  <a:pt x="219" y="425"/>
                  <a:pt x="219" y="425"/>
                </a:cubicBezTo>
                <a:moveTo>
                  <a:pt x="876" y="425"/>
                </a:moveTo>
                <a:cubicBezTo>
                  <a:pt x="827" y="398"/>
                  <a:pt x="827" y="398"/>
                  <a:pt x="827" y="398"/>
                </a:cubicBezTo>
                <a:cubicBezTo>
                  <a:pt x="876" y="371"/>
                  <a:pt x="876" y="371"/>
                  <a:pt x="876" y="371"/>
                </a:cubicBezTo>
                <a:cubicBezTo>
                  <a:pt x="876" y="425"/>
                  <a:pt x="876" y="425"/>
                  <a:pt x="876" y="425"/>
                </a:cubicBezTo>
                <a:moveTo>
                  <a:pt x="168" y="394"/>
                </a:moveTo>
                <a:cubicBezTo>
                  <a:pt x="168" y="341"/>
                  <a:pt x="168" y="341"/>
                  <a:pt x="168" y="341"/>
                </a:cubicBezTo>
                <a:cubicBezTo>
                  <a:pt x="217" y="368"/>
                  <a:pt x="217" y="368"/>
                  <a:pt x="217" y="368"/>
                </a:cubicBezTo>
                <a:cubicBezTo>
                  <a:pt x="173" y="392"/>
                  <a:pt x="173" y="392"/>
                  <a:pt x="173" y="392"/>
                </a:cubicBezTo>
                <a:cubicBezTo>
                  <a:pt x="168" y="394"/>
                  <a:pt x="168" y="394"/>
                  <a:pt x="168" y="394"/>
                </a:cubicBezTo>
                <a:moveTo>
                  <a:pt x="825" y="394"/>
                </a:moveTo>
                <a:cubicBezTo>
                  <a:pt x="825" y="341"/>
                  <a:pt x="825" y="341"/>
                  <a:pt x="825" y="341"/>
                </a:cubicBezTo>
                <a:cubicBezTo>
                  <a:pt x="873" y="368"/>
                  <a:pt x="873" y="368"/>
                  <a:pt x="873" y="368"/>
                </a:cubicBezTo>
                <a:cubicBezTo>
                  <a:pt x="825" y="394"/>
                  <a:pt x="825" y="394"/>
                  <a:pt x="825" y="394"/>
                </a:cubicBezTo>
                <a:moveTo>
                  <a:pt x="715" y="394"/>
                </a:moveTo>
                <a:cubicBezTo>
                  <a:pt x="715" y="341"/>
                  <a:pt x="715" y="341"/>
                  <a:pt x="715" y="341"/>
                </a:cubicBezTo>
                <a:cubicBezTo>
                  <a:pt x="764" y="368"/>
                  <a:pt x="764" y="368"/>
                  <a:pt x="764" y="368"/>
                </a:cubicBezTo>
                <a:cubicBezTo>
                  <a:pt x="715" y="394"/>
                  <a:pt x="715" y="394"/>
                  <a:pt x="715" y="394"/>
                </a:cubicBezTo>
                <a:moveTo>
                  <a:pt x="606" y="394"/>
                </a:moveTo>
                <a:cubicBezTo>
                  <a:pt x="606" y="341"/>
                  <a:pt x="606" y="341"/>
                  <a:pt x="606" y="341"/>
                </a:cubicBezTo>
                <a:cubicBezTo>
                  <a:pt x="654" y="368"/>
                  <a:pt x="654" y="368"/>
                  <a:pt x="654" y="368"/>
                </a:cubicBezTo>
                <a:cubicBezTo>
                  <a:pt x="606" y="394"/>
                  <a:pt x="606" y="394"/>
                  <a:pt x="606" y="394"/>
                </a:cubicBezTo>
                <a:moveTo>
                  <a:pt x="383" y="395"/>
                </a:moveTo>
                <a:cubicBezTo>
                  <a:pt x="347" y="374"/>
                  <a:pt x="347" y="374"/>
                  <a:pt x="347" y="374"/>
                </a:cubicBezTo>
                <a:cubicBezTo>
                  <a:pt x="335" y="368"/>
                  <a:pt x="335" y="368"/>
                  <a:pt x="335" y="368"/>
                </a:cubicBezTo>
                <a:cubicBezTo>
                  <a:pt x="383" y="341"/>
                  <a:pt x="383" y="341"/>
                  <a:pt x="383" y="341"/>
                </a:cubicBezTo>
                <a:cubicBezTo>
                  <a:pt x="383" y="395"/>
                  <a:pt x="383" y="395"/>
                  <a:pt x="383" y="395"/>
                </a:cubicBezTo>
                <a:moveTo>
                  <a:pt x="387" y="395"/>
                </a:moveTo>
                <a:cubicBezTo>
                  <a:pt x="387" y="341"/>
                  <a:pt x="387" y="341"/>
                  <a:pt x="387" y="341"/>
                </a:cubicBezTo>
                <a:cubicBezTo>
                  <a:pt x="436" y="368"/>
                  <a:pt x="436" y="368"/>
                  <a:pt x="436" y="368"/>
                </a:cubicBezTo>
                <a:cubicBezTo>
                  <a:pt x="387" y="395"/>
                  <a:pt x="387" y="395"/>
                  <a:pt x="387" y="395"/>
                </a:cubicBezTo>
                <a:moveTo>
                  <a:pt x="492" y="395"/>
                </a:moveTo>
                <a:cubicBezTo>
                  <a:pt x="444" y="368"/>
                  <a:pt x="444" y="368"/>
                  <a:pt x="444" y="368"/>
                </a:cubicBezTo>
                <a:cubicBezTo>
                  <a:pt x="492" y="341"/>
                  <a:pt x="492" y="341"/>
                  <a:pt x="492" y="341"/>
                </a:cubicBezTo>
                <a:cubicBezTo>
                  <a:pt x="492" y="395"/>
                  <a:pt x="492" y="395"/>
                  <a:pt x="492" y="395"/>
                </a:cubicBezTo>
                <a:moveTo>
                  <a:pt x="277" y="395"/>
                </a:moveTo>
                <a:cubicBezTo>
                  <a:pt x="277" y="341"/>
                  <a:pt x="277" y="341"/>
                  <a:pt x="277" y="341"/>
                </a:cubicBezTo>
                <a:cubicBezTo>
                  <a:pt x="326" y="368"/>
                  <a:pt x="326" y="368"/>
                  <a:pt x="326" y="368"/>
                </a:cubicBezTo>
                <a:cubicBezTo>
                  <a:pt x="277" y="395"/>
                  <a:pt x="277" y="395"/>
                  <a:pt x="277" y="395"/>
                </a:cubicBezTo>
                <a:moveTo>
                  <a:pt x="59" y="395"/>
                </a:moveTo>
                <a:cubicBezTo>
                  <a:pt x="59" y="340"/>
                  <a:pt x="59" y="340"/>
                  <a:pt x="59" y="340"/>
                </a:cubicBezTo>
                <a:cubicBezTo>
                  <a:pt x="107" y="368"/>
                  <a:pt x="107" y="368"/>
                  <a:pt x="107" y="368"/>
                </a:cubicBezTo>
                <a:cubicBezTo>
                  <a:pt x="59" y="395"/>
                  <a:pt x="59" y="395"/>
                  <a:pt x="59" y="395"/>
                </a:cubicBezTo>
                <a:moveTo>
                  <a:pt x="602" y="395"/>
                </a:moveTo>
                <a:cubicBezTo>
                  <a:pt x="553" y="368"/>
                  <a:pt x="553" y="368"/>
                  <a:pt x="553" y="368"/>
                </a:cubicBezTo>
                <a:cubicBezTo>
                  <a:pt x="602" y="340"/>
                  <a:pt x="602" y="340"/>
                  <a:pt x="602" y="340"/>
                </a:cubicBezTo>
                <a:cubicBezTo>
                  <a:pt x="602" y="395"/>
                  <a:pt x="602" y="395"/>
                  <a:pt x="602" y="395"/>
                </a:cubicBezTo>
                <a:moveTo>
                  <a:pt x="711" y="395"/>
                </a:moveTo>
                <a:cubicBezTo>
                  <a:pt x="663" y="368"/>
                  <a:pt x="663" y="368"/>
                  <a:pt x="663" y="368"/>
                </a:cubicBezTo>
                <a:cubicBezTo>
                  <a:pt x="711" y="340"/>
                  <a:pt x="711" y="340"/>
                  <a:pt x="711" y="340"/>
                </a:cubicBezTo>
                <a:cubicBezTo>
                  <a:pt x="711" y="395"/>
                  <a:pt x="711" y="395"/>
                  <a:pt x="711" y="395"/>
                </a:cubicBezTo>
                <a:moveTo>
                  <a:pt x="55" y="395"/>
                </a:moveTo>
                <a:cubicBezTo>
                  <a:pt x="6" y="368"/>
                  <a:pt x="6" y="368"/>
                  <a:pt x="6" y="368"/>
                </a:cubicBezTo>
                <a:cubicBezTo>
                  <a:pt x="55" y="340"/>
                  <a:pt x="55" y="340"/>
                  <a:pt x="55" y="340"/>
                </a:cubicBezTo>
                <a:cubicBezTo>
                  <a:pt x="55" y="395"/>
                  <a:pt x="55" y="395"/>
                  <a:pt x="55" y="395"/>
                </a:cubicBezTo>
                <a:moveTo>
                  <a:pt x="496" y="395"/>
                </a:moveTo>
                <a:cubicBezTo>
                  <a:pt x="496" y="340"/>
                  <a:pt x="496" y="340"/>
                  <a:pt x="496" y="340"/>
                </a:cubicBezTo>
                <a:cubicBezTo>
                  <a:pt x="545" y="368"/>
                  <a:pt x="545" y="368"/>
                  <a:pt x="545" y="368"/>
                </a:cubicBezTo>
                <a:cubicBezTo>
                  <a:pt x="496" y="395"/>
                  <a:pt x="496" y="395"/>
                  <a:pt x="496" y="395"/>
                </a:cubicBezTo>
                <a:moveTo>
                  <a:pt x="821" y="395"/>
                </a:moveTo>
                <a:cubicBezTo>
                  <a:pt x="772" y="368"/>
                  <a:pt x="772" y="368"/>
                  <a:pt x="772" y="368"/>
                </a:cubicBezTo>
                <a:cubicBezTo>
                  <a:pt x="821" y="340"/>
                  <a:pt x="821" y="340"/>
                  <a:pt x="821" y="340"/>
                </a:cubicBezTo>
                <a:cubicBezTo>
                  <a:pt x="821" y="395"/>
                  <a:pt x="821" y="395"/>
                  <a:pt x="821" y="395"/>
                </a:cubicBezTo>
                <a:moveTo>
                  <a:pt x="164" y="395"/>
                </a:moveTo>
                <a:cubicBezTo>
                  <a:pt x="116" y="368"/>
                  <a:pt x="116" y="368"/>
                  <a:pt x="116" y="368"/>
                </a:cubicBezTo>
                <a:cubicBezTo>
                  <a:pt x="164" y="340"/>
                  <a:pt x="164" y="340"/>
                  <a:pt x="164" y="340"/>
                </a:cubicBezTo>
                <a:cubicBezTo>
                  <a:pt x="164" y="395"/>
                  <a:pt x="164" y="395"/>
                  <a:pt x="164" y="395"/>
                </a:cubicBezTo>
                <a:moveTo>
                  <a:pt x="273" y="394"/>
                </a:moveTo>
                <a:cubicBezTo>
                  <a:pt x="225" y="368"/>
                  <a:pt x="225" y="368"/>
                  <a:pt x="225" y="368"/>
                </a:cubicBezTo>
                <a:cubicBezTo>
                  <a:pt x="273" y="341"/>
                  <a:pt x="273" y="341"/>
                  <a:pt x="273" y="341"/>
                </a:cubicBezTo>
                <a:cubicBezTo>
                  <a:pt x="276" y="339"/>
                  <a:pt x="276" y="339"/>
                  <a:pt x="276" y="339"/>
                </a:cubicBezTo>
                <a:cubicBezTo>
                  <a:pt x="273" y="341"/>
                  <a:pt x="273" y="341"/>
                  <a:pt x="273" y="341"/>
                </a:cubicBezTo>
                <a:cubicBezTo>
                  <a:pt x="273" y="394"/>
                  <a:pt x="273" y="394"/>
                  <a:pt x="273" y="394"/>
                </a:cubicBezTo>
                <a:moveTo>
                  <a:pt x="223" y="364"/>
                </a:moveTo>
                <a:cubicBezTo>
                  <a:pt x="223" y="310"/>
                  <a:pt x="223" y="310"/>
                  <a:pt x="223" y="310"/>
                </a:cubicBezTo>
                <a:cubicBezTo>
                  <a:pt x="271" y="337"/>
                  <a:pt x="271" y="337"/>
                  <a:pt x="271" y="337"/>
                </a:cubicBezTo>
                <a:cubicBezTo>
                  <a:pt x="223" y="364"/>
                  <a:pt x="223" y="364"/>
                  <a:pt x="223" y="364"/>
                </a:cubicBezTo>
                <a:moveTo>
                  <a:pt x="438" y="364"/>
                </a:moveTo>
                <a:cubicBezTo>
                  <a:pt x="389" y="337"/>
                  <a:pt x="389" y="337"/>
                  <a:pt x="389" y="337"/>
                </a:cubicBezTo>
                <a:cubicBezTo>
                  <a:pt x="392" y="336"/>
                  <a:pt x="392" y="336"/>
                  <a:pt x="392" y="336"/>
                </a:cubicBezTo>
                <a:cubicBezTo>
                  <a:pt x="438" y="310"/>
                  <a:pt x="438" y="310"/>
                  <a:pt x="438" y="310"/>
                </a:cubicBezTo>
                <a:cubicBezTo>
                  <a:pt x="438" y="364"/>
                  <a:pt x="438" y="364"/>
                  <a:pt x="438" y="364"/>
                </a:cubicBezTo>
                <a:moveTo>
                  <a:pt x="114" y="364"/>
                </a:moveTo>
                <a:cubicBezTo>
                  <a:pt x="114" y="310"/>
                  <a:pt x="114" y="310"/>
                  <a:pt x="114" y="310"/>
                </a:cubicBezTo>
                <a:cubicBezTo>
                  <a:pt x="162" y="337"/>
                  <a:pt x="162" y="337"/>
                  <a:pt x="162" y="337"/>
                </a:cubicBezTo>
                <a:cubicBezTo>
                  <a:pt x="115" y="363"/>
                  <a:pt x="115" y="363"/>
                  <a:pt x="115" y="363"/>
                </a:cubicBezTo>
                <a:cubicBezTo>
                  <a:pt x="114" y="364"/>
                  <a:pt x="114" y="364"/>
                  <a:pt x="114" y="364"/>
                </a:cubicBezTo>
                <a:moveTo>
                  <a:pt x="766" y="364"/>
                </a:moveTo>
                <a:cubicBezTo>
                  <a:pt x="717" y="337"/>
                  <a:pt x="717" y="337"/>
                  <a:pt x="717" y="337"/>
                </a:cubicBezTo>
                <a:cubicBezTo>
                  <a:pt x="766" y="310"/>
                  <a:pt x="766" y="310"/>
                  <a:pt x="766" y="310"/>
                </a:cubicBezTo>
                <a:cubicBezTo>
                  <a:pt x="766" y="364"/>
                  <a:pt x="766" y="364"/>
                  <a:pt x="766" y="364"/>
                </a:cubicBezTo>
                <a:moveTo>
                  <a:pt x="661" y="364"/>
                </a:moveTo>
                <a:cubicBezTo>
                  <a:pt x="661" y="310"/>
                  <a:pt x="661" y="310"/>
                  <a:pt x="661" y="310"/>
                </a:cubicBezTo>
                <a:cubicBezTo>
                  <a:pt x="709" y="337"/>
                  <a:pt x="709" y="337"/>
                  <a:pt x="709" y="337"/>
                </a:cubicBezTo>
                <a:cubicBezTo>
                  <a:pt x="661" y="364"/>
                  <a:pt x="661" y="364"/>
                  <a:pt x="661" y="364"/>
                </a:cubicBezTo>
                <a:moveTo>
                  <a:pt x="551" y="364"/>
                </a:moveTo>
                <a:cubicBezTo>
                  <a:pt x="551" y="310"/>
                  <a:pt x="551" y="310"/>
                  <a:pt x="551" y="310"/>
                </a:cubicBezTo>
                <a:cubicBezTo>
                  <a:pt x="597" y="336"/>
                  <a:pt x="597" y="336"/>
                  <a:pt x="597" y="336"/>
                </a:cubicBezTo>
                <a:cubicBezTo>
                  <a:pt x="600" y="337"/>
                  <a:pt x="600" y="337"/>
                  <a:pt x="600" y="337"/>
                </a:cubicBezTo>
                <a:cubicBezTo>
                  <a:pt x="551" y="364"/>
                  <a:pt x="551" y="364"/>
                  <a:pt x="551" y="364"/>
                </a:cubicBezTo>
                <a:moveTo>
                  <a:pt x="328" y="364"/>
                </a:moveTo>
                <a:cubicBezTo>
                  <a:pt x="280" y="337"/>
                  <a:pt x="280" y="337"/>
                  <a:pt x="280" y="337"/>
                </a:cubicBezTo>
                <a:cubicBezTo>
                  <a:pt x="328" y="310"/>
                  <a:pt x="328" y="310"/>
                  <a:pt x="328" y="310"/>
                </a:cubicBezTo>
                <a:cubicBezTo>
                  <a:pt x="328" y="364"/>
                  <a:pt x="328" y="364"/>
                  <a:pt x="328" y="364"/>
                </a:cubicBezTo>
                <a:moveTo>
                  <a:pt x="442" y="364"/>
                </a:moveTo>
                <a:cubicBezTo>
                  <a:pt x="442" y="310"/>
                  <a:pt x="442" y="310"/>
                  <a:pt x="442" y="310"/>
                </a:cubicBezTo>
                <a:cubicBezTo>
                  <a:pt x="474" y="328"/>
                  <a:pt x="474" y="328"/>
                  <a:pt x="474" y="328"/>
                </a:cubicBezTo>
                <a:cubicBezTo>
                  <a:pt x="490" y="337"/>
                  <a:pt x="490" y="337"/>
                  <a:pt x="490" y="337"/>
                </a:cubicBezTo>
                <a:cubicBezTo>
                  <a:pt x="442" y="364"/>
                  <a:pt x="442" y="364"/>
                  <a:pt x="442" y="364"/>
                </a:cubicBezTo>
                <a:moveTo>
                  <a:pt x="332" y="364"/>
                </a:moveTo>
                <a:cubicBezTo>
                  <a:pt x="332" y="310"/>
                  <a:pt x="332" y="310"/>
                  <a:pt x="332" y="310"/>
                </a:cubicBezTo>
                <a:cubicBezTo>
                  <a:pt x="381" y="337"/>
                  <a:pt x="381" y="337"/>
                  <a:pt x="381" y="337"/>
                </a:cubicBezTo>
                <a:cubicBezTo>
                  <a:pt x="332" y="364"/>
                  <a:pt x="332" y="364"/>
                  <a:pt x="332" y="364"/>
                </a:cubicBezTo>
                <a:moveTo>
                  <a:pt x="547" y="364"/>
                </a:moveTo>
                <a:cubicBezTo>
                  <a:pt x="498" y="337"/>
                  <a:pt x="498" y="337"/>
                  <a:pt x="498" y="337"/>
                </a:cubicBezTo>
                <a:cubicBezTo>
                  <a:pt x="515" y="328"/>
                  <a:pt x="515" y="328"/>
                  <a:pt x="515" y="328"/>
                </a:cubicBezTo>
                <a:cubicBezTo>
                  <a:pt x="547" y="310"/>
                  <a:pt x="547" y="310"/>
                  <a:pt x="547" y="310"/>
                </a:cubicBezTo>
                <a:cubicBezTo>
                  <a:pt x="547" y="364"/>
                  <a:pt x="547" y="364"/>
                  <a:pt x="547" y="364"/>
                </a:cubicBezTo>
                <a:moveTo>
                  <a:pt x="4" y="364"/>
                </a:moveTo>
                <a:cubicBezTo>
                  <a:pt x="4" y="310"/>
                  <a:pt x="4" y="310"/>
                  <a:pt x="4" y="310"/>
                </a:cubicBezTo>
                <a:cubicBezTo>
                  <a:pt x="53" y="337"/>
                  <a:pt x="53" y="337"/>
                  <a:pt x="53" y="337"/>
                </a:cubicBezTo>
                <a:cubicBezTo>
                  <a:pt x="4" y="364"/>
                  <a:pt x="4" y="364"/>
                  <a:pt x="4" y="364"/>
                </a:cubicBezTo>
                <a:moveTo>
                  <a:pt x="657" y="364"/>
                </a:moveTo>
                <a:cubicBezTo>
                  <a:pt x="608" y="337"/>
                  <a:pt x="608" y="337"/>
                  <a:pt x="608" y="337"/>
                </a:cubicBezTo>
                <a:cubicBezTo>
                  <a:pt x="657" y="310"/>
                  <a:pt x="657" y="310"/>
                  <a:pt x="657" y="310"/>
                </a:cubicBezTo>
                <a:cubicBezTo>
                  <a:pt x="657" y="364"/>
                  <a:pt x="657" y="364"/>
                  <a:pt x="657" y="364"/>
                </a:cubicBezTo>
                <a:moveTo>
                  <a:pt x="770" y="364"/>
                </a:moveTo>
                <a:cubicBezTo>
                  <a:pt x="770" y="310"/>
                  <a:pt x="770" y="310"/>
                  <a:pt x="770" y="310"/>
                </a:cubicBezTo>
                <a:cubicBezTo>
                  <a:pt x="818" y="337"/>
                  <a:pt x="818" y="337"/>
                  <a:pt x="818" y="337"/>
                </a:cubicBezTo>
                <a:cubicBezTo>
                  <a:pt x="770" y="364"/>
                  <a:pt x="770" y="364"/>
                  <a:pt x="770" y="364"/>
                </a:cubicBezTo>
                <a:moveTo>
                  <a:pt x="110" y="364"/>
                </a:moveTo>
                <a:cubicBezTo>
                  <a:pt x="61" y="337"/>
                  <a:pt x="61" y="337"/>
                  <a:pt x="61" y="337"/>
                </a:cubicBezTo>
                <a:cubicBezTo>
                  <a:pt x="110" y="310"/>
                  <a:pt x="110" y="310"/>
                  <a:pt x="110" y="310"/>
                </a:cubicBezTo>
                <a:cubicBezTo>
                  <a:pt x="110" y="364"/>
                  <a:pt x="110" y="364"/>
                  <a:pt x="110" y="364"/>
                </a:cubicBezTo>
                <a:moveTo>
                  <a:pt x="876" y="365"/>
                </a:moveTo>
                <a:cubicBezTo>
                  <a:pt x="827" y="337"/>
                  <a:pt x="827" y="337"/>
                  <a:pt x="827" y="337"/>
                </a:cubicBezTo>
                <a:cubicBezTo>
                  <a:pt x="876" y="310"/>
                  <a:pt x="876" y="310"/>
                  <a:pt x="876" y="310"/>
                </a:cubicBezTo>
                <a:cubicBezTo>
                  <a:pt x="876" y="365"/>
                  <a:pt x="876" y="365"/>
                  <a:pt x="876" y="365"/>
                </a:cubicBezTo>
                <a:moveTo>
                  <a:pt x="219" y="364"/>
                </a:moveTo>
                <a:cubicBezTo>
                  <a:pt x="170" y="337"/>
                  <a:pt x="170" y="337"/>
                  <a:pt x="170" y="337"/>
                </a:cubicBezTo>
                <a:cubicBezTo>
                  <a:pt x="219" y="310"/>
                  <a:pt x="219" y="310"/>
                  <a:pt x="219" y="310"/>
                </a:cubicBezTo>
                <a:cubicBezTo>
                  <a:pt x="219" y="364"/>
                  <a:pt x="219" y="364"/>
                  <a:pt x="219" y="364"/>
                </a:cubicBezTo>
                <a:moveTo>
                  <a:pt x="168" y="334"/>
                </a:moveTo>
                <a:cubicBezTo>
                  <a:pt x="168" y="280"/>
                  <a:pt x="168" y="280"/>
                  <a:pt x="168" y="280"/>
                </a:cubicBezTo>
                <a:cubicBezTo>
                  <a:pt x="217" y="307"/>
                  <a:pt x="217" y="307"/>
                  <a:pt x="217" y="307"/>
                </a:cubicBezTo>
                <a:cubicBezTo>
                  <a:pt x="168" y="334"/>
                  <a:pt x="168" y="334"/>
                  <a:pt x="168" y="334"/>
                </a:cubicBezTo>
                <a:moveTo>
                  <a:pt x="492" y="334"/>
                </a:moveTo>
                <a:cubicBezTo>
                  <a:pt x="476" y="325"/>
                  <a:pt x="476" y="325"/>
                  <a:pt x="476" y="325"/>
                </a:cubicBezTo>
                <a:cubicBezTo>
                  <a:pt x="444" y="307"/>
                  <a:pt x="444" y="307"/>
                  <a:pt x="444" y="307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334"/>
                  <a:pt x="492" y="334"/>
                  <a:pt x="492" y="334"/>
                </a:cubicBezTo>
                <a:moveTo>
                  <a:pt x="825" y="333"/>
                </a:moveTo>
                <a:cubicBezTo>
                  <a:pt x="825" y="280"/>
                  <a:pt x="825" y="280"/>
                  <a:pt x="825" y="280"/>
                </a:cubicBezTo>
                <a:cubicBezTo>
                  <a:pt x="873" y="307"/>
                  <a:pt x="873" y="307"/>
                  <a:pt x="873" y="307"/>
                </a:cubicBezTo>
                <a:cubicBezTo>
                  <a:pt x="825" y="333"/>
                  <a:pt x="825" y="333"/>
                  <a:pt x="825" y="333"/>
                </a:cubicBezTo>
                <a:moveTo>
                  <a:pt x="59" y="334"/>
                </a:moveTo>
                <a:cubicBezTo>
                  <a:pt x="59" y="280"/>
                  <a:pt x="59" y="280"/>
                  <a:pt x="59" y="280"/>
                </a:cubicBezTo>
                <a:cubicBezTo>
                  <a:pt x="107" y="307"/>
                  <a:pt x="107" y="307"/>
                  <a:pt x="107" y="307"/>
                </a:cubicBezTo>
                <a:cubicBezTo>
                  <a:pt x="59" y="334"/>
                  <a:pt x="59" y="334"/>
                  <a:pt x="59" y="334"/>
                </a:cubicBezTo>
                <a:moveTo>
                  <a:pt x="715" y="333"/>
                </a:moveTo>
                <a:cubicBezTo>
                  <a:pt x="715" y="280"/>
                  <a:pt x="715" y="280"/>
                  <a:pt x="715" y="280"/>
                </a:cubicBezTo>
                <a:cubicBezTo>
                  <a:pt x="764" y="307"/>
                  <a:pt x="764" y="307"/>
                  <a:pt x="764" y="307"/>
                </a:cubicBezTo>
                <a:cubicBezTo>
                  <a:pt x="715" y="333"/>
                  <a:pt x="715" y="333"/>
                  <a:pt x="715" y="333"/>
                </a:cubicBezTo>
                <a:moveTo>
                  <a:pt x="606" y="334"/>
                </a:moveTo>
                <a:cubicBezTo>
                  <a:pt x="606" y="280"/>
                  <a:pt x="606" y="280"/>
                  <a:pt x="606" y="280"/>
                </a:cubicBezTo>
                <a:cubicBezTo>
                  <a:pt x="654" y="307"/>
                  <a:pt x="654" y="307"/>
                  <a:pt x="654" y="307"/>
                </a:cubicBezTo>
                <a:cubicBezTo>
                  <a:pt x="606" y="334"/>
                  <a:pt x="606" y="334"/>
                  <a:pt x="606" y="334"/>
                </a:cubicBezTo>
                <a:moveTo>
                  <a:pt x="273" y="334"/>
                </a:moveTo>
                <a:cubicBezTo>
                  <a:pt x="225" y="307"/>
                  <a:pt x="225" y="307"/>
                  <a:pt x="225" y="307"/>
                </a:cubicBezTo>
                <a:cubicBezTo>
                  <a:pt x="273" y="280"/>
                  <a:pt x="273" y="280"/>
                  <a:pt x="273" y="280"/>
                </a:cubicBezTo>
                <a:cubicBezTo>
                  <a:pt x="273" y="334"/>
                  <a:pt x="273" y="334"/>
                  <a:pt x="273" y="334"/>
                </a:cubicBezTo>
                <a:moveTo>
                  <a:pt x="496" y="334"/>
                </a:moveTo>
                <a:cubicBezTo>
                  <a:pt x="496" y="280"/>
                  <a:pt x="496" y="280"/>
                  <a:pt x="496" y="280"/>
                </a:cubicBezTo>
                <a:cubicBezTo>
                  <a:pt x="504" y="284"/>
                  <a:pt x="504" y="284"/>
                  <a:pt x="504" y="284"/>
                </a:cubicBezTo>
                <a:cubicBezTo>
                  <a:pt x="545" y="307"/>
                  <a:pt x="545" y="307"/>
                  <a:pt x="545" y="307"/>
                </a:cubicBezTo>
                <a:cubicBezTo>
                  <a:pt x="513" y="325"/>
                  <a:pt x="513" y="325"/>
                  <a:pt x="513" y="325"/>
                </a:cubicBezTo>
                <a:cubicBezTo>
                  <a:pt x="496" y="334"/>
                  <a:pt x="496" y="334"/>
                  <a:pt x="496" y="334"/>
                </a:cubicBezTo>
                <a:moveTo>
                  <a:pt x="383" y="334"/>
                </a:moveTo>
                <a:cubicBezTo>
                  <a:pt x="334" y="307"/>
                  <a:pt x="334" y="307"/>
                  <a:pt x="334" y="307"/>
                </a:cubicBezTo>
                <a:cubicBezTo>
                  <a:pt x="383" y="280"/>
                  <a:pt x="383" y="280"/>
                  <a:pt x="383" y="280"/>
                </a:cubicBezTo>
                <a:cubicBezTo>
                  <a:pt x="383" y="334"/>
                  <a:pt x="383" y="334"/>
                  <a:pt x="383" y="334"/>
                </a:cubicBezTo>
                <a:moveTo>
                  <a:pt x="387" y="334"/>
                </a:moveTo>
                <a:cubicBezTo>
                  <a:pt x="387" y="280"/>
                  <a:pt x="387" y="280"/>
                  <a:pt x="387" y="280"/>
                </a:cubicBezTo>
                <a:cubicBezTo>
                  <a:pt x="436" y="307"/>
                  <a:pt x="436" y="307"/>
                  <a:pt x="436" y="307"/>
                </a:cubicBezTo>
                <a:cubicBezTo>
                  <a:pt x="387" y="334"/>
                  <a:pt x="387" y="334"/>
                  <a:pt x="387" y="334"/>
                </a:cubicBezTo>
                <a:moveTo>
                  <a:pt x="277" y="334"/>
                </a:moveTo>
                <a:cubicBezTo>
                  <a:pt x="277" y="280"/>
                  <a:pt x="277" y="280"/>
                  <a:pt x="277" y="280"/>
                </a:cubicBezTo>
                <a:cubicBezTo>
                  <a:pt x="326" y="307"/>
                  <a:pt x="326" y="307"/>
                  <a:pt x="326" y="307"/>
                </a:cubicBezTo>
                <a:cubicBezTo>
                  <a:pt x="277" y="334"/>
                  <a:pt x="277" y="334"/>
                  <a:pt x="277" y="334"/>
                </a:cubicBezTo>
                <a:moveTo>
                  <a:pt x="602" y="334"/>
                </a:moveTo>
                <a:cubicBezTo>
                  <a:pt x="553" y="307"/>
                  <a:pt x="553" y="307"/>
                  <a:pt x="553" y="307"/>
                </a:cubicBezTo>
                <a:cubicBezTo>
                  <a:pt x="602" y="280"/>
                  <a:pt x="602" y="280"/>
                  <a:pt x="602" y="280"/>
                </a:cubicBezTo>
                <a:cubicBezTo>
                  <a:pt x="602" y="334"/>
                  <a:pt x="602" y="334"/>
                  <a:pt x="602" y="334"/>
                </a:cubicBezTo>
                <a:moveTo>
                  <a:pt x="711" y="334"/>
                </a:moveTo>
                <a:cubicBezTo>
                  <a:pt x="663" y="307"/>
                  <a:pt x="663" y="307"/>
                  <a:pt x="663" y="307"/>
                </a:cubicBezTo>
                <a:cubicBezTo>
                  <a:pt x="711" y="280"/>
                  <a:pt x="711" y="280"/>
                  <a:pt x="711" y="280"/>
                </a:cubicBezTo>
                <a:cubicBezTo>
                  <a:pt x="711" y="334"/>
                  <a:pt x="711" y="334"/>
                  <a:pt x="711" y="334"/>
                </a:cubicBezTo>
                <a:moveTo>
                  <a:pt x="55" y="334"/>
                </a:moveTo>
                <a:cubicBezTo>
                  <a:pt x="6" y="307"/>
                  <a:pt x="6" y="307"/>
                  <a:pt x="6" y="307"/>
                </a:cubicBezTo>
                <a:cubicBezTo>
                  <a:pt x="55" y="280"/>
                  <a:pt x="55" y="280"/>
                  <a:pt x="55" y="280"/>
                </a:cubicBezTo>
                <a:cubicBezTo>
                  <a:pt x="55" y="334"/>
                  <a:pt x="55" y="334"/>
                  <a:pt x="55" y="334"/>
                </a:cubicBezTo>
                <a:moveTo>
                  <a:pt x="821" y="334"/>
                </a:moveTo>
                <a:cubicBezTo>
                  <a:pt x="772" y="307"/>
                  <a:pt x="772" y="307"/>
                  <a:pt x="772" y="307"/>
                </a:cubicBezTo>
                <a:cubicBezTo>
                  <a:pt x="821" y="279"/>
                  <a:pt x="821" y="279"/>
                  <a:pt x="821" y="279"/>
                </a:cubicBezTo>
                <a:cubicBezTo>
                  <a:pt x="821" y="334"/>
                  <a:pt x="821" y="334"/>
                  <a:pt x="821" y="334"/>
                </a:cubicBezTo>
                <a:moveTo>
                  <a:pt x="164" y="334"/>
                </a:moveTo>
                <a:cubicBezTo>
                  <a:pt x="116" y="307"/>
                  <a:pt x="116" y="307"/>
                  <a:pt x="116" y="307"/>
                </a:cubicBezTo>
                <a:cubicBezTo>
                  <a:pt x="164" y="279"/>
                  <a:pt x="164" y="279"/>
                  <a:pt x="164" y="279"/>
                </a:cubicBezTo>
                <a:cubicBezTo>
                  <a:pt x="164" y="334"/>
                  <a:pt x="164" y="334"/>
                  <a:pt x="164" y="334"/>
                </a:cubicBezTo>
                <a:moveTo>
                  <a:pt x="442" y="303"/>
                </a:moveTo>
                <a:cubicBezTo>
                  <a:pt x="442" y="249"/>
                  <a:pt x="442" y="249"/>
                  <a:pt x="442" y="249"/>
                </a:cubicBezTo>
                <a:cubicBezTo>
                  <a:pt x="490" y="276"/>
                  <a:pt x="490" y="276"/>
                  <a:pt x="490" y="276"/>
                </a:cubicBezTo>
                <a:cubicBezTo>
                  <a:pt x="442" y="303"/>
                  <a:pt x="442" y="303"/>
                  <a:pt x="442" y="303"/>
                </a:cubicBezTo>
                <a:moveTo>
                  <a:pt x="223" y="303"/>
                </a:moveTo>
                <a:cubicBezTo>
                  <a:pt x="223" y="249"/>
                  <a:pt x="223" y="249"/>
                  <a:pt x="223" y="249"/>
                </a:cubicBezTo>
                <a:cubicBezTo>
                  <a:pt x="272" y="276"/>
                  <a:pt x="272" y="276"/>
                  <a:pt x="272" y="276"/>
                </a:cubicBezTo>
                <a:cubicBezTo>
                  <a:pt x="223" y="303"/>
                  <a:pt x="223" y="303"/>
                  <a:pt x="223" y="303"/>
                </a:cubicBezTo>
                <a:moveTo>
                  <a:pt x="438" y="303"/>
                </a:moveTo>
                <a:cubicBezTo>
                  <a:pt x="389" y="276"/>
                  <a:pt x="389" y="276"/>
                  <a:pt x="389" y="276"/>
                </a:cubicBezTo>
                <a:cubicBezTo>
                  <a:pt x="433" y="252"/>
                  <a:pt x="433" y="252"/>
                  <a:pt x="433" y="252"/>
                </a:cubicBezTo>
                <a:cubicBezTo>
                  <a:pt x="438" y="249"/>
                  <a:pt x="438" y="249"/>
                  <a:pt x="438" y="249"/>
                </a:cubicBezTo>
                <a:cubicBezTo>
                  <a:pt x="438" y="303"/>
                  <a:pt x="438" y="303"/>
                  <a:pt x="438" y="303"/>
                </a:cubicBezTo>
                <a:moveTo>
                  <a:pt x="114" y="303"/>
                </a:moveTo>
                <a:cubicBezTo>
                  <a:pt x="114" y="249"/>
                  <a:pt x="114" y="249"/>
                  <a:pt x="114" y="249"/>
                </a:cubicBezTo>
                <a:cubicBezTo>
                  <a:pt x="162" y="276"/>
                  <a:pt x="162" y="276"/>
                  <a:pt x="162" y="276"/>
                </a:cubicBezTo>
                <a:cubicBezTo>
                  <a:pt x="119" y="300"/>
                  <a:pt x="119" y="300"/>
                  <a:pt x="119" y="300"/>
                </a:cubicBezTo>
                <a:cubicBezTo>
                  <a:pt x="114" y="303"/>
                  <a:pt x="114" y="303"/>
                  <a:pt x="114" y="303"/>
                </a:cubicBezTo>
                <a:moveTo>
                  <a:pt x="547" y="303"/>
                </a:moveTo>
                <a:cubicBezTo>
                  <a:pt x="499" y="277"/>
                  <a:pt x="499" y="277"/>
                  <a:pt x="499" y="277"/>
                </a:cubicBezTo>
                <a:cubicBezTo>
                  <a:pt x="499" y="276"/>
                  <a:pt x="499" y="276"/>
                  <a:pt x="499" y="276"/>
                </a:cubicBezTo>
                <a:cubicBezTo>
                  <a:pt x="547" y="249"/>
                  <a:pt x="547" y="249"/>
                  <a:pt x="547" y="249"/>
                </a:cubicBezTo>
                <a:cubicBezTo>
                  <a:pt x="547" y="303"/>
                  <a:pt x="547" y="303"/>
                  <a:pt x="547" y="303"/>
                </a:cubicBezTo>
                <a:moveTo>
                  <a:pt x="766" y="303"/>
                </a:moveTo>
                <a:cubicBezTo>
                  <a:pt x="717" y="276"/>
                  <a:pt x="717" y="276"/>
                  <a:pt x="717" y="276"/>
                </a:cubicBezTo>
                <a:cubicBezTo>
                  <a:pt x="766" y="249"/>
                  <a:pt x="766" y="249"/>
                  <a:pt x="766" y="249"/>
                </a:cubicBezTo>
                <a:cubicBezTo>
                  <a:pt x="766" y="303"/>
                  <a:pt x="766" y="303"/>
                  <a:pt x="766" y="303"/>
                </a:cubicBezTo>
                <a:moveTo>
                  <a:pt x="4" y="303"/>
                </a:moveTo>
                <a:cubicBezTo>
                  <a:pt x="4" y="249"/>
                  <a:pt x="4" y="249"/>
                  <a:pt x="4" y="249"/>
                </a:cubicBezTo>
                <a:cubicBezTo>
                  <a:pt x="52" y="276"/>
                  <a:pt x="52" y="276"/>
                  <a:pt x="52" y="276"/>
                </a:cubicBezTo>
                <a:cubicBezTo>
                  <a:pt x="4" y="303"/>
                  <a:pt x="4" y="303"/>
                  <a:pt x="4" y="303"/>
                </a:cubicBezTo>
                <a:moveTo>
                  <a:pt x="661" y="303"/>
                </a:moveTo>
                <a:cubicBezTo>
                  <a:pt x="661" y="249"/>
                  <a:pt x="661" y="249"/>
                  <a:pt x="661" y="249"/>
                </a:cubicBezTo>
                <a:cubicBezTo>
                  <a:pt x="705" y="274"/>
                  <a:pt x="705" y="274"/>
                  <a:pt x="705" y="274"/>
                </a:cubicBezTo>
                <a:cubicBezTo>
                  <a:pt x="709" y="276"/>
                  <a:pt x="709" y="276"/>
                  <a:pt x="709" y="276"/>
                </a:cubicBezTo>
                <a:cubicBezTo>
                  <a:pt x="661" y="303"/>
                  <a:pt x="661" y="303"/>
                  <a:pt x="661" y="303"/>
                </a:cubicBezTo>
                <a:moveTo>
                  <a:pt x="551" y="303"/>
                </a:moveTo>
                <a:cubicBezTo>
                  <a:pt x="551" y="249"/>
                  <a:pt x="551" y="249"/>
                  <a:pt x="551" y="249"/>
                </a:cubicBezTo>
                <a:cubicBezTo>
                  <a:pt x="556" y="252"/>
                  <a:pt x="556" y="252"/>
                  <a:pt x="556" y="252"/>
                </a:cubicBezTo>
                <a:cubicBezTo>
                  <a:pt x="600" y="276"/>
                  <a:pt x="600" y="276"/>
                  <a:pt x="600" y="276"/>
                </a:cubicBezTo>
                <a:cubicBezTo>
                  <a:pt x="551" y="303"/>
                  <a:pt x="551" y="303"/>
                  <a:pt x="551" y="303"/>
                </a:cubicBezTo>
                <a:moveTo>
                  <a:pt x="328" y="303"/>
                </a:moveTo>
                <a:cubicBezTo>
                  <a:pt x="280" y="276"/>
                  <a:pt x="280" y="276"/>
                  <a:pt x="280" y="276"/>
                </a:cubicBezTo>
                <a:cubicBezTo>
                  <a:pt x="328" y="249"/>
                  <a:pt x="328" y="249"/>
                  <a:pt x="328" y="249"/>
                </a:cubicBezTo>
                <a:cubicBezTo>
                  <a:pt x="328" y="303"/>
                  <a:pt x="328" y="303"/>
                  <a:pt x="328" y="303"/>
                </a:cubicBezTo>
                <a:moveTo>
                  <a:pt x="332" y="303"/>
                </a:moveTo>
                <a:cubicBezTo>
                  <a:pt x="332" y="249"/>
                  <a:pt x="332" y="249"/>
                  <a:pt x="332" y="249"/>
                </a:cubicBezTo>
                <a:cubicBezTo>
                  <a:pt x="381" y="276"/>
                  <a:pt x="381" y="276"/>
                  <a:pt x="381" y="276"/>
                </a:cubicBezTo>
                <a:cubicBezTo>
                  <a:pt x="372" y="281"/>
                  <a:pt x="372" y="281"/>
                  <a:pt x="372" y="281"/>
                </a:cubicBezTo>
                <a:cubicBezTo>
                  <a:pt x="332" y="303"/>
                  <a:pt x="332" y="303"/>
                  <a:pt x="332" y="303"/>
                </a:cubicBezTo>
                <a:moveTo>
                  <a:pt x="657" y="303"/>
                </a:moveTo>
                <a:cubicBezTo>
                  <a:pt x="608" y="276"/>
                  <a:pt x="608" y="276"/>
                  <a:pt x="608" y="276"/>
                </a:cubicBezTo>
                <a:cubicBezTo>
                  <a:pt x="657" y="249"/>
                  <a:pt x="657" y="249"/>
                  <a:pt x="657" y="249"/>
                </a:cubicBezTo>
                <a:cubicBezTo>
                  <a:pt x="657" y="303"/>
                  <a:pt x="657" y="303"/>
                  <a:pt x="657" y="303"/>
                </a:cubicBezTo>
                <a:moveTo>
                  <a:pt x="770" y="303"/>
                </a:moveTo>
                <a:cubicBezTo>
                  <a:pt x="770" y="249"/>
                  <a:pt x="770" y="249"/>
                  <a:pt x="770" y="249"/>
                </a:cubicBezTo>
                <a:cubicBezTo>
                  <a:pt x="818" y="276"/>
                  <a:pt x="818" y="276"/>
                  <a:pt x="818" y="276"/>
                </a:cubicBezTo>
                <a:cubicBezTo>
                  <a:pt x="770" y="303"/>
                  <a:pt x="770" y="303"/>
                  <a:pt x="770" y="303"/>
                </a:cubicBezTo>
                <a:moveTo>
                  <a:pt x="110" y="303"/>
                </a:moveTo>
                <a:cubicBezTo>
                  <a:pt x="61" y="276"/>
                  <a:pt x="61" y="276"/>
                  <a:pt x="61" y="276"/>
                </a:cubicBezTo>
                <a:cubicBezTo>
                  <a:pt x="78" y="267"/>
                  <a:pt x="78" y="267"/>
                  <a:pt x="78" y="267"/>
                </a:cubicBezTo>
                <a:cubicBezTo>
                  <a:pt x="110" y="249"/>
                  <a:pt x="110" y="249"/>
                  <a:pt x="110" y="249"/>
                </a:cubicBezTo>
                <a:cubicBezTo>
                  <a:pt x="110" y="303"/>
                  <a:pt x="110" y="303"/>
                  <a:pt x="110" y="303"/>
                </a:cubicBezTo>
                <a:moveTo>
                  <a:pt x="876" y="304"/>
                </a:moveTo>
                <a:cubicBezTo>
                  <a:pt x="827" y="276"/>
                  <a:pt x="827" y="276"/>
                  <a:pt x="827" y="276"/>
                </a:cubicBezTo>
                <a:cubicBezTo>
                  <a:pt x="875" y="250"/>
                  <a:pt x="875" y="250"/>
                  <a:pt x="875" y="250"/>
                </a:cubicBezTo>
                <a:cubicBezTo>
                  <a:pt x="876" y="249"/>
                  <a:pt x="876" y="249"/>
                  <a:pt x="876" y="249"/>
                </a:cubicBezTo>
                <a:cubicBezTo>
                  <a:pt x="876" y="304"/>
                  <a:pt x="876" y="304"/>
                  <a:pt x="876" y="304"/>
                </a:cubicBezTo>
                <a:moveTo>
                  <a:pt x="219" y="303"/>
                </a:moveTo>
                <a:cubicBezTo>
                  <a:pt x="170" y="276"/>
                  <a:pt x="170" y="276"/>
                  <a:pt x="170" y="276"/>
                </a:cubicBezTo>
                <a:cubicBezTo>
                  <a:pt x="219" y="249"/>
                  <a:pt x="219" y="249"/>
                  <a:pt x="219" y="249"/>
                </a:cubicBezTo>
                <a:cubicBezTo>
                  <a:pt x="219" y="303"/>
                  <a:pt x="219" y="303"/>
                  <a:pt x="219" y="303"/>
                </a:cubicBezTo>
                <a:moveTo>
                  <a:pt x="387" y="273"/>
                </a:moveTo>
                <a:cubicBezTo>
                  <a:pt x="387" y="219"/>
                  <a:pt x="387" y="219"/>
                  <a:pt x="387" y="219"/>
                </a:cubicBezTo>
                <a:cubicBezTo>
                  <a:pt x="435" y="246"/>
                  <a:pt x="435" y="246"/>
                  <a:pt x="435" y="246"/>
                </a:cubicBezTo>
                <a:cubicBezTo>
                  <a:pt x="388" y="272"/>
                  <a:pt x="388" y="272"/>
                  <a:pt x="388" y="272"/>
                </a:cubicBezTo>
                <a:cubicBezTo>
                  <a:pt x="387" y="273"/>
                  <a:pt x="387" y="273"/>
                  <a:pt x="387" y="273"/>
                </a:cubicBezTo>
                <a:moveTo>
                  <a:pt x="168" y="273"/>
                </a:moveTo>
                <a:cubicBezTo>
                  <a:pt x="168" y="219"/>
                  <a:pt x="168" y="219"/>
                  <a:pt x="168" y="219"/>
                </a:cubicBezTo>
                <a:cubicBezTo>
                  <a:pt x="217" y="246"/>
                  <a:pt x="217" y="246"/>
                  <a:pt x="217" y="246"/>
                </a:cubicBezTo>
                <a:cubicBezTo>
                  <a:pt x="168" y="273"/>
                  <a:pt x="168" y="273"/>
                  <a:pt x="168" y="273"/>
                </a:cubicBezTo>
                <a:moveTo>
                  <a:pt x="492" y="273"/>
                </a:moveTo>
                <a:cubicBezTo>
                  <a:pt x="444" y="246"/>
                  <a:pt x="444" y="246"/>
                  <a:pt x="444" y="246"/>
                </a:cubicBezTo>
                <a:cubicBezTo>
                  <a:pt x="492" y="219"/>
                  <a:pt x="492" y="219"/>
                  <a:pt x="492" y="219"/>
                </a:cubicBezTo>
                <a:cubicBezTo>
                  <a:pt x="492" y="273"/>
                  <a:pt x="492" y="273"/>
                  <a:pt x="492" y="273"/>
                </a:cubicBezTo>
                <a:moveTo>
                  <a:pt x="825" y="273"/>
                </a:moveTo>
                <a:cubicBezTo>
                  <a:pt x="825" y="219"/>
                  <a:pt x="825" y="219"/>
                  <a:pt x="825" y="219"/>
                </a:cubicBezTo>
                <a:cubicBezTo>
                  <a:pt x="873" y="246"/>
                  <a:pt x="873" y="246"/>
                  <a:pt x="873" y="246"/>
                </a:cubicBezTo>
                <a:cubicBezTo>
                  <a:pt x="825" y="273"/>
                  <a:pt x="825" y="273"/>
                  <a:pt x="825" y="273"/>
                </a:cubicBezTo>
                <a:moveTo>
                  <a:pt x="59" y="273"/>
                </a:moveTo>
                <a:cubicBezTo>
                  <a:pt x="59" y="219"/>
                  <a:pt x="59" y="219"/>
                  <a:pt x="59" y="219"/>
                </a:cubicBezTo>
                <a:cubicBezTo>
                  <a:pt x="107" y="246"/>
                  <a:pt x="107" y="246"/>
                  <a:pt x="107" y="246"/>
                </a:cubicBezTo>
                <a:cubicBezTo>
                  <a:pt x="59" y="273"/>
                  <a:pt x="59" y="273"/>
                  <a:pt x="59" y="273"/>
                </a:cubicBezTo>
                <a:moveTo>
                  <a:pt x="602" y="273"/>
                </a:moveTo>
                <a:cubicBezTo>
                  <a:pt x="553" y="246"/>
                  <a:pt x="553" y="246"/>
                  <a:pt x="553" y="246"/>
                </a:cubicBezTo>
                <a:cubicBezTo>
                  <a:pt x="602" y="219"/>
                  <a:pt x="602" y="219"/>
                  <a:pt x="602" y="219"/>
                </a:cubicBezTo>
                <a:cubicBezTo>
                  <a:pt x="602" y="273"/>
                  <a:pt x="602" y="273"/>
                  <a:pt x="602" y="273"/>
                </a:cubicBezTo>
                <a:moveTo>
                  <a:pt x="715" y="273"/>
                </a:moveTo>
                <a:cubicBezTo>
                  <a:pt x="715" y="219"/>
                  <a:pt x="715" y="219"/>
                  <a:pt x="715" y="219"/>
                </a:cubicBezTo>
                <a:cubicBezTo>
                  <a:pt x="764" y="246"/>
                  <a:pt x="764" y="246"/>
                  <a:pt x="764" y="246"/>
                </a:cubicBezTo>
                <a:cubicBezTo>
                  <a:pt x="715" y="273"/>
                  <a:pt x="715" y="273"/>
                  <a:pt x="715" y="273"/>
                </a:cubicBezTo>
                <a:moveTo>
                  <a:pt x="606" y="273"/>
                </a:moveTo>
                <a:cubicBezTo>
                  <a:pt x="606" y="219"/>
                  <a:pt x="606" y="219"/>
                  <a:pt x="606" y="219"/>
                </a:cubicBezTo>
                <a:cubicBezTo>
                  <a:pt x="654" y="246"/>
                  <a:pt x="654" y="246"/>
                  <a:pt x="654" y="246"/>
                </a:cubicBezTo>
                <a:cubicBezTo>
                  <a:pt x="606" y="273"/>
                  <a:pt x="606" y="273"/>
                  <a:pt x="606" y="273"/>
                </a:cubicBezTo>
                <a:moveTo>
                  <a:pt x="273" y="273"/>
                </a:moveTo>
                <a:cubicBezTo>
                  <a:pt x="225" y="246"/>
                  <a:pt x="225" y="246"/>
                  <a:pt x="225" y="246"/>
                </a:cubicBezTo>
                <a:cubicBezTo>
                  <a:pt x="273" y="219"/>
                  <a:pt x="273" y="219"/>
                  <a:pt x="273" y="219"/>
                </a:cubicBezTo>
                <a:cubicBezTo>
                  <a:pt x="273" y="273"/>
                  <a:pt x="273" y="273"/>
                  <a:pt x="273" y="273"/>
                </a:cubicBezTo>
                <a:moveTo>
                  <a:pt x="496" y="273"/>
                </a:moveTo>
                <a:cubicBezTo>
                  <a:pt x="496" y="219"/>
                  <a:pt x="496" y="219"/>
                  <a:pt x="496" y="219"/>
                </a:cubicBezTo>
                <a:cubicBezTo>
                  <a:pt x="545" y="246"/>
                  <a:pt x="545" y="246"/>
                  <a:pt x="545" y="246"/>
                </a:cubicBezTo>
                <a:cubicBezTo>
                  <a:pt x="496" y="273"/>
                  <a:pt x="496" y="273"/>
                  <a:pt x="496" y="273"/>
                </a:cubicBezTo>
                <a:moveTo>
                  <a:pt x="383" y="273"/>
                </a:moveTo>
                <a:cubicBezTo>
                  <a:pt x="334" y="246"/>
                  <a:pt x="334" y="246"/>
                  <a:pt x="334" y="246"/>
                </a:cubicBezTo>
                <a:cubicBezTo>
                  <a:pt x="383" y="219"/>
                  <a:pt x="383" y="219"/>
                  <a:pt x="383" y="219"/>
                </a:cubicBezTo>
                <a:cubicBezTo>
                  <a:pt x="383" y="273"/>
                  <a:pt x="383" y="273"/>
                  <a:pt x="383" y="273"/>
                </a:cubicBezTo>
                <a:moveTo>
                  <a:pt x="277" y="273"/>
                </a:moveTo>
                <a:cubicBezTo>
                  <a:pt x="277" y="219"/>
                  <a:pt x="277" y="219"/>
                  <a:pt x="277" y="219"/>
                </a:cubicBezTo>
                <a:cubicBezTo>
                  <a:pt x="326" y="246"/>
                  <a:pt x="326" y="246"/>
                  <a:pt x="326" y="246"/>
                </a:cubicBezTo>
                <a:cubicBezTo>
                  <a:pt x="277" y="273"/>
                  <a:pt x="277" y="273"/>
                  <a:pt x="277" y="273"/>
                </a:cubicBezTo>
                <a:moveTo>
                  <a:pt x="711" y="273"/>
                </a:moveTo>
                <a:cubicBezTo>
                  <a:pt x="662" y="246"/>
                  <a:pt x="662" y="246"/>
                  <a:pt x="662" y="246"/>
                </a:cubicBezTo>
                <a:cubicBezTo>
                  <a:pt x="711" y="219"/>
                  <a:pt x="711" y="219"/>
                  <a:pt x="711" y="219"/>
                </a:cubicBezTo>
                <a:cubicBezTo>
                  <a:pt x="711" y="273"/>
                  <a:pt x="711" y="273"/>
                  <a:pt x="711" y="273"/>
                </a:cubicBezTo>
                <a:moveTo>
                  <a:pt x="55" y="273"/>
                </a:moveTo>
                <a:cubicBezTo>
                  <a:pt x="6" y="246"/>
                  <a:pt x="6" y="246"/>
                  <a:pt x="6" y="246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55" y="273"/>
                  <a:pt x="55" y="273"/>
                  <a:pt x="55" y="273"/>
                </a:cubicBezTo>
                <a:moveTo>
                  <a:pt x="821" y="273"/>
                </a:moveTo>
                <a:cubicBezTo>
                  <a:pt x="772" y="246"/>
                  <a:pt x="772" y="246"/>
                  <a:pt x="772" y="246"/>
                </a:cubicBezTo>
                <a:cubicBezTo>
                  <a:pt x="821" y="219"/>
                  <a:pt x="821" y="219"/>
                  <a:pt x="821" y="219"/>
                </a:cubicBezTo>
                <a:cubicBezTo>
                  <a:pt x="821" y="273"/>
                  <a:pt x="821" y="273"/>
                  <a:pt x="821" y="273"/>
                </a:cubicBezTo>
                <a:moveTo>
                  <a:pt x="164" y="273"/>
                </a:moveTo>
                <a:cubicBezTo>
                  <a:pt x="116" y="246"/>
                  <a:pt x="116" y="246"/>
                  <a:pt x="116" y="246"/>
                </a:cubicBezTo>
                <a:cubicBezTo>
                  <a:pt x="164" y="219"/>
                  <a:pt x="164" y="219"/>
                  <a:pt x="164" y="219"/>
                </a:cubicBezTo>
                <a:cubicBezTo>
                  <a:pt x="164" y="273"/>
                  <a:pt x="164" y="273"/>
                  <a:pt x="164" y="273"/>
                </a:cubicBezTo>
                <a:moveTo>
                  <a:pt x="442" y="242"/>
                </a:moveTo>
                <a:cubicBezTo>
                  <a:pt x="442" y="189"/>
                  <a:pt x="442" y="189"/>
                  <a:pt x="442" y="189"/>
                </a:cubicBezTo>
                <a:cubicBezTo>
                  <a:pt x="490" y="215"/>
                  <a:pt x="490" y="215"/>
                  <a:pt x="490" y="215"/>
                </a:cubicBezTo>
                <a:cubicBezTo>
                  <a:pt x="442" y="242"/>
                  <a:pt x="442" y="242"/>
                  <a:pt x="442" y="242"/>
                </a:cubicBezTo>
                <a:moveTo>
                  <a:pt x="223" y="242"/>
                </a:moveTo>
                <a:cubicBezTo>
                  <a:pt x="223" y="189"/>
                  <a:pt x="223" y="189"/>
                  <a:pt x="223" y="189"/>
                </a:cubicBezTo>
                <a:cubicBezTo>
                  <a:pt x="272" y="215"/>
                  <a:pt x="272" y="215"/>
                  <a:pt x="272" y="215"/>
                </a:cubicBezTo>
                <a:cubicBezTo>
                  <a:pt x="223" y="242"/>
                  <a:pt x="223" y="242"/>
                  <a:pt x="223" y="242"/>
                </a:cubicBezTo>
                <a:moveTo>
                  <a:pt x="438" y="242"/>
                </a:moveTo>
                <a:cubicBezTo>
                  <a:pt x="435" y="241"/>
                  <a:pt x="435" y="241"/>
                  <a:pt x="435" y="241"/>
                </a:cubicBezTo>
                <a:cubicBezTo>
                  <a:pt x="389" y="215"/>
                  <a:pt x="389" y="215"/>
                  <a:pt x="389" y="215"/>
                </a:cubicBezTo>
                <a:cubicBezTo>
                  <a:pt x="438" y="189"/>
                  <a:pt x="438" y="189"/>
                  <a:pt x="438" y="189"/>
                </a:cubicBezTo>
                <a:cubicBezTo>
                  <a:pt x="438" y="242"/>
                  <a:pt x="438" y="242"/>
                  <a:pt x="438" y="242"/>
                </a:cubicBezTo>
                <a:moveTo>
                  <a:pt x="332" y="243"/>
                </a:moveTo>
                <a:cubicBezTo>
                  <a:pt x="332" y="189"/>
                  <a:pt x="332" y="189"/>
                  <a:pt x="332" y="189"/>
                </a:cubicBezTo>
                <a:cubicBezTo>
                  <a:pt x="381" y="216"/>
                  <a:pt x="381" y="216"/>
                  <a:pt x="381" y="216"/>
                </a:cubicBezTo>
                <a:cubicBezTo>
                  <a:pt x="332" y="243"/>
                  <a:pt x="332" y="243"/>
                  <a:pt x="332" y="243"/>
                </a:cubicBezTo>
                <a:moveTo>
                  <a:pt x="114" y="242"/>
                </a:moveTo>
                <a:cubicBezTo>
                  <a:pt x="114" y="188"/>
                  <a:pt x="114" y="188"/>
                  <a:pt x="114" y="188"/>
                </a:cubicBezTo>
                <a:cubicBezTo>
                  <a:pt x="162" y="215"/>
                  <a:pt x="162" y="215"/>
                  <a:pt x="162" y="215"/>
                </a:cubicBezTo>
                <a:cubicBezTo>
                  <a:pt x="114" y="242"/>
                  <a:pt x="114" y="242"/>
                  <a:pt x="114" y="242"/>
                </a:cubicBezTo>
                <a:moveTo>
                  <a:pt x="547" y="242"/>
                </a:moveTo>
                <a:cubicBezTo>
                  <a:pt x="499" y="216"/>
                  <a:pt x="499" y="216"/>
                  <a:pt x="499" y="216"/>
                </a:cubicBezTo>
                <a:cubicBezTo>
                  <a:pt x="499" y="215"/>
                  <a:pt x="499" y="215"/>
                  <a:pt x="499" y="215"/>
                </a:cubicBezTo>
                <a:cubicBezTo>
                  <a:pt x="547" y="188"/>
                  <a:pt x="547" y="188"/>
                  <a:pt x="547" y="188"/>
                </a:cubicBezTo>
                <a:cubicBezTo>
                  <a:pt x="547" y="242"/>
                  <a:pt x="547" y="242"/>
                  <a:pt x="547" y="242"/>
                </a:cubicBezTo>
                <a:moveTo>
                  <a:pt x="766" y="242"/>
                </a:moveTo>
                <a:cubicBezTo>
                  <a:pt x="717" y="215"/>
                  <a:pt x="717" y="215"/>
                  <a:pt x="717" y="215"/>
                </a:cubicBezTo>
                <a:cubicBezTo>
                  <a:pt x="766" y="188"/>
                  <a:pt x="766" y="188"/>
                  <a:pt x="766" y="188"/>
                </a:cubicBezTo>
                <a:cubicBezTo>
                  <a:pt x="766" y="242"/>
                  <a:pt x="766" y="242"/>
                  <a:pt x="766" y="242"/>
                </a:cubicBezTo>
                <a:moveTo>
                  <a:pt x="657" y="243"/>
                </a:moveTo>
                <a:cubicBezTo>
                  <a:pt x="608" y="216"/>
                  <a:pt x="608" y="216"/>
                  <a:pt x="608" y="216"/>
                </a:cubicBezTo>
                <a:cubicBezTo>
                  <a:pt x="657" y="188"/>
                  <a:pt x="657" y="188"/>
                  <a:pt x="657" y="188"/>
                </a:cubicBezTo>
                <a:cubicBezTo>
                  <a:pt x="657" y="243"/>
                  <a:pt x="657" y="243"/>
                  <a:pt x="657" y="243"/>
                </a:cubicBezTo>
                <a:moveTo>
                  <a:pt x="661" y="242"/>
                </a:moveTo>
                <a:cubicBezTo>
                  <a:pt x="661" y="188"/>
                  <a:pt x="661" y="188"/>
                  <a:pt x="661" y="188"/>
                </a:cubicBezTo>
                <a:cubicBezTo>
                  <a:pt x="709" y="215"/>
                  <a:pt x="709" y="215"/>
                  <a:pt x="709" y="215"/>
                </a:cubicBezTo>
                <a:cubicBezTo>
                  <a:pt x="661" y="242"/>
                  <a:pt x="661" y="242"/>
                  <a:pt x="661" y="242"/>
                </a:cubicBezTo>
                <a:moveTo>
                  <a:pt x="551" y="242"/>
                </a:moveTo>
                <a:cubicBezTo>
                  <a:pt x="551" y="188"/>
                  <a:pt x="551" y="188"/>
                  <a:pt x="551" y="188"/>
                </a:cubicBezTo>
                <a:cubicBezTo>
                  <a:pt x="600" y="215"/>
                  <a:pt x="600" y="215"/>
                  <a:pt x="600" y="215"/>
                </a:cubicBezTo>
                <a:cubicBezTo>
                  <a:pt x="554" y="241"/>
                  <a:pt x="554" y="241"/>
                  <a:pt x="554" y="241"/>
                </a:cubicBezTo>
                <a:cubicBezTo>
                  <a:pt x="551" y="242"/>
                  <a:pt x="551" y="242"/>
                  <a:pt x="551" y="242"/>
                </a:cubicBezTo>
                <a:moveTo>
                  <a:pt x="328" y="242"/>
                </a:moveTo>
                <a:cubicBezTo>
                  <a:pt x="280" y="215"/>
                  <a:pt x="280" y="215"/>
                  <a:pt x="280" y="215"/>
                </a:cubicBezTo>
                <a:cubicBezTo>
                  <a:pt x="328" y="188"/>
                  <a:pt x="328" y="188"/>
                  <a:pt x="328" y="188"/>
                </a:cubicBezTo>
                <a:cubicBezTo>
                  <a:pt x="328" y="242"/>
                  <a:pt x="328" y="242"/>
                  <a:pt x="328" y="242"/>
                </a:cubicBezTo>
                <a:moveTo>
                  <a:pt x="770" y="243"/>
                </a:moveTo>
                <a:cubicBezTo>
                  <a:pt x="770" y="188"/>
                  <a:pt x="770" y="188"/>
                  <a:pt x="770" y="188"/>
                </a:cubicBezTo>
                <a:cubicBezTo>
                  <a:pt x="819" y="215"/>
                  <a:pt x="819" y="215"/>
                  <a:pt x="819" y="215"/>
                </a:cubicBezTo>
                <a:cubicBezTo>
                  <a:pt x="770" y="243"/>
                  <a:pt x="770" y="243"/>
                  <a:pt x="770" y="243"/>
                </a:cubicBezTo>
                <a:moveTo>
                  <a:pt x="110" y="242"/>
                </a:moveTo>
                <a:cubicBezTo>
                  <a:pt x="61" y="215"/>
                  <a:pt x="61" y="215"/>
                  <a:pt x="61" y="215"/>
                </a:cubicBezTo>
                <a:cubicBezTo>
                  <a:pt x="110" y="188"/>
                  <a:pt x="110" y="188"/>
                  <a:pt x="110" y="188"/>
                </a:cubicBezTo>
                <a:cubicBezTo>
                  <a:pt x="110" y="242"/>
                  <a:pt x="110" y="242"/>
                  <a:pt x="110" y="242"/>
                </a:cubicBezTo>
                <a:moveTo>
                  <a:pt x="219" y="243"/>
                </a:moveTo>
                <a:cubicBezTo>
                  <a:pt x="170" y="215"/>
                  <a:pt x="170" y="215"/>
                  <a:pt x="170" y="215"/>
                </a:cubicBezTo>
                <a:cubicBezTo>
                  <a:pt x="219" y="188"/>
                  <a:pt x="219" y="188"/>
                  <a:pt x="219" y="188"/>
                </a:cubicBezTo>
                <a:cubicBezTo>
                  <a:pt x="219" y="243"/>
                  <a:pt x="219" y="243"/>
                  <a:pt x="219" y="243"/>
                </a:cubicBezTo>
                <a:moveTo>
                  <a:pt x="387" y="212"/>
                </a:moveTo>
                <a:cubicBezTo>
                  <a:pt x="387" y="158"/>
                  <a:pt x="387" y="158"/>
                  <a:pt x="387" y="158"/>
                </a:cubicBezTo>
                <a:cubicBezTo>
                  <a:pt x="436" y="185"/>
                  <a:pt x="436" y="185"/>
                  <a:pt x="436" y="185"/>
                </a:cubicBezTo>
                <a:cubicBezTo>
                  <a:pt x="387" y="212"/>
                  <a:pt x="387" y="212"/>
                  <a:pt x="387" y="212"/>
                </a:cubicBezTo>
                <a:moveTo>
                  <a:pt x="168" y="212"/>
                </a:moveTo>
                <a:cubicBezTo>
                  <a:pt x="168" y="158"/>
                  <a:pt x="168" y="158"/>
                  <a:pt x="168" y="158"/>
                </a:cubicBezTo>
                <a:cubicBezTo>
                  <a:pt x="217" y="185"/>
                  <a:pt x="217" y="185"/>
                  <a:pt x="217" y="185"/>
                </a:cubicBezTo>
                <a:cubicBezTo>
                  <a:pt x="168" y="212"/>
                  <a:pt x="168" y="212"/>
                  <a:pt x="168" y="212"/>
                </a:cubicBezTo>
                <a:moveTo>
                  <a:pt x="492" y="212"/>
                </a:moveTo>
                <a:cubicBezTo>
                  <a:pt x="444" y="185"/>
                  <a:pt x="444" y="185"/>
                  <a:pt x="444" y="185"/>
                </a:cubicBezTo>
                <a:cubicBezTo>
                  <a:pt x="474" y="168"/>
                  <a:pt x="474" y="168"/>
                  <a:pt x="474" y="168"/>
                </a:cubicBezTo>
                <a:cubicBezTo>
                  <a:pt x="492" y="158"/>
                  <a:pt x="492" y="158"/>
                  <a:pt x="492" y="158"/>
                </a:cubicBezTo>
                <a:cubicBezTo>
                  <a:pt x="492" y="212"/>
                  <a:pt x="492" y="212"/>
                  <a:pt x="492" y="212"/>
                </a:cubicBezTo>
                <a:moveTo>
                  <a:pt x="277" y="212"/>
                </a:moveTo>
                <a:cubicBezTo>
                  <a:pt x="277" y="158"/>
                  <a:pt x="277" y="158"/>
                  <a:pt x="277" y="158"/>
                </a:cubicBezTo>
                <a:cubicBezTo>
                  <a:pt x="326" y="185"/>
                  <a:pt x="326" y="185"/>
                  <a:pt x="326" y="185"/>
                </a:cubicBezTo>
                <a:cubicBezTo>
                  <a:pt x="277" y="212"/>
                  <a:pt x="277" y="212"/>
                  <a:pt x="277" y="212"/>
                </a:cubicBezTo>
                <a:moveTo>
                  <a:pt x="602" y="212"/>
                </a:moveTo>
                <a:cubicBezTo>
                  <a:pt x="553" y="185"/>
                  <a:pt x="553" y="185"/>
                  <a:pt x="553" y="185"/>
                </a:cubicBezTo>
                <a:cubicBezTo>
                  <a:pt x="602" y="158"/>
                  <a:pt x="602" y="158"/>
                  <a:pt x="602" y="158"/>
                </a:cubicBezTo>
                <a:cubicBezTo>
                  <a:pt x="602" y="212"/>
                  <a:pt x="602" y="212"/>
                  <a:pt x="602" y="212"/>
                </a:cubicBezTo>
                <a:moveTo>
                  <a:pt x="715" y="212"/>
                </a:moveTo>
                <a:cubicBezTo>
                  <a:pt x="715" y="158"/>
                  <a:pt x="715" y="158"/>
                  <a:pt x="715" y="158"/>
                </a:cubicBezTo>
                <a:cubicBezTo>
                  <a:pt x="764" y="185"/>
                  <a:pt x="764" y="185"/>
                  <a:pt x="764" y="185"/>
                </a:cubicBezTo>
                <a:cubicBezTo>
                  <a:pt x="715" y="212"/>
                  <a:pt x="715" y="212"/>
                  <a:pt x="715" y="212"/>
                </a:cubicBezTo>
                <a:moveTo>
                  <a:pt x="606" y="212"/>
                </a:moveTo>
                <a:cubicBezTo>
                  <a:pt x="606" y="158"/>
                  <a:pt x="606" y="158"/>
                  <a:pt x="606" y="158"/>
                </a:cubicBezTo>
                <a:cubicBezTo>
                  <a:pt x="654" y="185"/>
                  <a:pt x="654" y="185"/>
                  <a:pt x="654" y="185"/>
                </a:cubicBezTo>
                <a:cubicBezTo>
                  <a:pt x="606" y="212"/>
                  <a:pt x="606" y="212"/>
                  <a:pt x="606" y="212"/>
                </a:cubicBezTo>
                <a:moveTo>
                  <a:pt x="711" y="212"/>
                </a:moveTo>
                <a:cubicBezTo>
                  <a:pt x="663" y="185"/>
                  <a:pt x="663" y="185"/>
                  <a:pt x="663" y="185"/>
                </a:cubicBezTo>
                <a:cubicBezTo>
                  <a:pt x="711" y="158"/>
                  <a:pt x="711" y="158"/>
                  <a:pt x="711" y="158"/>
                </a:cubicBezTo>
                <a:cubicBezTo>
                  <a:pt x="711" y="212"/>
                  <a:pt x="711" y="212"/>
                  <a:pt x="711" y="212"/>
                </a:cubicBezTo>
                <a:moveTo>
                  <a:pt x="273" y="212"/>
                </a:moveTo>
                <a:cubicBezTo>
                  <a:pt x="225" y="185"/>
                  <a:pt x="225" y="185"/>
                  <a:pt x="225" y="185"/>
                </a:cubicBezTo>
                <a:cubicBezTo>
                  <a:pt x="273" y="158"/>
                  <a:pt x="273" y="158"/>
                  <a:pt x="273" y="158"/>
                </a:cubicBezTo>
                <a:cubicBezTo>
                  <a:pt x="273" y="212"/>
                  <a:pt x="273" y="212"/>
                  <a:pt x="273" y="212"/>
                </a:cubicBezTo>
                <a:moveTo>
                  <a:pt x="496" y="212"/>
                </a:moveTo>
                <a:cubicBezTo>
                  <a:pt x="496" y="158"/>
                  <a:pt x="496" y="158"/>
                  <a:pt x="496" y="158"/>
                </a:cubicBezTo>
                <a:cubicBezTo>
                  <a:pt x="515" y="168"/>
                  <a:pt x="515" y="168"/>
                  <a:pt x="515" y="168"/>
                </a:cubicBezTo>
                <a:cubicBezTo>
                  <a:pt x="545" y="185"/>
                  <a:pt x="545" y="185"/>
                  <a:pt x="545" y="185"/>
                </a:cubicBezTo>
                <a:cubicBezTo>
                  <a:pt x="498" y="211"/>
                  <a:pt x="498" y="211"/>
                  <a:pt x="498" y="211"/>
                </a:cubicBezTo>
                <a:cubicBezTo>
                  <a:pt x="496" y="212"/>
                  <a:pt x="496" y="212"/>
                  <a:pt x="496" y="212"/>
                </a:cubicBezTo>
                <a:moveTo>
                  <a:pt x="383" y="212"/>
                </a:moveTo>
                <a:cubicBezTo>
                  <a:pt x="334" y="185"/>
                  <a:pt x="334" y="185"/>
                  <a:pt x="334" y="185"/>
                </a:cubicBezTo>
                <a:cubicBezTo>
                  <a:pt x="383" y="158"/>
                  <a:pt x="383" y="158"/>
                  <a:pt x="383" y="158"/>
                </a:cubicBezTo>
                <a:cubicBezTo>
                  <a:pt x="383" y="212"/>
                  <a:pt x="383" y="212"/>
                  <a:pt x="383" y="212"/>
                </a:cubicBezTo>
                <a:moveTo>
                  <a:pt x="164" y="212"/>
                </a:moveTo>
                <a:cubicBezTo>
                  <a:pt x="115" y="185"/>
                  <a:pt x="115" y="185"/>
                  <a:pt x="115" y="185"/>
                </a:cubicBezTo>
                <a:cubicBezTo>
                  <a:pt x="164" y="158"/>
                  <a:pt x="164" y="158"/>
                  <a:pt x="164" y="158"/>
                </a:cubicBezTo>
                <a:cubicBezTo>
                  <a:pt x="164" y="212"/>
                  <a:pt x="164" y="212"/>
                  <a:pt x="164" y="212"/>
                </a:cubicBezTo>
                <a:moveTo>
                  <a:pt x="223" y="181"/>
                </a:moveTo>
                <a:cubicBezTo>
                  <a:pt x="223" y="128"/>
                  <a:pt x="223" y="128"/>
                  <a:pt x="223" y="128"/>
                </a:cubicBezTo>
                <a:cubicBezTo>
                  <a:pt x="271" y="155"/>
                  <a:pt x="271" y="155"/>
                  <a:pt x="271" y="155"/>
                </a:cubicBezTo>
                <a:cubicBezTo>
                  <a:pt x="223" y="181"/>
                  <a:pt x="223" y="181"/>
                  <a:pt x="223" y="181"/>
                </a:cubicBezTo>
                <a:moveTo>
                  <a:pt x="442" y="182"/>
                </a:moveTo>
                <a:cubicBezTo>
                  <a:pt x="442" y="128"/>
                  <a:pt x="442" y="128"/>
                  <a:pt x="442" y="128"/>
                </a:cubicBezTo>
                <a:cubicBezTo>
                  <a:pt x="490" y="155"/>
                  <a:pt x="490" y="155"/>
                  <a:pt x="490" y="155"/>
                </a:cubicBezTo>
                <a:cubicBezTo>
                  <a:pt x="472" y="165"/>
                  <a:pt x="472" y="165"/>
                  <a:pt x="472" y="165"/>
                </a:cubicBezTo>
                <a:cubicBezTo>
                  <a:pt x="442" y="182"/>
                  <a:pt x="442" y="182"/>
                  <a:pt x="442" y="182"/>
                </a:cubicBezTo>
                <a:moveTo>
                  <a:pt x="438" y="181"/>
                </a:moveTo>
                <a:cubicBezTo>
                  <a:pt x="394" y="157"/>
                  <a:pt x="394" y="157"/>
                  <a:pt x="394" y="157"/>
                </a:cubicBezTo>
                <a:cubicBezTo>
                  <a:pt x="389" y="155"/>
                  <a:pt x="389" y="155"/>
                  <a:pt x="389" y="155"/>
                </a:cubicBezTo>
                <a:cubicBezTo>
                  <a:pt x="438" y="128"/>
                  <a:pt x="438" y="128"/>
                  <a:pt x="438" y="128"/>
                </a:cubicBezTo>
                <a:cubicBezTo>
                  <a:pt x="438" y="181"/>
                  <a:pt x="438" y="181"/>
                  <a:pt x="438" y="181"/>
                </a:cubicBezTo>
                <a:moveTo>
                  <a:pt x="332" y="182"/>
                </a:moveTo>
                <a:cubicBezTo>
                  <a:pt x="332" y="128"/>
                  <a:pt x="332" y="128"/>
                  <a:pt x="332" y="128"/>
                </a:cubicBezTo>
                <a:cubicBezTo>
                  <a:pt x="381" y="155"/>
                  <a:pt x="381" y="155"/>
                  <a:pt x="381" y="155"/>
                </a:cubicBezTo>
                <a:cubicBezTo>
                  <a:pt x="332" y="182"/>
                  <a:pt x="332" y="182"/>
                  <a:pt x="332" y="182"/>
                </a:cubicBezTo>
                <a:moveTo>
                  <a:pt x="547" y="182"/>
                </a:moveTo>
                <a:cubicBezTo>
                  <a:pt x="517" y="165"/>
                  <a:pt x="517" y="165"/>
                  <a:pt x="517" y="165"/>
                </a:cubicBezTo>
                <a:cubicBezTo>
                  <a:pt x="498" y="155"/>
                  <a:pt x="498" y="155"/>
                  <a:pt x="498" y="155"/>
                </a:cubicBezTo>
                <a:cubicBezTo>
                  <a:pt x="547" y="128"/>
                  <a:pt x="547" y="128"/>
                  <a:pt x="547" y="128"/>
                </a:cubicBezTo>
                <a:cubicBezTo>
                  <a:pt x="547" y="182"/>
                  <a:pt x="547" y="182"/>
                  <a:pt x="547" y="182"/>
                </a:cubicBezTo>
                <a:moveTo>
                  <a:pt x="657" y="182"/>
                </a:moveTo>
                <a:cubicBezTo>
                  <a:pt x="608" y="155"/>
                  <a:pt x="608" y="155"/>
                  <a:pt x="608" y="155"/>
                </a:cubicBezTo>
                <a:cubicBezTo>
                  <a:pt x="657" y="128"/>
                  <a:pt x="657" y="128"/>
                  <a:pt x="657" y="128"/>
                </a:cubicBezTo>
                <a:cubicBezTo>
                  <a:pt x="657" y="182"/>
                  <a:pt x="657" y="182"/>
                  <a:pt x="657" y="182"/>
                </a:cubicBezTo>
                <a:moveTo>
                  <a:pt x="661" y="182"/>
                </a:moveTo>
                <a:cubicBezTo>
                  <a:pt x="661" y="128"/>
                  <a:pt x="661" y="128"/>
                  <a:pt x="661" y="128"/>
                </a:cubicBezTo>
                <a:cubicBezTo>
                  <a:pt x="709" y="155"/>
                  <a:pt x="709" y="155"/>
                  <a:pt x="709" y="155"/>
                </a:cubicBezTo>
                <a:cubicBezTo>
                  <a:pt x="661" y="182"/>
                  <a:pt x="661" y="182"/>
                  <a:pt x="661" y="182"/>
                </a:cubicBezTo>
                <a:moveTo>
                  <a:pt x="551" y="182"/>
                </a:moveTo>
                <a:cubicBezTo>
                  <a:pt x="551" y="127"/>
                  <a:pt x="551" y="127"/>
                  <a:pt x="551" y="127"/>
                </a:cubicBezTo>
                <a:cubicBezTo>
                  <a:pt x="600" y="155"/>
                  <a:pt x="600" y="155"/>
                  <a:pt x="600" y="155"/>
                </a:cubicBezTo>
                <a:cubicBezTo>
                  <a:pt x="595" y="157"/>
                  <a:pt x="595" y="157"/>
                  <a:pt x="595" y="157"/>
                </a:cubicBezTo>
                <a:cubicBezTo>
                  <a:pt x="551" y="182"/>
                  <a:pt x="551" y="182"/>
                  <a:pt x="551" y="182"/>
                </a:cubicBezTo>
                <a:moveTo>
                  <a:pt x="328" y="182"/>
                </a:moveTo>
                <a:cubicBezTo>
                  <a:pt x="280" y="155"/>
                  <a:pt x="280" y="155"/>
                  <a:pt x="280" y="155"/>
                </a:cubicBezTo>
                <a:cubicBezTo>
                  <a:pt x="328" y="127"/>
                  <a:pt x="328" y="127"/>
                  <a:pt x="328" y="127"/>
                </a:cubicBezTo>
                <a:cubicBezTo>
                  <a:pt x="328" y="182"/>
                  <a:pt x="328" y="182"/>
                  <a:pt x="328" y="182"/>
                </a:cubicBezTo>
                <a:moveTo>
                  <a:pt x="219" y="182"/>
                </a:moveTo>
                <a:cubicBezTo>
                  <a:pt x="170" y="155"/>
                  <a:pt x="170" y="155"/>
                  <a:pt x="170" y="155"/>
                </a:cubicBezTo>
                <a:cubicBezTo>
                  <a:pt x="219" y="127"/>
                  <a:pt x="219" y="127"/>
                  <a:pt x="219" y="127"/>
                </a:cubicBezTo>
                <a:cubicBezTo>
                  <a:pt x="219" y="182"/>
                  <a:pt x="219" y="182"/>
                  <a:pt x="219" y="182"/>
                </a:cubicBezTo>
                <a:moveTo>
                  <a:pt x="387" y="151"/>
                </a:moveTo>
                <a:cubicBezTo>
                  <a:pt x="387" y="97"/>
                  <a:pt x="387" y="97"/>
                  <a:pt x="387" y="97"/>
                </a:cubicBezTo>
                <a:cubicBezTo>
                  <a:pt x="436" y="124"/>
                  <a:pt x="436" y="124"/>
                  <a:pt x="436" y="124"/>
                </a:cubicBezTo>
                <a:cubicBezTo>
                  <a:pt x="387" y="151"/>
                  <a:pt x="387" y="151"/>
                  <a:pt x="387" y="151"/>
                </a:cubicBezTo>
                <a:moveTo>
                  <a:pt x="492" y="151"/>
                </a:moveTo>
                <a:cubicBezTo>
                  <a:pt x="444" y="124"/>
                  <a:pt x="444" y="124"/>
                  <a:pt x="444" y="124"/>
                </a:cubicBezTo>
                <a:cubicBezTo>
                  <a:pt x="492" y="97"/>
                  <a:pt x="492" y="97"/>
                  <a:pt x="492" y="97"/>
                </a:cubicBezTo>
                <a:cubicBezTo>
                  <a:pt x="492" y="151"/>
                  <a:pt x="492" y="151"/>
                  <a:pt x="492" y="151"/>
                </a:cubicBezTo>
                <a:moveTo>
                  <a:pt x="277" y="151"/>
                </a:moveTo>
                <a:cubicBezTo>
                  <a:pt x="277" y="97"/>
                  <a:pt x="277" y="97"/>
                  <a:pt x="277" y="97"/>
                </a:cubicBezTo>
                <a:cubicBezTo>
                  <a:pt x="326" y="124"/>
                  <a:pt x="326" y="124"/>
                  <a:pt x="326" y="124"/>
                </a:cubicBezTo>
                <a:cubicBezTo>
                  <a:pt x="277" y="151"/>
                  <a:pt x="277" y="151"/>
                  <a:pt x="277" y="151"/>
                </a:cubicBezTo>
                <a:moveTo>
                  <a:pt x="602" y="151"/>
                </a:moveTo>
                <a:cubicBezTo>
                  <a:pt x="553" y="124"/>
                  <a:pt x="553" y="124"/>
                  <a:pt x="553" y="124"/>
                </a:cubicBezTo>
                <a:cubicBezTo>
                  <a:pt x="602" y="97"/>
                  <a:pt x="602" y="97"/>
                  <a:pt x="602" y="97"/>
                </a:cubicBezTo>
                <a:cubicBezTo>
                  <a:pt x="602" y="151"/>
                  <a:pt x="602" y="151"/>
                  <a:pt x="602" y="151"/>
                </a:cubicBezTo>
                <a:moveTo>
                  <a:pt x="606" y="151"/>
                </a:moveTo>
                <a:cubicBezTo>
                  <a:pt x="606" y="97"/>
                  <a:pt x="606" y="97"/>
                  <a:pt x="606" y="97"/>
                </a:cubicBezTo>
                <a:cubicBezTo>
                  <a:pt x="654" y="124"/>
                  <a:pt x="654" y="124"/>
                  <a:pt x="654" y="124"/>
                </a:cubicBezTo>
                <a:cubicBezTo>
                  <a:pt x="606" y="151"/>
                  <a:pt x="606" y="151"/>
                  <a:pt x="606" y="151"/>
                </a:cubicBezTo>
                <a:moveTo>
                  <a:pt x="273" y="151"/>
                </a:moveTo>
                <a:cubicBezTo>
                  <a:pt x="225" y="124"/>
                  <a:pt x="225" y="124"/>
                  <a:pt x="225" y="124"/>
                </a:cubicBezTo>
                <a:cubicBezTo>
                  <a:pt x="273" y="97"/>
                  <a:pt x="273" y="97"/>
                  <a:pt x="273" y="97"/>
                </a:cubicBezTo>
                <a:cubicBezTo>
                  <a:pt x="273" y="151"/>
                  <a:pt x="273" y="151"/>
                  <a:pt x="273" y="151"/>
                </a:cubicBezTo>
                <a:moveTo>
                  <a:pt x="496" y="151"/>
                </a:moveTo>
                <a:cubicBezTo>
                  <a:pt x="496" y="97"/>
                  <a:pt x="496" y="97"/>
                  <a:pt x="496" y="97"/>
                </a:cubicBezTo>
                <a:cubicBezTo>
                  <a:pt x="545" y="124"/>
                  <a:pt x="545" y="124"/>
                  <a:pt x="545" y="124"/>
                </a:cubicBezTo>
                <a:cubicBezTo>
                  <a:pt x="496" y="151"/>
                  <a:pt x="496" y="151"/>
                  <a:pt x="496" y="151"/>
                </a:cubicBezTo>
                <a:moveTo>
                  <a:pt x="383" y="151"/>
                </a:moveTo>
                <a:cubicBezTo>
                  <a:pt x="334" y="124"/>
                  <a:pt x="334" y="124"/>
                  <a:pt x="334" y="124"/>
                </a:cubicBezTo>
                <a:cubicBezTo>
                  <a:pt x="383" y="97"/>
                  <a:pt x="383" y="97"/>
                  <a:pt x="383" y="97"/>
                </a:cubicBezTo>
                <a:cubicBezTo>
                  <a:pt x="383" y="151"/>
                  <a:pt x="383" y="151"/>
                  <a:pt x="383" y="151"/>
                </a:cubicBezTo>
                <a:moveTo>
                  <a:pt x="442" y="121"/>
                </a:moveTo>
                <a:cubicBezTo>
                  <a:pt x="442" y="67"/>
                  <a:pt x="442" y="67"/>
                  <a:pt x="442" y="67"/>
                </a:cubicBezTo>
                <a:cubicBezTo>
                  <a:pt x="474" y="85"/>
                  <a:pt x="474" y="85"/>
                  <a:pt x="474" y="85"/>
                </a:cubicBezTo>
                <a:cubicBezTo>
                  <a:pt x="490" y="94"/>
                  <a:pt x="490" y="94"/>
                  <a:pt x="490" y="94"/>
                </a:cubicBezTo>
                <a:cubicBezTo>
                  <a:pt x="442" y="121"/>
                  <a:pt x="442" y="121"/>
                  <a:pt x="442" y="121"/>
                </a:cubicBezTo>
                <a:moveTo>
                  <a:pt x="438" y="121"/>
                </a:moveTo>
                <a:cubicBezTo>
                  <a:pt x="389" y="94"/>
                  <a:pt x="389" y="94"/>
                  <a:pt x="389" y="94"/>
                </a:cubicBezTo>
                <a:cubicBezTo>
                  <a:pt x="438" y="67"/>
                  <a:pt x="438" y="67"/>
                  <a:pt x="438" y="67"/>
                </a:cubicBezTo>
                <a:cubicBezTo>
                  <a:pt x="438" y="121"/>
                  <a:pt x="438" y="121"/>
                  <a:pt x="438" y="121"/>
                </a:cubicBezTo>
                <a:moveTo>
                  <a:pt x="332" y="121"/>
                </a:moveTo>
                <a:cubicBezTo>
                  <a:pt x="332" y="67"/>
                  <a:pt x="332" y="67"/>
                  <a:pt x="332" y="67"/>
                </a:cubicBezTo>
                <a:cubicBezTo>
                  <a:pt x="381" y="94"/>
                  <a:pt x="381" y="94"/>
                  <a:pt x="381" y="94"/>
                </a:cubicBezTo>
                <a:cubicBezTo>
                  <a:pt x="332" y="121"/>
                  <a:pt x="332" y="121"/>
                  <a:pt x="332" y="121"/>
                </a:cubicBezTo>
                <a:moveTo>
                  <a:pt x="547" y="121"/>
                </a:moveTo>
                <a:cubicBezTo>
                  <a:pt x="498" y="94"/>
                  <a:pt x="498" y="94"/>
                  <a:pt x="498" y="94"/>
                </a:cubicBezTo>
                <a:cubicBezTo>
                  <a:pt x="515" y="85"/>
                  <a:pt x="515" y="85"/>
                  <a:pt x="515" y="85"/>
                </a:cubicBezTo>
                <a:cubicBezTo>
                  <a:pt x="547" y="67"/>
                  <a:pt x="547" y="67"/>
                  <a:pt x="547" y="67"/>
                </a:cubicBezTo>
                <a:cubicBezTo>
                  <a:pt x="547" y="121"/>
                  <a:pt x="547" y="121"/>
                  <a:pt x="547" y="121"/>
                </a:cubicBezTo>
                <a:moveTo>
                  <a:pt x="551" y="121"/>
                </a:moveTo>
                <a:cubicBezTo>
                  <a:pt x="551" y="67"/>
                  <a:pt x="551" y="67"/>
                  <a:pt x="551" y="67"/>
                </a:cubicBezTo>
                <a:cubicBezTo>
                  <a:pt x="600" y="94"/>
                  <a:pt x="600" y="94"/>
                  <a:pt x="600" y="94"/>
                </a:cubicBezTo>
                <a:cubicBezTo>
                  <a:pt x="551" y="121"/>
                  <a:pt x="551" y="121"/>
                  <a:pt x="551" y="121"/>
                </a:cubicBezTo>
                <a:moveTo>
                  <a:pt x="328" y="121"/>
                </a:moveTo>
                <a:cubicBezTo>
                  <a:pt x="280" y="94"/>
                  <a:pt x="280" y="94"/>
                  <a:pt x="280" y="94"/>
                </a:cubicBezTo>
                <a:cubicBezTo>
                  <a:pt x="328" y="67"/>
                  <a:pt x="328" y="67"/>
                  <a:pt x="328" y="67"/>
                </a:cubicBezTo>
                <a:cubicBezTo>
                  <a:pt x="328" y="121"/>
                  <a:pt x="328" y="121"/>
                  <a:pt x="328" y="121"/>
                </a:cubicBezTo>
                <a:moveTo>
                  <a:pt x="387" y="90"/>
                </a:moveTo>
                <a:cubicBezTo>
                  <a:pt x="387" y="36"/>
                  <a:pt x="387" y="36"/>
                  <a:pt x="387" y="36"/>
                </a:cubicBezTo>
                <a:cubicBezTo>
                  <a:pt x="436" y="63"/>
                  <a:pt x="436" y="63"/>
                  <a:pt x="436" y="63"/>
                </a:cubicBezTo>
                <a:cubicBezTo>
                  <a:pt x="387" y="90"/>
                  <a:pt x="387" y="90"/>
                  <a:pt x="387" y="90"/>
                </a:cubicBezTo>
                <a:moveTo>
                  <a:pt x="492" y="90"/>
                </a:moveTo>
                <a:cubicBezTo>
                  <a:pt x="476" y="81"/>
                  <a:pt x="476" y="81"/>
                  <a:pt x="476" y="81"/>
                </a:cubicBezTo>
                <a:cubicBezTo>
                  <a:pt x="444" y="63"/>
                  <a:pt x="444" y="63"/>
                  <a:pt x="444" y="63"/>
                </a:cubicBezTo>
                <a:cubicBezTo>
                  <a:pt x="492" y="36"/>
                  <a:pt x="492" y="36"/>
                  <a:pt x="492" y="36"/>
                </a:cubicBezTo>
                <a:cubicBezTo>
                  <a:pt x="492" y="90"/>
                  <a:pt x="492" y="90"/>
                  <a:pt x="492" y="90"/>
                </a:cubicBezTo>
                <a:moveTo>
                  <a:pt x="496" y="90"/>
                </a:moveTo>
                <a:cubicBezTo>
                  <a:pt x="496" y="36"/>
                  <a:pt x="496" y="36"/>
                  <a:pt x="496" y="36"/>
                </a:cubicBezTo>
                <a:cubicBezTo>
                  <a:pt x="545" y="63"/>
                  <a:pt x="545" y="63"/>
                  <a:pt x="545" y="63"/>
                </a:cubicBezTo>
                <a:cubicBezTo>
                  <a:pt x="513" y="81"/>
                  <a:pt x="513" y="81"/>
                  <a:pt x="513" y="81"/>
                </a:cubicBezTo>
                <a:cubicBezTo>
                  <a:pt x="496" y="90"/>
                  <a:pt x="496" y="90"/>
                  <a:pt x="496" y="90"/>
                </a:cubicBezTo>
                <a:moveTo>
                  <a:pt x="383" y="90"/>
                </a:moveTo>
                <a:cubicBezTo>
                  <a:pt x="334" y="63"/>
                  <a:pt x="334" y="63"/>
                  <a:pt x="334" y="63"/>
                </a:cubicBezTo>
                <a:cubicBezTo>
                  <a:pt x="383" y="36"/>
                  <a:pt x="383" y="36"/>
                  <a:pt x="383" y="36"/>
                </a:cubicBezTo>
                <a:cubicBezTo>
                  <a:pt x="383" y="90"/>
                  <a:pt x="383" y="90"/>
                  <a:pt x="383" y="90"/>
                </a:cubicBezTo>
                <a:moveTo>
                  <a:pt x="442" y="60"/>
                </a:moveTo>
                <a:cubicBezTo>
                  <a:pt x="442" y="6"/>
                  <a:pt x="442" y="6"/>
                  <a:pt x="442" y="6"/>
                </a:cubicBezTo>
                <a:cubicBezTo>
                  <a:pt x="490" y="33"/>
                  <a:pt x="490" y="33"/>
                  <a:pt x="490" y="33"/>
                </a:cubicBezTo>
                <a:cubicBezTo>
                  <a:pt x="442" y="60"/>
                  <a:pt x="442" y="60"/>
                  <a:pt x="442" y="60"/>
                </a:cubicBezTo>
                <a:moveTo>
                  <a:pt x="438" y="60"/>
                </a:moveTo>
                <a:cubicBezTo>
                  <a:pt x="389" y="33"/>
                  <a:pt x="389" y="33"/>
                  <a:pt x="389" y="33"/>
                </a:cubicBezTo>
                <a:cubicBezTo>
                  <a:pt x="438" y="6"/>
                  <a:pt x="438" y="6"/>
                  <a:pt x="438" y="6"/>
                </a:cubicBezTo>
                <a:cubicBezTo>
                  <a:pt x="438" y="60"/>
                  <a:pt x="438" y="60"/>
                  <a:pt x="438" y="60"/>
                </a:cubicBezTo>
                <a:moveTo>
                  <a:pt x="440" y="0"/>
                </a:moveTo>
                <a:cubicBezTo>
                  <a:pt x="439" y="0"/>
                  <a:pt x="439" y="0"/>
                  <a:pt x="439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438" y="1"/>
                  <a:pt x="438" y="1"/>
                  <a:pt x="438" y="1"/>
                </a:cubicBezTo>
                <a:cubicBezTo>
                  <a:pt x="438" y="1"/>
                  <a:pt x="438" y="1"/>
                  <a:pt x="438" y="1"/>
                </a:cubicBezTo>
                <a:cubicBezTo>
                  <a:pt x="384" y="31"/>
                  <a:pt x="384" y="31"/>
                  <a:pt x="384" y="31"/>
                </a:cubicBezTo>
                <a:cubicBezTo>
                  <a:pt x="384" y="31"/>
                  <a:pt x="384" y="31"/>
                  <a:pt x="384" y="31"/>
                </a:cubicBezTo>
                <a:cubicBezTo>
                  <a:pt x="384" y="31"/>
                  <a:pt x="384" y="31"/>
                  <a:pt x="384" y="31"/>
                </a:cubicBezTo>
                <a:cubicBezTo>
                  <a:pt x="384" y="31"/>
                  <a:pt x="384" y="31"/>
                  <a:pt x="384" y="31"/>
                </a:cubicBezTo>
                <a:cubicBezTo>
                  <a:pt x="329" y="61"/>
                  <a:pt x="329" y="61"/>
                  <a:pt x="329" y="61"/>
                </a:cubicBezTo>
                <a:cubicBezTo>
                  <a:pt x="329" y="61"/>
                  <a:pt x="329" y="61"/>
                  <a:pt x="329" y="61"/>
                </a:cubicBezTo>
                <a:cubicBezTo>
                  <a:pt x="329" y="62"/>
                  <a:pt x="329" y="62"/>
                  <a:pt x="329" y="62"/>
                </a:cubicBezTo>
                <a:cubicBezTo>
                  <a:pt x="329" y="62"/>
                  <a:pt x="329" y="62"/>
                  <a:pt x="329" y="62"/>
                </a:cubicBezTo>
                <a:cubicBezTo>
                  <a:pt x="275" y="92"/>
                  <a:pt x="275" y="92"/>
                  <a:pt x="275" y="92"/>
                </a:cubicBezTo>
                <a:cubicBezTo>
                  <a:pt x="274" y="92"/>
                  <a:pt x="274" y="92"/>
                  <a:pt x="274" y="92"/>
                </a:cubicBezTo>
                <a:cubicBezTo>
                  <a:pt x="274" y="92"/>
                  <a:pt x="274" y="92"/>
                  <a:pt x="274" y="92"/>
                </a:cubicBezTo>
                <a:cubicBezTo>
                  <a:pt x="220" y="122"/>
                  <a:pt x="220" y="122"/>
                  <a:pt x="220" y="122"/>
                </a:cubicBezTo>
                <a:cubicBezTo>
                  <a:pt x="220" y="122"/>
                  <a:pt x="220" y="122"/>
                  <a:pt x="220" y="122"/>
                </a:cubicBezTo>
                <a:cubicBezTo>
                  <a:pt x="220" y="122"/>
                  <a:pt x="220" y="122"/>
                  <a:pt x="220" y="122"/>
                </a:cubicBezTo>
                <a:cubicBezTo>
                  <a:pt x="165" y="153"/>
                  <a:pt x="165" y="153"/>
                  <a:pt x="165" y="153"/>
                </a:cubicBezTo>
                <a:cubicBezTo>
                  <a:pt x="165" y="153"/>
                  <a:pt x="165" y="153"/>
                  <a:pt x="165" y="153"/>
                </a:cubicBezTo>
                <a:cubicBezTo>
                  <a:pt x="111" y="183"/>
                  <a:pt x="111" y="183"/>
                  <a:pt x="111" y="183"/>
                </a:cubicBezTo>
                <a:cubicBezTo>
                  <a:pt x="111" y="183"/>
                  <a:pt x="111" y="183"/>
                  <a:pt x="111" y="183"/>
                </a:cubicBezTo>
                <a:cubicBezTo>
                  <a:pt x="110" y="183"/>
                  <a:pt x="110" y="183"/>
                  <a:pt x="110" y="183"/>
                </a:cubicBezTo>
                <a:cubicBezTo>
                  <a:pt x="56" y="214"/>
                  <a:pt x="56" y="214"/>
                  <a:pt x="56" y="214"/>
                </a:cubicBezTo>
                <a:cubicBezTo>
                  <a:pt x="56" y="214"/>
                  <a:pt x="56" y="214"/>
                  <a:pt x="56" y="214"/>
                </a:cubicBezTo>
                <a:cubicBezTo>
                  <a:pt x="56" y="214"/>
                  <a:pt x="56" y="214"/>
                  <a:pt x="56" y="214"/>
                </a:cubicBezTo>
                <a:cubicBezTo>
                  <a:pt x="56" y="214"/>
                  <a:pt x="56" y="214"/>
                  <a:pt x="56" y="214"/>
                </a:cubicBezTo>
                <a:cubicBezTo>
                  <a:pt x="56" y="214"/>
                  <a:pt x="56" y="214"/>
                  <a:pt x="56" y="214"/>
                </a:cubicBezTo>
                <a:cubicBezTo>
                  <a:pt x="56" y="214"/>
                  <a:pt x="56" y="214"/>
                  <a:pt x="56" y="214"/>
                </a:cubicBezTo>
                <a:cubicBezTo>
                  <a:pt x="56" y="214"/>
                  <a:pt x="56" y="214"/>
                  <a:pt x="56" y="214"/>
                </a:cubicBezTo>
                <a:cubicBezTo>
                  <a:pt x="56" y="214"/>
                  <a:pt x="56" y="214"/>
                  <a:pt x="56" y="214"/>
                </a:cubicBezTo>
                <a:cubicBezTo>
                  <a:pt x="56" y="214"/>
                  <a:pt x="56" y="214"/>
                  <a:pt x="56" y="214"/>
                </a:cubicBezTo>
                <a:cubicBezTo>
                  <a:pt x="1" y="244"/>
                  <a:pt x="1" y="244"/>
                  <a:pt x="1" y="244"/>
                </a:cubicBezTo>
                <a:cubicBezTo>
                  <a:pt x="1" y="244"/>
                  <a:pt x="1" y="244"/>
                  <a:pt x="1" y="244"/>
                </a:cubicBezTo>
                <a:cubicBezTo>
                  <a:pt x="1" y="244"/>
                  <a:pt x="1" y="244"/>
                  <a:pt x="1" y="244"/>
                </a:cubicBezTo>
                <a:cubicBezTo>
                  <a:pt x="0" y="245"/>
                  <a:pt x="0" y="245"/>
                  <a:pt x="0" y="246"/>
                </a:cubicBezTo>
                <a:cubicBezTo>
                  <a:pt x="0" y="247"/>
                  <a:pt x="0" y="247"/>
                  <a:pt x="0" y="247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67"/>
                  <a:pt x="0" y="367"/>
                  <a:pt x="0" y="367"/>
                </a:cubicBezTo>
                <a:cubicBezTo>
                  <a:pt x="0" y="368"/>
                  <a:pt x="0" y="368"/>
                  <a:pt x="0" y="368"/>
                </a:cubicBezTo>
                <a:cubicBezTo>
                  <a:pt x="0" y="368"/>
                  <a:pt x="0" y="368"/>
                  <a:pt x="0" y="368"/>
                </a:cubicBezTo>
                <a:cubicBezTo>
                  <a:pt x="0" y="428"/>
                  <a:pt x="0" y="428"/>
                  <a:pt x="0" y="428"/>
                </a:cubicBezTo>
                <a:cubicBezTo>
                  <a:pt x="0" y="428"/>
                  <a:pt x="0" y="428"/>
                  <a:pt x="0" y="428"/>
                </a:cubicBezTo>
                <a:cubicBezTo>
                  <a:pt x="0" y="429"/>
                  <a:pt x="0" y="429"/>
                  <a:pt x="0" y="429"/>
                </a:cubicBezTo>
                <a:cubicBezTo>
                  <a:pt x="0" y="488"/>
                  <a:pt x="0" y="488"/>
                  <a:pt x="0" y="488"/>
                </a:cubicBezTo>
                <a:cubicBezTo>
                  <a:pt x="0" y="489"/>
                  <a:pt x="0" y="489"/>
                  <a:pt x="0" y="489"/>
                </a:cubicBezTo>
                <a:cubicBezTo>
                  <a:pt x="0" y="490"/>
                  <a:pt x="0" y="490"/>
                  <a:pt x="0" y="490"/>
                </a:cubicBezTo>
                <a:cubicBezTo>
                  <a:pt x="0" y="550"/>
                  <a:pt x="0" y="550"/>
                  <a:pt x="0" y="550"/>
                </a:cubicBezTo>
                <a:cubicBezTo>
                  <a:pt x="0" y="550"/>
                  <a:pt x="0" y="550"/>
                  <a:pt x="0" y="550"/>
                </a:cubicBezTo>
                <a:cubicBezTo>
                  <a:pt x="0" y="550"/>
                  <a:pt x="0" y="550"/>
                  <a:pt x="0" y="550"/>
                </a:cubicBezTo>
                <a:cubicBezTo>
                  <a:pt x="0" y="611"/>
                  <a:pt x="0" y="611"/>
                  <a:pt x="0" y="611"/>
                </a:cubicBezTo>
                <a:cubicBezTo>
                  <a:pt x="0" y="611"/>
                  <a:pt x="0" y="611"/>
                  <a:pt x="0" y="611"/>
                </a:cubicBezTo>
                <a:cubicBezTo>
                  <a:pt x="0" y="611"/>
                  <a:pt x="0" y="611"/>
                  <a:pt x="0" y="611"/>
                </a:cubicBezTo>
                <a:cubicBezTo>
                  <a:pt x="0" y="672"/>
                  <a:pt x="0" y="672"/>
                  <a:pt x="0" y="672"/>
                </a:cubicBezTo>
                <a:cubicBezTo>
                  <a:pt x="0" y="672"/>
                  <a:pt x="0" y="672"/>
                  <a:pt x="0" y="672"/>
                </a:cubicBezTo>
                <a:cubicBezTo>
                  <a:pt x="0" y="672"/>
                  <a:pt x="0" y="672"/>
                  <a:pt x="0" y="672"/>
                </a:cubicBezTo>
                <a:cubicBezTo>
                  <a:pt x="0" y="732"/>
                  <a:pt x="0" y="732"/>
                  <a:pt x="0" y="732"/>
                </a:cubicBezTo>
                <a:cubicBezTo>
                  <a:pt x="0" y="733"/>
                  <a:pt x="0" y="733"/>
                  <a:pt x="0" y="733"/>
                </a:cubicBezTo>
                <a:cubicBezTo>
                  <a:pt x="0" y="733"/>
                  <a:pt x="0" y="734"/>
                  <a:pt x="1" y="734"/>
                </a:cubicBezTo>
                <a:cubicBezTo>
                  <a:pt x="1" y="734"/>
                  <a:pt x="1" y="734"/>
                  <a:pt x="1" y="734"/>
                </a:cubicBezTo>
                <a:cubicBezTo>
                  <a:pt x="1" y="734"/>
                  <a:pt x="1" y="734"/>
                  <a:pt x="1" y="734"/>
                </a:cubicBezTo>
                <a:cubicBezTo>
                  <a:pt x="1" y="734"/>
                  <a:pt x="1" y="734"/>
                  <a:pt x="1" y="734"/>
                </a:cubicBezTo>
                <a:cubicBezTo>
                  <a:pt x="1" y="734"/>
                  <a:pt x="1" y="734"/>
                  <a:pt x="1" y="734"/>
                </a:cubicBezTo>
                <a:cubicBezTo>
                  <a:pt x="56" y="765"/>
                  <a:pt x="56" y="765"/>
                  <a:pt x="56" y="765"/>
                </a:cubicBezTo>
                <a:cubicBezTo>
                  <a:pt x="56" y="765"/>
                  <a:pt x="56" y="765"/>
                  <a:pt x="56" y="765"/>
                </a:cubicBezTo>
                <a:cubicBezTo>
                  <a:pt x="56" y="765"/>
                  <a:pt x="56" y="765"/>
                  <a:pt x="56" y="765"/>
                </a:cubicBezTo>
                <a:cubicBezTo>
                  <a:pt x="56" y="765"/>
                  <a:pt x="56" y="765"/>
                  <a:pt x="56" y="765"/>
                </a:cubicBezTo>
                <a:cubicBezTo>
                  <a:pt x="56" y="765"/>
                  <a:pt x="56" y="765"/>
                  <a:pt x="56" y="765"/>
                </a:cubicBezTo>
                <a:cubicBezTo>
                  <a:pt x="56" y="765"/>
                  <a:pt x="56" y="765"/>
                  <a:pt x="56" y="765"/>
                </a:cubicBezTo>
                <a:cubicBezTo>
                  <a:pt x="56" y="765"/>
                  <a:pt x="56" y="765"/>
                  <a:pt x="56" y="765"/>
                </a:cubicBezTo>
                <a:cubicBezTo>
                  <a:pt x="110" y="795"/>
                  <a:pt x="110" y="795"/>
                  <a:pt x="110" y="795"/>
                </a:cubicBezTo>
                <a:cubicBezTo>
                  <a:pt x="111" y="795"/>
                  <a:pt x="111" y="795"/>
                  <a:pt x="111" y="795"/>
                </a:cubicBezTo>
                <a:cubicBezTo>
                  <a:pt x="111" y="795"/>
                  <a:pt x="111" y="795"/>
                  <a:pt x="111" y="795"/>
                </a:cubicBezTo>
                <a:cubicBezTo>
                  <a:pt x="165" y="826"/>
                  <a:pt x="165" y="826"/>
                  <a:pt x="165" y="826"/>
                </a:cubicBezTo>
                <a:cubicBezTo>
                  <a:pt x="165" y="826"/>
                  <a:pt x="165" y="826"/>
                  <a:pt x="165" y="826"/>
                </a:cubicBezTo>
                <a:cubicBezTo>
                  <a:pt x="220" y="856"/>
                  <a:pt x="220" y="856"/>
                  <a:pt x="220" y="856"/>
                </a:cubicBezTo>
                <a:cubicBezTo>
                  <a:pt x="220" y="856"/>
                  <a:pt x="220" y="856"/>
                  <a:pt x="220" y="856"/>
                </a:cubicBezTo>
                <a:cubicBezTo>
                  <a:pt x="220" y="856"/>
                  <a:pt x="220" y="856"/>
                  <a:pt x="220" y="856"/>
                </a:cubicBezTo>
                <a:cubicBezTo>
                  <a:pt x="220" y="856"/>
                  <a:pt x="220" y="856"/>
                  <a:pt x="220" y="856"/>
                </a:cubicBezTo>
                <a:cubicBezTo>
                  <a:pt x="220" y="856"/>
                  <a:pt x="220" y="856"/>
                  <a:pt x="220" y="856"/>
                </a:cubicBezTo>
                <a:cubicBezTo>
                  <a:pt x="274" y="886"/>
                  <a:pt x="274" y="886"/>
                  <a:pt x="274" y="886"/>
                </a:cubicBezTo>
                <a:cubicBezTo>
                  <a:pt x="274" y="886"/>
                  <a:pt x="274" y="886"/>
                  <a:pt x="274" y="886"/>
                </a:cubicBezTo>
                <a:cubicBezTo>
                  <a:pt x="274" y="886"/>
                  <a:pt x="274" y="886"/>
                  <a:pt x="274" y="886"/>
                </a:cubicBezTo>
                <a:cubicBezTo>
                  <a:pt x="274" y="886"/>
                  <a:pt x="274" y="886"/>
                  <a:pt x="274" y="886"/>
                </a:cubicBezTo>
                <a:cubicBezTo>
                  <a:pt x="274" y="886"/>
                  <a:pt x="274" y="886"/>
                  <a:pt x="274" y="886"/>
                </a:cubicBezTo>
                <a:cubicBezTo>
                  <a:pt x="274" y="887"/>
                  <a:pt x="274" y="887"/>
                  <a:pt x="274" y="887"/>
                </a:cubicBezTo>
                <a:cubicBezTo>
                  <a:pt x="274" y="887"/>
                  <a:pt x="274" y="887"/>
                  <a:pt x="274" y="887"/>
                </a:cubicBezTo>
                <a:cubicBezTo>
                  <a:pt x="274" y="887"/>
                  <a:pt x="274" y="887"/>
                  <a:pt x="274" y="887"/>
                </a:cubicBezTo>
                <a:cubicBezTo>
                  <a:pt x="274" y="887"/>
                  <a:pt x="274" y="887"/>
                  <a:pt x="274" y="887"/>
                </a:cubicBezTo>
                <a:cubicBezTo>
                  <a:pt x="274" y="887"/>
                  <a:pt x="274" y="887"/>
                  <a:pt x="274" y="887"/>
                </a:cubicBezTo>
                <a:cubicBezTo>
                  <a:pt x="275" y="887"/>
                  <a:pt x="275" y="887"/>
                  <a:pt x="275" y="887"/>
                </a:cubicBezTo>
                <a:cubicBezTo>
                  <a:pt x="275" y="887"/>
                  <a:pt x="275" y="887"/>
                  <a:pt x="275" y="887"/>
                </a:cubicBezTo>
                <a:cubicBezTo>
                  <a:pt x="275" y="887"/>
                  <a:pt x="275" y="887"/>
                  <a:pt x="275" y="887"/>
                </a:cubicBezTo>
                <a:cubicBezTo>
                  <a:pt x="275" y="887"/>
                  <a:pt x="275" y="887"/>
                  <a:pt x="275" y="887"/>
                </a:cubicBezTo>
                <a:cubicBezTo>
                  <a:pt x="275" y="887"/>
                  <a:pt x="275" y="887"/>
                  <a:pt x="275" y="887"/>
                </a:cubicBezTo>
                <a:cubicBezTo>
                  <a:pt x="275" y="887"/>
                  <a:pt x="275" y="887"/>
                  <a:pt x="275" y="887"/>
                </a:cubicBezTo>
                <a:cubicBezTo>
                  <a:pt x="275" y="887"/>
                  <a:pt x="275" y="887"/>
                  <a:pt x="275" y="887"/>
                </a:cubicBezTo>
                <a:cubicBezTo>
                  <a:pt x="275" y="887"/>
                  <a:pt x="275" y="887"/>
                  <a:pt x="275" y="887"/>
                </a:cubicBezTo>
                <a:cubicBezTo>
                  <a:pt x="329" y="917"/>
                  <a:pt x="329" y="917"/>
                  <a:pt x="329" y="917"/>
                </a:cubicBezTo>
                <a:cubicBezTo>
                  <a:pt x="329" y="917"/>
                  <a:pt x="329" y="917"/>
                  <a:pt x="329" y="917"/>
                </a:cubicBezTo>
                <a:cubicBezTo>
                  <a:pt x="329" y="917"/>
                  <a:pt x="329" y="917"/>
                  <a:pt x="329" y="917"/>
                </a:cubicBezTo>
                <a:cubicBezTo>
                  <a:pt x="329" y="917"/>
                  <a:pt x="329" y="917"/>
                  <a:pt x="329" y="917"/>
                </a:cubicBezTo>
                <a:cubicBezTo>
                  <a:pt x="384" y="947"/>
                  <a:pt x="384" y="947"/>
                  <a:pt x="384" y="947"/>
                </a:cubicBezTo>
                <a:cubicBezTo>
                  <a:pt x="384" y="947"/>
                  <a:pt x="384" y="947"/>
                  <a:pt x="384" y="947"/>
                </a:cubicBezTo>
                <a:cubicBezTo>
                  <a:pt x="384" y="947"/>
                  <a:pt x="384" y="947"/>
                  <a:pt x="384" y="947"/>
                </a:cubicBezTo>
                <a:cubicBezTo>
                  <a:pt x="384" y="947"/>
                  <a:pt x="384" y="947"/>
                  <a:pt x="384" y="947"/>
                </a:cubicBezTo>
                <a:cubicBezTo>
                  <a:pt x="384" y="947"/>
                  <a:pt x="384" y="947"/>
                  <a:pt x="384" y="947"/>
                </a:cubicBezTo>
                <a:cubicBezTo>
                  <a:pt x="384" y="947"/>
                  <a:pt x="384" y="947"/>
                  <a:pt x="384" y="947"/>
                </a:cubicBezTo>
                <a:cubicBezTo>
                  <a:pt x="438" y="977"/>
                  <a:pt x="438" y="977"/>
                  <a:pt x="438" y="977"/>
                </a:cubicBezTo>
                <a:cubicBezTo>
                  <a:pt x="438" y="978"/>
                  <a:pt x="438" y="978"/>
                  <a:pt x="438" y="978"/>
                </a:cubicBezTo>
                <a:cubicBezTo>
                  <a:pt x="439" y="978"/>
                  <a:pt x="439" y="978"/>
                  <a:pt x="439" y="978"/>
                </a:cubicBezTo>
                <a:cubicBezTo>
                  <a:pt x="440" y="978"/>
                  <a:pt x="440" y="978"/>
                  <a:pt x="440" y="978"/>
                </a:cubicBezTo>
                <a:cubicBezTo>
                  <a:pt x="440" y="978"/>
                  <a:pt x="441" y="978"/>
                  <a:pt x="441" y="978"/>
                </a:cubicBezTo>
                <a:cubicBezTo>
                  <a:pt x="441" y="978"/>
                  <a:pt x="441" y="978"/>
                  <a:pt x="441" y="978"/>
                </a:cubicBezTo>
                <a:cubicBezTo>
                  <a:pt x="441" y="978"/>
                  <a:pt x="441" y="978"/>
                  <a:pt x="441" y="978"/>
                </a:cubicBezTo>
                <a:cubicBezTo>
                  <a:pt x="441" y="978"/>
                  <a:pt x="441" y="978"/>
                  <a:pt x="441" y="978"/>
                </a:cubicBezTo>
                <a:cubicBezTo>
                  <a:pt x="441" y="978"/>
                  <a:pt x="441" y="978"/>
                  <a:pt x="441" y="978"/>
                </a:cubicBezTo>
                <a:cubicBezTo>
                  <a:pt x="441" y="978"/>
                  <a:pt x="441" y="978"/>
                  <a:pt x="441" y="978"/>
                </a:cubicBezTo>
                <a:cubicBezTo>
                  <a:pt x="441" y="978"/>
                  <a:pt x="441" y="978"/>
                  <a:pt x="441" y="978"/>
                </a:cubicBezTo>
                <a:cubicBezTo>
                  <a:pt x="441" y="978"/>
                  <a:pt x="441" y="978"/>
                  <a:pt x="441" y="978"/>
                </a:cubicBezTo>
                <a:cubicBezTo>
                  <a:pt x="441" y="978"/>
                  <a:pt x="441" y="978"/>
                  <a:pt x="441" y="978"/>
                </a:cubicBezTo>
                <a:cubicBezTo>
                  <a:pt x="441" y="977"/>
                  <a:pt x="441" y="977"/>
                  <a:pt x="441" y="977"/>
                </a:cubicBezTo>
                <a:cubicBezTo>
                  <a:pt x="495" y="947"/>
                  <a:pt x="495" y="947"/>
                  <a:pt x="495" y="947"/>
                </a:cubicBezTo>
                <a:cubicBezTo>
                  <a:pt x="495" y="947"/>
                  <a:pt x="495" y="947"/>
                  <a:pt x="495" y="947"/>
                </a:cubicBezTo>
                <a:cubicBezTo>
                  <a:pt x="495" y="947"/>
                  <a:pt x="495" y="947"/>
                  <a:pt x="495" y="947"/>
                </a:cubicBezTo>
                <a:cubicBezTo>
                  <a:pt x="496" y="947"/>
                  <a:pt x="496" y="947"/>
                  <a:pt x="496" y="947"/>
                </a:cubicBezTo>
                <a:cubicBezTo>
                  <a:pt x="496" y="947"/>
                  <a:pt x="496" y="947"/>
                  <a:pt x="496" y="947"/>
                </a:cubicBezTo>
                <a:cubicBezTo>
                  <a:pt x="550" y="917"/>
                  <a:pt x="550" y="917"/>
                  <a:pt x="550" y="917"/>
                </a:cubicBezTo>
                <a:cubicBezTo>
                  <a:pt x="550" y="917"/>
                  <a:pt x="550" y="917"/>
                  <a:pt x="550" y="917"/>
                </a:cubicBezTo>
                <a:cubicBezTo>
                  <a:pt x="550" y="917"/>
                  <a:pt x="550" y="917"/>
                  <a:pt x="550" y="917"/>
                </a:cubicBezTo>
                <a:cubicBezTo>
                  <a:pt x="550" y="917"/>
                  <a:pt x="550" y="917"/>
                  <a:pt x="550" y="917"/>
                </a:cubicBezTo>
                <a:cubicBezTo>
                  <a:pt x="605" y="886"/>
                  <a:pt x="605" y="886"/>
                  <a:pt x="605" y="886"/>
                </a:cubicBezTo>
                <a:cubicBezTo>
                  <a:pt x="605" y="886"/>
                  <a:pt x="605" y="886"/>
                  <a:pt x="605" y="886"/>
                </a:cubicBezTo>
                <a:cubicBezTo>
                  <a:pt x="605" y="886"/>
                  <a:pt x="605" y="886"/>
                  <a:pt x="605" y="886"/>
                </a:cubicBezTo>
                <a:cubicBezTo>
                  <a:pt x="605" y="886"/>
                  <a:pt x="605" y="886"/>
                  <a:pt x="605" y="886"/>
                </a:cubicBezTo>
                <a:cubicBezTo>
                  <a:pt x="605" y="886"/>
                  <a:pt x="605" y="886"/>
                  <a:pt x="605" y="886"/>
                </a:cubicBezTo>
                <a:cubicBezTo>
                  <a:pt x="659" y="857"/>
                  <a:pt x="659" y="857"/>
                  <a:pt x="659" y="857"/>
                </a:cubicBezTo>
                <a:cubicBezTo>
                  <a:pt x="660" y="856"/>
                  <a:pt x="660" y="856"/>
                  <a:pt x="660" y="856"/>
                </a:cubicBezTo>
                <a:cubicBezTo>
                  <a:pt x="660" y="856"/>
                  <a:pt x="660" y="856"/>
                  <a:pt x="660" y="856"/>
                </a:cubicBezTo>
                <a:cubicBezTo>
                  <a:pt x="713" y="826"/>
                  <a:pt x="713" y="826"/>
                  <a:pt x="713" y="826"/>
                </a:cubicBezTo>
                <a:cubicBezTo>
                  <a:pt x="713" y="826"/>
                  <a:pt x="713" y="826"/>
                  <a:pt x="713" y="826"/>
                </a:cubicBezTo>
                <a:cubicBezTo>
                  <a:pt x="714" y="826"/>
                  <a:pt x="714" y="826"/>
                  <a:pt x="714" y="826"/>
                </a:cubicBezTo>
                <a:cubicBezTo>
                  <a:pt x="715" y="825"/>
                  <a:pt x="715" y="825"/>
                  <a:pt x="715" y="825"/>
                </a:cubicBezTo>
                <a:cubicBezTo>
                  <a:pt x="769" y="795"/>
                  <a:pt x="769" y="795"/>
                  <a:pt x="769" y="795"/>
                </a:cubicBezTo>
                <a:cubicBezTo>
                  <a:pt x="769" y="795"/>
                  <a:pt x="769" y="795"/>
                  <a:pt x="769" y="795"/>
                </a:cubicBezTo>
                <a:cubicBezTo>
                  <a:pt x="769" y="795"/>
                  <a:pt x="769" y="795"/>
                  <a:pt x="769" y="795"/>
                </a:cubicBezTo>
                <a:cubicBezTo>
                  <a:pt x="823" y="765"/>
                  <a:pt x="823" y="765"/>
                  <a:pt x="823" y="765"/>
                </a:cubicBezTo>
                <a:cubicBezTo>
                  <a:pt x="823" y="765"/>
                  <a:pt x="823" y="765"/>
                  <a:pt x="823" y="765"/>
                </a:cubicBezTo>
                <a:cubicBezTo>
                  <a:pt x="824" y="765"/>
                  <a:pt x="824" y="765"/>
                  <a:pt x="824" y="765"/>
                </a:cubicBezTo>
                <a:cubicBezTo>
                  <a:pt x="825" y="764"/>
                  <a:pt x="825" y="764"/>
                  <a:pt x="825" y="764"/>
                </a:cubicBezTo>
                <a:cubicBezTo>
                  <a:pt x="877" y="735"/>
                  <a:pt x="877" y="735"/>
                  <a:pt x="877" y="735"/>
                </a:cubicBezTo>
                <a:cubicBezTo>
                  <a:pt x="878" y="735"/>
                  <a:pt x="878" y="735"/>
                  <a:pt x="878" y="735"/>
                </a:cubicBezTo>
                <a:cubicBezTo>
                  <a:pt x="879" y="735"/>
                  <a:pt x="879" y="735"/>
                  <a:pt x="879" y="735"/>
                </a:cubicBezTo>
                <a:cubicBezTo>
                  <a:pt x="879" y="734"/>
                  <a:pt x="880" y="734"/>
                  <a:pt x="880" y="733"/>
                </a:cubicBezTo>
                <a:cubicBezTo>
                  <a:pt x="880" y="733"/>
                  <a:pt x="880" y="733"/>
                  <a:pt x="880" y="733"/>
                </a:cubicBezTo>
                <a:cubicBezTo>
                  <a:pt x="880" y="732"/>
                  <a:pt x="880" y="732"/>
                  <a:pt x="880" y="732"/>
                </a:cubicBezTo>
                <a:cubicBezTo>
                  <a:pt x="880" y="732"/>
                  <a:pt x="880" y="732"/>
                  <a:pt x="880" y="732"/>
                </a:cubicBezTo>
                <a:cubicBezTo>
                  <a:pt x="880" y="672"/>
                  <a:pt x="880" y="672"/>
                  <a:pt x="880" y="672"/>
                </a:cubicBezTo>
                <a:cubicBezTo>
                  <a:pt x="880" y="672"/>
                  <a:pt x="880" y="672"/>
                  <a:pt x="880" y="672"/>
                </a:cubicBezTo>
                <a:cubicBezTo>
                  <a:pt x="880" y="671"/>
                  <a:pt x="880" y="671"/>
                  <a:pt x="880" y="671"/>
                </a:cubicBezTo>
                <a:cubicBezTo>
                  <a:pt x="880" y="611"/>
                  <a:pt x="880" y="611"/>
                  <a:pt x="880" y="611"/>
                </a:cubicBezTo>
                <a:cubicBezTo>
                  <a:pt x="880" y="611"/>
                  <a:pt x="880" y="611"/>
                  <a:pt x="880" y="611"/>
                </a:cubicBezTo>
                <a:cubicBezTo>
                  <a:pt x="880" y="550"/>
                  <a:pt x="880" y="550"/>
                  <a:pt x="880" y="550"/>
                </a:cubicBezTo>
                <a:cubicBezTo>
                  <a:pt x="880" y="550"/>
                  <a:pt x="880" y="550"/>
                  <a:pt x="880" y="550"/>
                </a:cubicBezTo>
                <a:cubicBezTo>
                  <a:pt x="880" y="550"/>
                  <a:pt x="880" y="550"/>
                  <a:pt x="880" y="550"/>
                </a:cubicBezTo>
                <a:cubicBezTo>
                  <a:pt x="880" y="490"/>
                  <a:pt x="880" y="490"/>
                  <a:pt x="880" y="490"/>
                </a:cubicBezTo>
                <a:cubicBezTo>
                  <a:pt x="880" y="489"/>
                  <a:pt x="880" y="489"/>
                  <a:pt x="880" y="489"/>
                </a:cubicBezTo>
                <a:cubicBezTo>
                  <a:pt x="880" y="489"/>
                  <a:pt x="880" y="489"/>
                  <a:pt x="880" y="489"/>
                </a:cubicBezTo>
                <a:cubicBezTo>
                  <a:pt x="880" y="489"/>
                  <a:pt x="880" y="489"/>
                  <a:pt x="880" y="489"/>
                </a:cubicBezTo>
                <a:cubicBezTo>
                  <a:pt x="880" y="429"/>
                  <a:pt x="880" y="429"/>
                  <a:pt x="880" y="429"/>
                </a:cubicBezTo>
                <a:cubicBezTo>
                  <a:pt x="880" y="429"/>
                  <a:pt x="880" y="429"/>
                  <a:pt x="880" y="429"/>
                </a:cubicBezTo>
                <a:cubicBezTo>
                  <a:pt x="880" y="428"/>
                  <a:pt x="880" y="428"/>
                  <a:pt x="880" y="428"/>
                </a:cubicBezTo>
                <a:cubicBezTo>
                  <a:pt x="880" y="368"/>
                  <a:pt x="880" y="368"/>
                  <a:pt x="880" y="368"/>
                </a:cubicBezTo>
                <a:cubicBezTo>
                  <a:pt x="880" y="367"/>
                  <a:pt x="880" y="367"/>
                  <a:pt x="880" y="367"/>
                </a:cubicBezTo>
                <a:cubicBezTo>
                  <a:pt x="880" y="307"/>
                  <a:pt x="880" y="307"/>
                  <a:pt x="880" y="307"/>
                </a:cubicBezTo>
                <a:cubicBezTo>
                  <a:pt x="880" y="307"/>
                  <a:pt x="880" y="307"/>
                  <a:pt x="880" y="307"/>
                </a:cubicBezTo>
                <a:cubicBezTo>
                  <a:pt x="880" y="306"/>
                  <a:pt x="880" y="306"/>
                  <a:pt x="880" y="306"/>
                </a:cubicBezTo>
                <a:cubicBezTo>
                  <a:pt x="880" y="246"/>
                  <a:pt x="880" y="246"/>
                  <a:pt x="880" y="246"/>
                </a:cubicBezTo>
                <a:cubicBezTo>
                  <a:pt x="880" y="246"/>
                  <a:pt x="880" y="246"/>
                  <a:pt x="880" y="246"/>
                </a:cubicBezTo>
                <a:cubicBezTo>
                  <a:pt x="880" y="246"/>
                  <a:pt x="880" y="246"/>
                  <a:pt x="880" y="246"/>
                </a:cubicBezTo>
                <a:cubicBezTo>
                  <a:pt x="880" y="245"/>
                  <a:pt x="880" y="245"/>
                  <a:pt x="880" y="245"/>
                </a:cubicBezTo>
                <a:cubicBezTo>
                  <a:pt x="880" y="245"/>
                  <a:pt x="880" y="245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8" y="243"/>
                  <a:pt x="878" y="243"/>
                  <a:pt x="878" y="243"/>
                </a:cubicBezTo>
                <a:cubicBezTo>
                  <a:pt x="877" y="244"/>
                  <a:pt x="877" y="244"/>
                  <a:pt x="877" y="244"/>
                </a:cubicBezTo>
                <a:cubicBezTo>
                  <a:pt x="825" y="214"/>
                  <a:pt x="825" y="214"/>
                  <a:pt x="825" y="214"/>
                </a:cubicBezTo>
                <a:cubicBezTo>
                  <a:pt x="824" y="214"/>
                  <a:pt x="824" y="214"/>
                  <a:pt x="824" y="214"/>
                </a:cubicBezTo>
                <a:cubicBezTo>
                  <a:pt x="823" y="213"/>
                  <a:pt x="823" y="213"/>
                  <a:pt x="823" y="213"/>
                </a:cubicBezTo>
                <a:cubicBezTo>
                  <a:pt x="823" y="213"/>
                  <a:pt x="823" y="213"/>
                  <a:pt x="823" y="213"/>
                </a:cubicBezTo>
                <a:cubicBezTo>
                  <a:pt x="769" y="183"/>
                  <a:pt x="769" y="183"/>
                  <a:pt x="769" y="183"/>
                </a:cubicBezTo>
                <a:cubicBezTo>
                  <a:pt x="769" y="183"/>
                  <a:pt x="769" y="183"/>
                  <a:pt x="769" y="183"/>
                </a:cubicBezTo>
                <a:cubicBezTo>
                  <a:pt x="715" y="153"/>
                  <a:pt x="715" y="153"/>
                  <a:pt x="715" y="153"/>
                </a:cubicBezTo>
                <a:cubicBezTo>
                  <a:pt x="714" y="153"/>
                  <a:pt x="714" y="153"/>
                  <a:pt x="714" y="153"/>
                </a:cubicBezTo>
                <a:cubicBezTo>
                  <a:pt x="713" y="152"/>
                  <a:pt x="713" y="152"/>
                  <a:pt x="713" y="152"/>
                </a:cubicBezTo>
                <a:cubicBezTo>
                  <a:pt x="713" y="152"/>
                  <a:pt x="713" y="152"/>
                  <a:pt x="713" y="152"/>
                </a:cubicBezTo>
                <a:cubicBezTo>
                  <a:pt x="660" y="123"/>
                  <a:pt x="660" y="123"/>
                  <a:pt x="660" y="123"/>
                </a:cubicBezTo>
                <a:cubicBezTo>
                  <a:pt x="660" y="122"/>
                  <a:pt x="660" y="122"/>
                  <a:pt x="660" y="122"/>
                </a:cubicBezTo>
                <a:cubicBezTo>
                  <a:pt x="659" y="122"/>
                  <a:pt x="659" y="122"/>
                  <a:pt x="659" y="122"/>
                </a:cubicBezTo>
                <a:cubicBezTo>
                  <a:pt x="605" y="92"/>
                  <a:pt x="605" y="92"/>
                  <a:pt x="605" y="92"/>
                </a:cubicBezTo>
                <a:cubicBezTo>
                  <a:pt x="605" y="92"/>
                  <a:pt x="605" y="92"/>
                  <a:pt x="605" y="92"/>
                </a:cubicBezTo>
                <a:cubicBezTo>
                  <a:pt x="605" y="92"/>
                  <a:pt x="605" y="92"/>
                  <a:pt x="605" y="92"/>
                </a:cubicBezTo>
                <a:cubicBezTo>
                  <a:pt x="605" y="92"/>
                  <a:pt x="605" y="92"/>
                  <a:pt x="605" y="92"/>
                </a:cubicBezTo>
                <a:cubicBezTo>
                  <a:pt x="550" y="62"/>
                  <a:pt x="550" y="62"/>
                  <a:pt x="550" y="62"/>
                </a:cubicBezTo>
                <a:cubicBezTo>
                  <a:pt x="550" y="62"/>
                  <a:pt x="550" y="62"/>
                  <a:pt x="550" y="62"/>
                </a:cubicBezTo>
                <a:cubicBezTo>
                  <a:pt x="550" y="62"/>
                  <a:pt x="550" y="62"/>
                  <a:pt x="550" y="62"/>
                </a:cubicBezTo>
                <a:cubicBezTo>
                  <a:pt x="550" y="62"/>
                  <a:pt x="550" y="62"/>
                  <a:pt x="550" y="62"/>
                </a:cubicBezTo>
                <a:cubicBezTo>
                  <a:pt x="495" y="31"/>
                  <a:pt x="495" y="31"/>
                  <a:pt x="495" y="31"/>
                </a:cubicBezTo>
                <a:cubicBezTo>
                  <a:pt x="495" y="31"/>
                  <a:pt x="495" y="31"/>
                  <a:pt x="495" y="31"/>
                </a:cubicBezTo>
                <a:cubicBezTo>
                  <a:pt x="495" y="31"/>
                  <a:pt x="495" y="31"/>
                  <a:pt x="495" y="31"/>
                </a:cubicBezTo>
                <a:cubicBezTo>
                  <a:pt x="495" y="31"/>
                  <a:pt x="495" y="31"/>
                  <a:pt x="495" y="31"/>
                </a:cubicBezTo>
                <a:cubicBezTo>
                  <a:pt x="441" y="1"/>
                  <a:pt x="441" y="1"/>
                  <a:pt x="441" y="1"/>
                </a:cubicBezTo>
                <a:cubicBezTo>
                  <a:pt x="441" y="1"/>
                  <a:pt x="441" y="1"/>
                  <a:pt x="441" y="1"/>
                </a:cubicBezTo>
                <a:cubicBezTo>
                  <a:pt x="440" y="0"/>
                  <a:pt x="440" y="0"/>
                  <a:pt x="440" y="0"/>
                </a:cubicBezTo>
              </a:path>
            </a:pathLst>
          </a:custGeom>
          <a:solidFill>
            <a:srgbClr val="E3E1E5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82" name="그룹 181"/>
          <p:cNvGrpSpPr/>
          <p:nvPr userDrawn="1"/>
        </p:nvGrpSpPr>
        <p:grpSpPr>
          <a:xfrm>
            <a:off x="3717367" y="1968500"/>
            <a:ext cx="263525" cy="266700"/>
            <a:chOff x="3501343" y="1968500"/>
            <a:chExt cx="263525" cy="266700"/>
          </a:xfrm>
        </p:grpSpPr>
        <p:sp>
          <p:nvSpPr>
            <p:cNvPr id="169" name="Rectangle 157"/>
            <p:cNvSpPr>
              <a:spLocks noChangeArrowheads="1"/>
            </p:cNvSpPr>
            <p:nvPr userDrawn="1"/>
          </p:nvSpPr>
          <p:spPr bwMode="auto">
            <a:xfrm>
              <a:off x="3501343" y="1968500"/>
              <a:ext cx="49213" cy="266700"/>
            </a:xfrm>
            <a:prstGeom prst="rect">
              <a:avLst/>
            </a:prstGeom>
            <a:solidFill>
              <a:srgbClr val="D55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Rectangle 158"/>
            <p:cNvSpPr>
              <a:spLocks noChangeArrowheads="1"/>
            </p:cNvSpPr>
            <p:nvPr userDrawn="1"/>
          </p:nvSpPr>
          <p:spPr bwMode="auto">
            <a:xfrm>
              <a:off x="3609293" y="1968500"/>
              <a:ext cx="49213" cy="266700"/>
            </a:xfrm>
            <a:prstGeom prst="rect">
              <a:avLst/>
            </a:prstGeom>
            <a:solidFill>
              <a:srgbClr val="D55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Rectangle 159"/>
            <p:cNvSpPr>
              <a:spLocks noChangeArrowheads="1"/>
            </p:cNvSpPr>
            <p:nvPr userDrawn="1"/>
          </p:nvSpPr>
          <p:spPr bwMode="auto">
            <a:xfrm>
              <a:off x="3714068" y="1968500"/>
              <a:ext cx="50800" cy="266700"/>
            </a:xfrm>
            <a:prstGeom prst="rect">
              <a:avLst/>
            </a:prstGeom>
            <a:solidFill>
              <a:srgbClr val="D55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72" name="Freeform 160"/>
          <p:cNvSpPr>
            <a:spLocks/>
          </p:cNvSpPr>
          <p:nvPr userDrawn="1"/>
        </p:nvSpPr>
        <p:spPr bwMode="auto">
          <a:xfrm>
            <a:off x="4796632" y="4448175"/>
            <a:ext cx="557213" cy="88900"/>
          </a:xfrm>
          <a:custGeom>
            <a:avLst/>
            <a:gdLst>
              <a:gd name="T0" fmla="*/ 233 w 351"/>
              <a:gd name="T1" fmla="*/ 0 h 56"/>
              <a:gd name="T2" fmla="*/ 176 w 351"/>
              <a:gd name="T3" fmla="*/ 38 h 56"/>
              <a:gd name="T4" fmla="*/ 119 w 351"/>
              <a:gd name="T5" fmla="*/ 0 h 56"/>
              <a:gd name="T6" fmla="*/ 62 w 351"/>
              <a:gd name="T7" fmla="*/ 38 h 56"/>
              <a:gd name="T8" fmla="*/ 8 w 351"/>
              <a:gd name="T9" fmla="*/ 3 h 56"/>
              <a:gd name="T10" fmla="*/ 0 w 351"/>
              <a:gd name="T11" fmla="*/ 15 h 56"/>
              <a:gd name="T12" fmla="*/ 62 w 351"/>
              <a:gd name="T13" fmla="*/ 56 h 56"/>
              <a:gd name="T14" fmla="*/ 119 w 351"/>
              <a:gd name="T15" fmla="*/ 16 h 56"/>
              <a:gd name="T16" fmla="*/ 176 w 351"/>
              <a:gd name="T17" fmla="*/ 56 h 56"/>
              <a:gd name="T18" fmla="*/ 233 w 351"/>
              <a:gd name="T19" fmla="*/ 16 h 56"/>
              <a:gd name="T20" fmla="*/ 289 w 351"/>
              <a:gd name="T21" fmla="*/ 56 h 56"/>
              <a:gd name="T22" fmla="*/ 351 w 351"/>
              <a:gd name="T23" fmla="*/ 15 h 56"/>
              <a:gd name="T24" fmla="*/ 343 w 351"/>
              <a:gd name="T25" fmla="*/ 3 h 56"/>
              <a:gd name="T26" fmla="*/ 289 w 351"/>
              <a:gd name="T27" fmla="*/ 38 h 56"/>
              <a:gd name="T28" fmla="*/ 233 w 351"/>
              <a:gd name="T29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1" h="56">
                <a:moveTo>
                  <a:pt x="233" y="0"/>
                </a:moveTo>
                <a:lnTo>
                  <a:pt x="176" y="38"/>
                </a:lnTo>
                <a:lnTo>
                  <a:pt x="119" y="0"/>
                </a:lnTo>
                <a:lnTo>
                  <a:pt x="62" y="38"/>
                </a:lnTo>
                <a:lnTo>
                  <a:pt x="8" y="3"/>
                </a:lnTo>
                <a:lnTo>
                  <a:pt x="0" y="15"/>
                </a:lnTo>
                <a:lnTo>
                  <a:pt x="62" y="56"/>
                </a:lnTo>
                <a:lnTo>
                  <a:pt x="119" y="16"/>
                </a:lnTo>
                <a:lnTo>
                  <a:pt x="176" y="56"/>
                </a:lnTo>
                <a:lnTo>
                  <a:pt x="233" y="16"/>
                </a:lnTo>
                <a:lnTo>
                  <a:pt x="289" y="56"/>
                </a:lnTo>
                <a:lnTo>
                  <a:pt x="351" y="15"/>
                </a:lnTo>
                <a:lnTo>
                  <a:pt x="343" y="3"/>
                </a:lnTo>
                <a:lnTo>
                  <a:pt x="289" y="38"/>
                </a:lnTo>
                <a:lnTo>
                  <a:pt x="233" y="0"/>
                </a:lnTo>
                <a:close/>
              </a:path>
            </a:pathLst>
          </a:custGeom>
          <a:solidFill>
            <a:srgbClr val="F7D3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3" name="Freeform 161"/>
          <p:cNvSpPr>
            <a:spLocks/>
          </p:cNvSpPr>
          <p:nvPr userDrawn="1"/>
        </p:nvSpPr>
        <p:spPr bwMode="auto">
          <a:xfrm>
            <a:off x="4796632" y="4448175"/>
            <a:ext cx="557213" cy="88900"/>
          </a:xfrm>
          <a:custGeom>
            <a:avLst/>
            <a:gdLst>
              <a:gd name="T0" fmla="*/ 233 w 351"/>
              <a:gd name="T1" fmla="*/ 0 h 56"/>
              <a:gd name="T2" fmla="*/ 176 w 351"/>
              <a:gd name="T3" fmla="*/ 38 h 56"/>
              <a:gd name="T4" fmla="*/ 119 w 351"/>
              <a:gd name="T5" fmla="*/ 0 h 56"/>
              <a:gd name="T6" fmla="*/ 62 w 351"/>
              <a:gd name="T7" fmla="*/ 38 h 56"/>
              <a:gd name="T8" fmla="*/ 8 w 351"/>
              <a:gd name="T9" fmla="*/ 3 h 56"/>
              <a:gd name="T10" fmla="*/ 0 w 351"/>
              <a:gd name="T11" fmla="*/ 15 h 56"/>
              <a:gd name="T12" fmla="*/ 62 w 351"/>
              <a:gd name="T13" fmla="*/ 56 h 56"/>
              <a:gd name="T14" fmla="*/ 119 w 351"/>
              <a:gd name="T15" fmla="*/ 16 h 56"/>
              <a:gd name="T16" fmla="*/ 176 w 351"/>
              <a:gd name="T17" fmla="*/ 56 h 56"/>
              <a:gd name="T18" fmla="*/ 233 w 351"/>
              <a:gd name="T19" fmla="*/ 16 h 56"/>
              <a:gd name="T20" fmla="*/ 289 w 351"/>
              <a:gd name="T21" fmla="*/ 56 h 56"/>
              <a:gd name="T22" fmla="*/ 351 w 351"/>
              <a:gd name="T23" fmla="*/ 15 h 56"/>
              <a:gd name="T24" fmla="*/ 343 w 351"/>
              <a:gd name="T25" fmla="*/ 3 h 56"/>
              <a:gd name="T26" fmla="*/ 289 w 351"/>
              <a:gd name="T27" fmla="*/ 38 h 56"/>
              <a:gd name="T28" fmla="*/ 233 w 351"/>
              <a:gd name="T29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1" h="56">
                <a:moveTo>
                  <a:pt x="233" y="0"/>
                </a:moveTo>
                <a:lnTo>
                  <a:pt x="176" y="38"/>
                </a:lnTo>
                <a:lnTo>
                  <a:pt x="119" y="0"/>
                </a:lnTo>
                <a:lnTo>
                  <a:pt x="62" y="38"/>
                </a:lnTo>
                <a:lnTo>
                  <a:pt x="8" y="3"/>
                </a:lnTo>
                <a:lnTo>
                  <a:pt x="0" y="15"/>
                </a:lnTo>
                <a:lnTo>
                  <a:pt x="62" y="56"/>
                </a:lnTo>
                <a:lnTo>
                  <a:pt x="119" y="16"/>
                </a:lnTo>
                <a:lnTo>
                  <a:pt x="176" y="56"/>
                </a:lnTo>
                <a:lnTo>
                  <a:pt x="233" y="16"/>
                </a:lnTo>
                <a:lnTo>
                  <a:pt x="289" y="56"/>
                </a:lnTo>
                <a:lnTo>
                  <a:pt x="351" y="15"/>
                </a:lnTo>
                <a:lnTo>
                  <a:pt x="343" y="3"/>
                </a:lnTo>
                <a:lnTo>
                  <a:pt x="289" y="38"/>
                </a:lnTo>
                <a:lnTo>
                  <a:pt x="2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80" name="그룹 179"/>
          <p:cNvGrpSpPr/>
          <p:nvPr userDrawn="1"/>
        </p:nvGrpSpPr>
        <p:grpSpPr>
          <a:xfrm>
            <a:off x="164468" y="4645794"/>
            <a:ext cx="3252788" cy="2131578"/>
            <a:chOff x="426245" y="4443848"/>
            <a:chExt cx="3252788" cy="2131578"/>
          </a:xfrm>
        </p:grpSpPr>
        <p:grpSp>
          <p:nvGrpSpPr>
            <p:cNvPr id="176" name="그룹 175"/>
            <p:cNvGrpSpPr/>
            <p:nvPr userDrawn="1"/>
          </p:nvGrpSpPr>
          <p:grpSpPr>
            <a:xfrm>
              <a:off x="1777207" y="6142038"/>
              <a:ext cx="590550" cy="381000"/>
              <a:chOff x="1777207" y="6142038"/>
              <a:chExt cx="590550" cy="381000"/>
            </a:xfrm>
            <a:solidFill>
              <a:srgbClr val="FFFFFF">
                <a:alpha val="20000"/>
              </a:srgbClr>
            </a:solidFill>
          </p:grpSpPr>
          <p:sp>
            <p:nvSpPr>
              <p:cNvPr id="9" name="Freeform 7"/>
              <p:cNvSpPr>
                <a:spLocks/>
              </p:cNvSpPr>
              <p:nvPr userDrawn="1"/>
            </p:nvSpPr>
            <p:spPr bwMode="auto">
              <a:xfrm>
                <a:off x="1801020" y="6156325"/>
                <a:ext cx="393700" cy="366713"/>
              </a:xfrm>
              <a:custGeom>
                <a:avLst/>
                <a:gdLst>
                  <a:gd name="T0" fmla="*/ 150 w 161"/>
                  <a:gd name="T1" fmla="*/ 0 h 150"/>
                  <a:gd name="T2" fmla="*/ 0 w 161"/>
                  <a:gd name="T3" fmla="*/ 150 h 150"/>
                  <a:gd name="T4" fmla="*/ 16 w 161"/>
                  <a:gd name="T5" fmla="*/ 150 h 150"/>
                  <a:gd name="T6" fmla="*/ 161 w 161"/>
                  <a:gd name="T7" fmla="*/ 5 h 150"/>
                  <a:gd name="T8" fmla="*/ 150 w 161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" h="150">
                    <a:moveTo>
                      <a:pt x="150" y="0"/>
                    </a:moveTo>
                    <a:cubicBezTo>
                      <a:pt x="0" y="150"/>
                      <a:pt x="0" y="150"/>
                      <a:pt x="0" y="150"/>
                    </a:cubicBezTo>
                    <a:cubicBezTo>
                      <a:pt x="16" y="150"/>
                      <a:pt x="16" y="150"/>
                      <a:pt x="16" y="150"/>
                    </a:cubicBezTo>
                    <a:cubicBezTo>
                      <a:pt x="161" y="5"/>
                      <a:pt x="161" y="5"/>
                      <a:pt x="161" y="5"/>
                    </a:cubicBezTo>
                    <a:cubicBezTo>
                      <a:pt x="158" y="3"/>
                      <a:pt x="154" y="1"/>
                      <a:pt x="15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" name="Freeform 8"/>
              <p:cNvSpPr>
                <a:spLocks/>
              </p:cNvSpPr>
              <p:nvPr userDrawn="1"/>
            </p:nvSpPr>
            <p:spPr bwMode="auto">
              <a:xfrm>
                <a:off x="2131220" y="6313488"/>
                <a:ext cx="219075" cy="209550"/>
              </a:xfrm>
              <a:custGeom>
                <a:avLst/>
                <a:gdLst>
                  <a:gd name="T0" fmla="*/ 86 w 90"/>
                  <a:gd name="T1" fmla="*/ 0 h 86"/>
                  <a:gd name="T2" fmla="*/ 0 w 90"/>
                  <a:gd name="T3" fmla="*/ 86 h 86"/>
                  <a:gd name="T4" fmla="*/ 16 w 90"/>
                  <a:gd name="T5" fmla="*/ 86 h 86"/>
                  <a:gd name="T6" fmla="*/ 90 w 90"/>
                  <a:gd name="T7" fmla="*/ 11 h 86"/>
                  <a:gd name="T8" fmla="*/ 86 w 90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86">
                    <a:moveTo>
                      <a:pt x="86" y="0"/>
                    </a:moveTo>
                    <a:cubicBezTo>
                      <a:pt x="0" y="86"/>
                      <a:pt x="0" y="86"/>
                      <a:pt x="0" y="86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90" y="11"/>
                      <a:pt x="90" y="11"/>
                      <a:pt x="90" y="11"/>
                    </a:cubicBezTo>
                    <a:cubicBezTo>
                      <a:pt x="89" y="7"/>
                      <a:pt x="87" y="4"/>
                      <a:pt x="8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" name="Freeform 9"/>
              <p:cNvSpPr>
                <a:spLocks/>
              </p:cNvSpPr>
              <p:nvPr userDrawn="1"/>
            </p:nvSpPr>
            <p:spPr bwMode="auto">
              <a:xfrm>
                <a:off x="1867695" y="6176963"/>
                <a:ext cx="368300" cy="346075"/>
              </a:xfrm>
              <a:custGeom>
                <a:avLst/>
                <a:gdLst>
                  <a:gd name="T0" fmla="*/ 142 w 151"/>
                  <a:gd name="T1" fmla="*/ 0 h 142"/>
                  <a:gd name="T2" fmla="*/ 0 w 151"/>
                  <a:gd name="T3" fmla="*/ 142 h 142"/>
                  <a:gd name="T4" fmla="*/ 16 w 151"/>
                  <a:gd name="T5" fmla="*/ 142 h 142"/>
                  <a:gd name="T6" fmla="*/ 151 w 151"/>
                  <a:gd name="T7" fmla="*/ 6 h 142"/>
                  <a:gd name="T8" fmla="*/ 142 w 151"/>
                  <a:gd name="T9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" h="142">
                    <a:moveTo>
                      <a:pt x="142" y="0"/>
                    </a:moveTo>
                    <a:cubicBezTo>
                      <a:pt x="0" y="142"/>
                      <a:pt x="0" y="142"/>
                      <a:pt x="0" y="142"/>
                    </a:cubicBezTo>
                    <a:cubicBezTo>
                      <a:pt x="16" y="142"/>
                      <a:pt x="16" y="142"/>
                      <a:pt x="16" y="142"/>
                    </a:cubicBezTo>
                    <a:cubicBezTo>
                      <a:pt x="151" y="6"/>
                      <a:pt x="151" y="6"/>
                      <a:pt x="151" y="6"/>
                    </a:cubicBezTo>
                    <a:cubicBezTo>
                      <a:pt x="148" y="4"/>
                      <a:pt x="145" y="2"/>
                      <a:pt x="14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10"/>
              <p:cNvSpPr>
                <a:spLocks/>
              </p:cNvSpPr>
              <p:nvPr userDrawn="1"/>
            </p:nvSpPr>
            <p:spPr bwMode="auto">
              <a:xfrm>
                <a:off x="1932782" y="6203950"/>
                <a:ext cx="339725" cy="319088"/>
              </a:xfrm>
              <a:custGeom>
                <a:avLst/>
                <a:gdLst>
                  <a:gd name="T0" fmla="*/ 131 w 139"/>
                  <a:gd name="T1" fmla="*/ 0 h 131"/>
                  <a:gd name="T2" fmla="*/ 0 w 139"/>
                  <a:gd name="T3" fmla="*/ 131 h 131"/>
                  <a:gd name="T4" fmla="*/ 16 w 139"/>
                  <a:gd name="T5" fmla="*/ 131 h 131"/>
                  <a:gd name="T6" fmla="*/ 139 w 139"/>
                  <a:gd name="T7" fmla="*/ 7 h 131"/>
                  <a:gd name="T8" fmla="*/ 131 w 139"/>
                  <a:gd name="T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31">
                    <a:moveTo>
                      <a:pt x="131" y="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16" y="131"/>
                      <a:pt x="16" y="131"/>
                      <a:pt x="16" y="131"/>
                    </a:cubicBezTo>
                    <a:cubicBezTo>
                      <a:pt x="139" y="7"/>
                      <a:pt x="139" y="7"/>
                      <a:pt x="139" y="7"/>
                    </a:cubicBezTo>
                    <a:cubicBezTo>
                      <a:pt x="137" y="5"/>
                      <a:pt x="134" y="2"/>
                      <a:pt x="1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1999457" y="6235700"/>
                <a:ext cx="304800" cy="287338"/>
              </a:xfrm>
              <a:custGeom>
                <a:avLst/>
                <a:gdLst>
                  <a:gd name="T0" fmla="*/ 118 w 125"/>
                  <a:gd name="T1" fmla="*/ 0 h 118"/>
                  <a:gd name="T2" fmla="*/ 0 w 125"/>
                  <a:gd name="T3" fmla="*/ 118 h 118"/>
                  <a:gd name="T4" fmla="*/ 16 w 125"/>
                  <a:gd name="T5" fmla="*/ 118 h 118"/>
                  <a:gd name="T6" fmla="*/ 125 w 125"/>
                  <a:gd name="T7" fmla="*/ 8 h 118"/>
                  <a:gd name="T8" fmla="*/ 118 w 125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18">
                    <a:moveTo>
                      <a:pt x="118" y="0"/>
                    </a:moveTo>
                    <a:cubicBezTo>
                      <a:pt x="0" y="118"/>
                      <a:pt x="0" y="118"/>
                      <a:pt x="0" y="118"/>
                    </a:cubicBezTo>
                    <a:cubicBezTo>
                      <a:pt x="16" y="118"/>
                      <a:pt x="16" y="118"/>
                      <a:pt x="16" y="11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3" y="5"/>
                      <a:pt x="121" y="3"/>
                      <a:pt x="11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2196307" y="6362700"/>
                <a:ext cx="166688" cy="160338"/>
              </a:xfrm>
              <a:custGeom>
                <a:avLst/>
                <a:gdLst>
                  <a:gd name="T0" fmla="*/ 66 w 68"/>
                  <a:gd name="T1" fmla="*/ 0 h 66"/>
                  <a:gd name="T2" fmla="*/ 0 w 68"/>
                  <a:gd name="T3" fmla="*/ 66 h 66"/>
                  <a:gd name="T4" fmla="*/ 16 w 68"/>
                  <a:gd name="T5" fmla="*/ 66 h 66"/>
                  <a:gd name="T6" fmla="*/ 68 w 68"/>
                  <a:gd name="T7" fmla="*/ 13 h 66"/>
                  <a:gd name="T8" fmla="*/ 66 w 68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66">
                    <a:moveTo>
                      <a:pt x="66" y="0"/>
                    </a:moveTo>
                    <a:cubicBezTo>
                      <a:pt x="0" y="66"/>
                      <a:pt x="0" y="66"/>
                      <a:pt x="0" y="66"/>
                    </a:cubicBezTo>
                    <a:cubicBezTo>
                      <a:pt x="16" y="66"/>
                      <a:pt x="16" y="66"/>
                      <a:pt x="16" y="66"/>
                    </a:cubicBezTo>
                    <a:cubicBezTo>
                      <a:pt x="68" y="13"/>
                      <a:pt x="68" y="13"/>
                      <a:pt x="68" y="13"/>
                    </a:cubicBezTo>
                    <a:cubicBezTo>
                      <a:pt x="68" y="8"/>
                      <a:pt x="67" y="4"/>
                      <a:pt x="6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2262982" y="6418263"/>
                <a:ext cx="104775" cy="104775"/>
              </a:xfrm>
              <a:custGeom>
                <a:avLst/>
                <a:gdLst>
                  <a:gd name="T0" fmla="*/ 42 w 43"/>
                  <a:gd name="T1" fmla="*/ 0 h 43"/>
                  <a:gd name="T2" fmla="*/ 0 w 43"/>
                  <a:gd name="T3" fmla="*/ 43 h 43"/>
                  <a:gd name="T4" fmla="*/ 15 w 43"/>
                  <a:gd name="T5" fmla="*/ 43 h 43"/>
                  <a:gd name="T6" fmla="*/ 42 w 43"/>
                  <a:gd name="T7" fmla="*/ 16 h 43"/>
                  <a:gd name="T8" fmla="*/ 43 w 43"/>
                  <a:gd name="T9" fmla="*/ 7 h 43"/>
                  <a:gd name="T10" fmla="*/ 42 w 43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3">
                    <a:moveTo>
                      <a:pt x="42" y="0"/>
                    </a:moveTo>
                    <a:cubicBezTo>
                      <a:pt x="0" y="43"/>
                      <a:pt x="0" y="43"/>
                      <a:pt x="0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43" y="13"/>
                      <a:pt x="43" y="10"/>
                      <a:pt x="43" y="7"/>
                    </a:cubicBezTo>
                    <a:cubicBezTo>
                      <a:pt x="43" y="5"/>
                      <a:pt x="43" y="3"/>
                      <a:pt x="4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14"/>
              <p:cNvSpPr>
                <a:spLocks/>
              </p:cNvSpPr>
              <p:nvPr userDrawn="1"/>
            </p:nvSpPr>
            <p:spPr bwMode="auto">
              <a:xfrm>
                <a:off x="1777207" y="6142038"/>
                <a:ext cx="312738" cy="312738"/>
              </a:xfrm>
              <a:custGeom>
                <a:avLst/>
                <a:gdLst>
                  <a:gd name="T0" fmla="*/ 121 w 128"/>
                  <a:gd name="T1" fmla="*/ 0 h 128"/>
                  <a:gd name="T2" fmla="*/ 112 w 128"/>
                  <a:gd name="T3" fmla="*/ 0 h 128"/>
                  <a:gd name="T4" fmla="*/ 0 w 128"/>
                  <a:gd name="T5" fmla="*/ 112 h 128"/>
                  <a:gd name="T6" fmla="*/ 0 w 128"/>
                  <a:gd name="T7" fmla="*/ 120 h 128"/>
                  <a:gd name="T8" fmla="*/ 0 w 128"/>
                  <a:gd name="T9" fmla="*/ 128 h 128"/>
                  <a:gd name="T10" fmla="*/ 128 w 128"/>
                  <a:gd name="T11" fmla="*/ 0 h 128"/>
                  <a:gd name="T12" fmla="*/ 121 w 128"/>
                  <a:gd name="T1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28">
                    <a:moveTo>
                      <a:pt x="121" y="0"/>
                    </a:moveTo>
                    <a:cubicBezTo>
                      <a:pt x="118" y="0"/>
                      <a:pt x="115" y="0"/>
                      <a:pt x="112" y="0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5"/>
                      <a:pt x="0" y="118"/>
                      <a:pt x="0" y="120"/>
                    </a:cubicBezTo>
                    <a:cubicBezTo>
                      <a:pt x="0" y="123"/>
                      <a:pt x="0" y="125"/>
                      <a:pt x="0" y="128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6" y="0"/>
                      <a:pt x="123" y="0"/>
                      <a:pt x="12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1826420" y="6188075"/>
                <a:ext cx="84138" cy="88900"/>
              </a:xfrm>
              <a:custGeom>
                <a:avLst/>
                <a:gdLst>
                  <a:gd name="T0" fmla="*/ 35 w 35"/>
                  <a:gd name="T1" fmla="*/ 0 h 36"/>
                  <a:gd name="T2" fmla="*/ 0 w 35"/>
                  <a:gd name="T3" fmla="*/ 36 h 36"/>
                  <a:gd name="T4" fmla="*/ 35 w 35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36">
                    <a:moveTo>
                      <a:pt x="35" y="0"/>
                    </a:moveTo>
                    <a:cubicBezTo>
                      <a:pt x="21" y="9"/>
                      <a:pt x="9" y="21"/>
                      <a:pt x="0" y="36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16"/>
              <p:cNvSpPr>
                <a:spLocks/>
              </p:cNvSpPr>
              <p:nvPr userDrawn="1"/>
            </p:nvSpPr>
            <p:spPr bwMode="auto">
              <a:xfrm>
                <a:off x="1781970" y="6145213"/>
                <a:ext cx="239713" cy="239713"/>
              </a:xfrm>
              <a:custGeom>
                <a:avLst/>
                <a:gdLst>
                  <a:gd name="T0" fmla="*/ 98 w 98"/>
                  <a:gd name="T1" fmla="*/ 0 h 98"/>
                  <a:gd name="T2" fmla="*/ 76 w 98"/>
                  <a:gd name="T3" fmla="*/ 6 h 98"/>
                  <a:gd name="T4" fmla="*/ 6 w 98"/>
                  <a:gd name="T5" fmla="*/ 76 h 98"/>
                  <a:gd name="T6" fmla="*/ 0 w 98"/>
                  <a:gd name="T7" fmla="*/ 98 h 98"/>
                  <a:gd name="T8" fmla="*/ 98 w 98"/>
                  <a:gd name="T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98">
                    <a:moveTo>
                      <a:pt x="98" y="0"/>
                    </a:moveTo>
                    <a:cubicBezTo>
                      <a:pt x="90" y="2"/>
                      <a:pt x="83" y="4"/>
                      <a:pt x="76" y="6"/>
                    </a:cubicBezTo>
                    <a:cubicBezTo>
                      <a:pt x="6" y="76"/>
                      <a:pt x="6" y="76"/>
                      <a:pt x="6" y="76"/>
                    </a:cubicBezTo>
                    <a:cubicBezTo>
                      <a:pt x="3" y="83"/>
                      <a:pt x="1" y="91"/>
                      <a:pt x="0" y="98"/>
                    </a:cubicBezTo>
                    <a:cubicBezTo>
                      <a:pt x="98" y="0"/>
                      <a:pt x="98" y="0"/>
                      <a:pt x="9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17"/>
              <p:cNvSpPr>
                <a:spLocks/>
              </p:cNvSpPr>
              <p:nvPr userDrawn="1"/>
            </p:nvSpPr>
            <p:spPr bwMode="auto">
              <a:xfrm>
                <a:off x="2328070" y="6489700"/>
                <a:ext cx="34925" cy="33338"/>
              </a:xfrm>
              <a:custGeom>
                <a:avLst/>
                <a:gdLst>
                  <a:gd name="T0" fmla="*/ 14 w 14"/>
                  <a:gd name="T1" fmla="*/ 0 h 14"/>
                  <a:gd name="T2" fmla="*/ 0 w 14"/>
                  <a:gd name="T3" fmla="*/ 14 h 14"/>
                  <a:gd name="T4" fmla="*/ 10 w 14"/>
                  <a:gd name="T5" fmla="*/ 14 h 14"/>
                  <a:gd name="T6" fmla="*/ 14 w 14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4">
                    <a:moveTo>
                      <a:pt x="14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2" y="9"/>
                      <a:pt x="13" y="5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18"/>
              <p:cNvSpPr>
                <a:spLocks/>
              </p:cNvSpPr>
              <p:nvPr userDrawn="1"/>
            </p:nvSpPr>
            <p:spPr bwMode="auto">
              <a:xfrm>
                <a:off x="1778795" y="6145213"/>
                <a:ext cx="366713" cy="366713"/>
              </a:xfrm>
              <a:custGeom>
                <a:avLst/>
                <a:gdLst>
                  <a:gd name="T0" fmla="*/ 137 w 150"/>
                  <a:gd name="T1" fmla="*/ 0 h 150"/>
                  <a:gd name="T2" fmla="*/ 0 w 150"/>
                  <a:gd name="T3" fmla="*/ 137 h 150"/>
                  <a:gd name="T4" fmla="*/ 3 w 150"/>
                  <a:gd name="T5" fmla="*/ 150 h 150"/>
                  <a:gd name="T6" fmla="*/ 150 w 150"/>
                  <a:gd name="T7" fmla="*/ 2 h 150"/>
                  <a:gd name="T8" fmla="*/ 137 w 15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50">
                    <a:moveTo>
                      <a:pt x="137" y="0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1" y="141"/>
                      <a:pt x="2" y="146"/>
                      <a:pt x="3" y="150"/>
                    </a:cubicBezTo>
                    <a:cubicBezTo>
                      <a:pt x="150" y="2"/>
                      <a:pt x="150" y="2"/>
                      <a:pt x="150" y="2"/>
                    </a:cubicBezTo>
                    <a:cubicBezTo>
                      <a:pt x="146" y="1"/>
                      <a:pt x="142" y="0"/>
                      <a:pt x="13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19"/>
              <p:cNvSpPr>
                <a:spLocks/>
              </p:cNvSpPr>
              <p:nvPr userDrawn="1"/>
            </p:nvSpPr>
            <p:spPr bwMode="auto">
              <a:xfrm>
                <a:off x="2064545" y="6272213"/>
                <a:ext cx="266700" cy="250825"/>
              </a:xfrm>
              <a:custGeom>
                <a:avLst/>
                <a:gdLst>
                  <a:gd name="T0" fmla="*/ 103 w 109"/>
                  <a:gd name="T1" fmla="*/ 0 h 103"/>
                  <a:gd name="T2" fmla="*/ 0 w 109"/>
                  <a:gd name="T3" fmla="*/ 103 h 103"/>
                  <a:gd name="T4" fmla="*/ 16 w 109"/>
                  <a:gd name="T5" fmla="*/ 103 h 103"/>
                  <a:gd name="T6" fmla="*/ 109 w 109"/>
                  <a:gd name="T7" fmla="*/ 10 h 103"/>
                  <a:gd name="T8" fmla="*/ 103 w 109"/>
                  <a:gd name="T9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03">
                    <a:moveTo>
                      <a:pt x="103" y="0"/>
                    </a:moveTo>
                    <a:cubicBezTo>
                      <a:pt x="0" y="103"/>
                      <a:pt x="0" y="103"/>
                      <a:pt x="0" y="103"/>
                    </a:cubicBezTo>
                    <a:cubicBezTo>
                      <a:pt x="16" y="103"/>
                      <a:pt x="16" y="103"/>
                      <a:pt x="16" y="103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7" y="6"/>
                      <a:pt x="105" y="3"/>
                      <a:pt x="10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426245" y="5067300"/>
              <a:ext cx="1350963" cy="1455738"/>
            </a:xfrm>
            <a:custGeom>
              <a:avLst/>
              <a:gdLst>
                <a:gd name="T0" fmla="*/ 553 w 553"/>
                <a:gd name="T1" fmla="*/ 334 h 596"/>
                <a:gd name="T2" fmla="*/ 550 w 553"/>
                <a:gd name="T3" fmla="*/ 300 h 596"/>
                <a:gd name="T4" fmla="*/ 543 w 553"/>
                <a:gd name="T5" fmla="*/ 268 h 596"/>
                <a:gd name="T6" fmla="*/ 414 w 553"/>
                <a:gd name="T7" fmla="*/ 71 h 596"/>
                <a:gd name="T8" fmla="*/ 412 w 553"/>
                <a:gd name="T9" fmla="*/ 69 h 596"/>
                <a:gd name="T10" fmla="*/ 391 w 553"/>
                <a:gd name="T11" fmla="*/ 54 h 596"/>
                <a:gd name="T12" fmla="*/ 388 w 553"/>
                <a:gd name="T13" fmla="*/ 53 h 596"/>
                <a:gd name="T14" fmla="*/ 204 w 553"/>
                <a:gd name="T15" fmla="*/ 0 h 596"/>
                <a:gd name="T16" fmla="*/ 0 w 553"/>
                <a:gd name="T17" fmla="*/ 66 h 596"/>
                <a:gd name="T18" fmla="*/ 0 w 553"/>
                <a:gd name="T19" fmla="*/ 596 h 596"/>
                <a:gd name="T20" fmla="*/ 451 w 553"/>
                <a:gd name="T21" fmla="*/ 596 h 596"/>
                <a:gd name="T22" fmla="*/ 543 w 553"/>
                <a:gd name="T23" fmla="*/ 434 h 596"/>
                <a:gd name="T24" fmla="*/ 553 w 553"/>
                <a:gd name="T25" fmla="*/ 349 h 596"/>
                <a:gd name="T26" fmla="*/ 553 w 553"/>
                <a:gd name="T27" fmla="*/ 334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3" h="596">
                  <a:moveTo>
                    <a:pt x="553" y="334"/>
                  </a:moveTo>
                  <a:cubicBezTo>
                    <a:pt x="552" y="323"/>
                    <a:pt x="551" y="311"/>
                    <a:pt x="550" y="300"/>
                  </a:cubicBezTo>
                  <a:cubicBezTo>
                    <a:pt x="548" y="289"/>
                    <a:pt x="546" y="278"/>
                    <a:pt x="543" y="268"/>
                  </a:cubicBezTo>
                  <a:cubicBezTo>
                    <a:pt x="524" y="188"/>
                    <a:pt x="478" y="119"/>
                    <a:pt x="414" y="71"/>
                  </a:cubicBezTo>
                  <a:cubicBezTo>
                    <a:pt x="414" y="70"/>
                    <a:pt x="413" y="69"/>
                    <a:pt x="412" y="69"/>
                  </a:cubicBezTo>
                  <a:cubicBezTo>
                    <a:pt x="405" y="64"/>
                    <a:pt x="398" y="59"/>
                    <a:pt x="391" y="54"/>
                  </a:cubicBezTo>
                  <a:cubicBezTo>
                    <a:pt x="390" y="54"/>
                    <a:pt x="389" y="53"/>
                    <a:pt x="388" y="53"/>
                  </a:cubicBezTo>
                  <a:cubicBezTo>
                    <a:pt x="335" y="19"/>
                    <a:pt x="272" y="0"/>
                    <a:pt x="204" y="0"/>
                  </a:cubicBezTo>
                  <a:cubicBezTo>
                    <a:pt x="128" y="0"/>
                    <a:pt x="57" y="25"/>
                    <a:pt x="0" y="66"/>
                  </a:cubicBezTo>
                  <a:cubicBezTo>
                    <a:pt x="0" y="596"/>
                    <a:pt x="0" y="596"/>
                    <a:pt x="0" y="596"/>
                  </a:cubicBezTo>
                  <a:cubicBezTo>
                    <a:pt x="451" y="596"/>
                    <a:pt x="451" y="596"/>
                    <a:pt x="451" y="596"/>
                  </a:cubicBezTo>
                  <a:cubicBezTo>
                    <a:pt x="495" y="552"/>
                    <a:pt x="527" y="496"/>
                    <a:pt x="543" y="434"/>
                  </a:cubicBezTo>
                  <a:cubicBezTo>
                    <a:pt x="549" y="407"/>
                    <a:pt x="553" y="378"/>
                    <a:pt x="553" y="349"/>
                  </a:cubicBezTo>
                  <a:cubicBezTo>
                    <a:pt x="553" y="344"/>
                    <a:pt x="553" y="339"/>
                    <a:pt x="553" y="334"/>
                  </a:cubicBezTo>
                </a:path>
              </a:pathLst>
            </a:custGeom>
            <a:solidFill>
              <a:srgbClr val="D971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1674020" y="4994275"/>
              <a:ext cx="569913" cy="584200"/>
            </a:xfrm>
            <a:custGeom>
              <a:avLst/>
              <a:gdLst>
                <a:gd name="T0" fmla="*/ 233 w 233"/>
                <a:gd name="T1" fmla="*/ 19 h 239"/>
                <a:gd name="T2" fmla="*/ 214 w 233"/>
                <a:gd name="T3" fmla="*/ 0 h 239"/>
                <a:gd name="T4" fmla="*/ 0 w 233"/>
                <a:gd name="T5" fmla="*/ 213 h 239"/>
                <a:gd name="T6" fmla="*/ 13 w 233"/>
                <a:gd name="T7" fmla="*/ 239 h 239"/>
                <a:gd name="T8" fmla="*/ 233 w 233"/>
                <a:gd name="T9" fmla="*/ 1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239">
                  <a:moveTo>
                    <a:pt x="233" y="19"/>
                  </a:moveTo>
                  <a:cubicBezTo>
                    <a:pt x="214" y="0"/>
                    <a:pt x="214" y="0"/>
                    <a:pt x="214" y="0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5" y="221"/>
                    <a:pt x="9" y="230"/>
                    <a:pt x="13" y="239"/>
                  </a:cubicBezTo>
                  <a:lnTo>
                    <a:pt x="233" y="19"/>
                  </a:lnTo>
                  <a:close/>
                </a:path>
              </a:pathLst>
            </a:custGeom>
            <a:solidFill>
              <a:srgbClr val="D971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1132682" y="5514975"/>
              <a:ext cx="573088" cy="590550"/>
            </a:xfrm>
            <a:custGeom>
              <a:avLst/>
              <a:gdLst>
                <a:gd name="T0" fmla="*/ 0 w 235"/>
                <a:gd name="T1" fmla="*/ 223 h 242"/>
                <a:gd name="T2" fmla="*/ 19 w 235"/>
                <a:gd name="T3" fmla="*/ 242 h 242"/>
                <a:gd name="T4" fmla="*/ 143 w 235"/>
                <a:gd name="T5" fmla="*/ 117 h 242"/>
                <a:gd name="T6" fmla="*/ 235 w 235"/>
                <a:gd name="T7" fmla="*/ 26 h 242"/>
                <a:gd name="T8" fmla="*/ 222 w 235"/>
                <a:gd name="T9" fmla="*/ 0 h 242"/>
                <a:gd name="T10" fmla="*/ 137 w 235"/>
                <a:gd name="T11" fmla="*/ 85 h 242"/>
                <a:gd name="T12" fmla="*/ 0 w 235"/>
                <a:gd name="T13" fmla="*/ 223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42">
                  <a:moveTo>
                    <a:pt x="0" y="223"/>
                  </a:moveTo>
                  <a:cubicBezTo>
                    <a:pt x="19" y="242"/>
                    <a:pt x="19" y="242"/>
                    <a:pt x="19" y="242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235" y="26"/>
                    <a:pt x="235" y="26"/>
                    <a:pt x="235" y="26"/>
                  </a:cubicBezTo>
                  <a:cubicBezTo>
                    <a:pt x="231" y="17"/>
                    <a:pt x="227" y="8"/>
                    <a:pt x="222" y="0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0" y="223"/>
                  </a:lnTo>
                  <a:close/>
                </a:path>
              </a:pathLst>
            </a:custGeom>
            <a:solidFill>
              <a:srgbClr val="D04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1732757" y="5262563"/>
              <a:ext cx="488950" cy="560388"/>
            </a:xfrm>
            <a:custGeom>
              <a:avLst/>
              <a:gdLst>
                <a:gd name="T0" fmla="*/ 155 w 200"/>
                <a:gd name="T1" fmla="*/ 0 h 229"/>
                <a:gd name="T2" fmla="*/ 0 w 200"/>
                <a:gd name="T3" fmla="*/ 156 h 229"/>
                <a:gd name="T4" fmla="*/ 9 w 200"/>
                <a:gd name="T5" fmla="*/ 188 h 229"/>
                <a:gd name="T6" fmla="*/ 15 w 200"/>
                <a:gd name="T7" fmla="*/ 220 h 229"/>
                <a:gd name="T8" fmla="*/ 16 w 200"/>
                <a:gd name="T9" fmla="*/ 229 h 229"/>
                <a:gd name="T10" fmla="*/ 200 w 200"/>
                <a:gd name="T11" fmla="*/ 45 h 229"/>
                <a:gd name="T12" fmla="*/ 155 w 200"/>
                <a:gd name="T13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229">
                  <a:moveTo>
                    <a:pt x="155" y="0"/>
                  </a:moveTo>
                  <a:cubicBezTo>
                    <a:pt x="0" y="156"/>
                    <a:pt x="0" y="156"/>
                    <a:pt x="0" y="156"/>
                  </a:cubicBezTo>
                  <a:cubicBezTo>
                    <a:pt x="3" y="167"/>
                    <a:pt x="7" y="177"/>
                    <a:pt x="9" y="188"/>
                  </a:cubicBezTo>
                  <a:cubicBezTo>
                    <a:pt x="12" y="199"/>
                    <a:pt x="14" y="210"/>
                    <a:pt x="15" y="220"/>
                  </a:cubicBezTo>
                  <a:cubicBezTo>
                    <a:pt x="16" y="223"/>
                    <a:pt x="16" y="226"/>
                    <a:pt x="16" y="229"/>
                  </a:cubicBezTo>
                  <a:cubicBezTo>
                    <a:pt x="200" y="45"/>
                    <a:pt x="200" y="45"/>
                    <a:pt x="200" y="45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DE82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4"/>
            <p:cNvSpPr>
              <a:spLocks/>
            </p:cNvSpPr>
            <p:nvPr userDrawn="1"/>
          </p:nvSpPr>
          <p:spPr bwMode="auto">
            <a:xfrm>
              <a:off x="1046957" y="5643563"/>
              <a:ext cx="725488" cy="793750"/>
            </a:xfrm>
            <a:custGeom>
              <a:avLst/>
              <a:gdLst>
                <a:gd name="T0" fmla="*/ 290 w 297"/>
                <a:gd name="T1" fmla="*/ 32 h 325"/>
                <a:gd name="T2" fmla="*/ 281 w 297"/>
                <a:gd name="T3" fmla="*/ 0 h 325"/>
                <a:gd name="T4" fmla="*/ 181 w 297"/>
                <a:gd name="T5" fmla="*/ 99 h 325"/>
                <a:gd name="T6" fmla="*/ 0 w 297"/>
                <a:gd name="T7" fmla="*/ 281 h 325"/>
                <a:gd name="T8" fmla="*/ 45 w 297"/>
                <a:gd name="T9" fmla="*/ 325 h 325"/>
                <a:gd name="T10" fmla="*/ 171 w 297"/>
                <a:gd name="T11" fmla="*/ 198 h 325"/>
                <a:gd name="T12" fmla="*/ 297 w 297"/>
                <a:gd name="T13" fmla="*/ 73 h 325"/>
                <a:gd name="T14" fmla="*/ 296 w 297"/>
                <a:gd name="T15" fmla="*/ 64 h 325"/>
                <a:gd name="T16" fmla="*/ 290 w 297"/>
                <a:gd name="T17" fmla="*/ 32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325">
                  <a:moveTo>
                    <a:pt x="290" y="32"/>
                  </a:moveTo>
                  <a:cubicBezTo>
                    <a:pt x="288" y="21"/>
                    <a:pt x="284" y="11"/>
                    <a:pt x="281" y="0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45" y="325"/>
                    <a:pt x="45" y="325"/>
                    <a:pt x="45" y="325"/>
                  </a:cubicBezTo>
                  <a:cubicBezTo>
                    <a:pt x="171" y="198"/>
                    <a:pt x="171" y="198"/>
                    <a:pt x="171" y="198"/>
                  </a:cubicBezTo>
                  <a:cubicBezTo>
                    <a:pt x="297" y="73"/>
                    <a:pt x="297" y="73"/>
                    <a:pt x="297" y="73"/>
                  </a:cubicBezTo>
                  <a:cubicBezTo>
                    <a:pt x="297" y="70"/>
                    <a:pt x="297" y="67"/>
                    <a:pt x="296" y="64"/>
                  </a:cubicBezTo>
                  <a:cubicBezTo>
                    <a:pt x="295" y="54"/>
                    <a:pt x="293" y="43"/>
                    <a:pt x="290" y="32"/>
                  </a:cubicBezTo>
                  <a:close/>
                </a:path>
              </a:pathLst>
            </a:custGeom>
            <a:solidFill>
              <a:srgbClr val="D04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5"/>
            <p:cNvSpPr>
              <a:spLocks/>
            </p:cNvSpPr>
            <p:nvPr userDrawn="1"/>
          </p:nvSpPr>
          <p:spPr bwMode="auto">
            <a:xfrm>
              <a:off x="1427723" y="4991536"/>
              <a:ext cx="252413" cy="250825"/>
            </a:xfrm>
            <a:custGeom>
              <a:avLst/>
              <a:gdLst>
                <a:gd name="T0" fmla="*/ 101 w 103"/>
                <a:gd name="T1" fmla="*/ 0 h 103"/>
                <a:gd name="T2" fmla="*/ 0 w 103"/>
                <a:gd name="T3" fmla="*/ 101 h 103"/>
                <a:gd name="T4" fmla="*/ 2 w 103"/>
                <a:gd name="T5" fmla="*/ 103 h 103"/>
                <a:gd name="T6" fmla="*/ 103 w 103"/>
                <a:gd name="T7" fmla="*/ 2 h 103"/>
                <a:gd name="T8" fmla="*/ 101 w 103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1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" y="102"/>
                    <a:pt x="1" y="102"/>
                    <a:pt x="2" y="103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1" y="0"/>
                    <a:pt x="101" y="0"/>
                    <a:pt x="101" y="0"/>
                  </a:cubicBezTo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7"/>
            <p:cNvSpPr>
              <a:spLocks/>
            </p:cNvSpPr>
            <p:nvPr userDrawn="1"/>
          </p:nvSpPr>
          <p:spPr bwMode="auto">
            <a:xfrm>
              <a:off x="1372160" y="4443848"/>
              <a:ext cx="758825" cy="757238"/>
            </a:xfrm>
            <a:custGeom>
              <a:avLst/>
              <a:gdLst>
                <a:gd name="T0" fmla="*/ 309 w 311"/>
                <a:gd name="T1" fmla="*/ 0 h 310"/>
                <a:gd name="T2" fmla="*/ 81 w 311"/>
                <a:gd name="T3" fmla="*/ 227 h 310"/>
                <a:gd name="T4" fmla="*/ 74 w 311"/>
                <a:gd name="T5" fmla="*/ 225 h 310"/>
                <a:gd name="T6" fmla="*/ 62 w 311"/>
                <a:gd name="T7" fmla="*/ 237 h 310"/>
                <a:gd name="T8" fmla="*/ 64 w 311"/>
                <a:gd name="T9" fmla="*/ 244 h 310"/>
                <a:gd name="T10" fmla="*/ 0 w 311"/>
                <a:gd name="T11" fmla="*/ 308 h 310"/>
                <a:gd name="T12" fmla="*/ 3 w 311"/>
                <a:gd name="T13" fmla="*/ 310 h 310"/>
                <a:gd name="T14" fmla="*/ 66 w 311"/>
                <a:gd name="T15" fmla="*/ 246 h 310"/>
                <a:gd name="T16" fmla="*/ 74 w 311"/>
                <a:gd name="T17" fmla="*/ 249 h 310"/>
                <a:gd name="T18" fmla="*/ 86 w 311"/>
                <a:gd name="T19" fmla="*/ 237 h 310"/>
                <a:gd name="T20" fmla="*/ 83 w 311"/>
                <a:gd name="T21" fmla="*/ 229 h 310"/>
                <a:gd name="T22" fmla="*/ 311 w 311"/>
                <a:gd name="T23" fmla="*/ 2 h 310"/>
                <a:gd name="T24" fmla="*/ 309 w 311"/>
                <a:gd name="T25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1" h="310">
                  <a:moveTo>
                    <a:pt x="309" y="0"/>
                  </a:moveTo>
                  <a:cubicBezTo>
                    <a:pt x="81" y="227"/>
                    <a:pt x="81" y="227"/>
                    <a:pt x="81" y="227"/>
                  </a:cubicBezTo>
                  <a:cubicBezTo>
                    <a:pt x="79" y="226"/>
                    <a:pt x="77" y="225"/>
                    <a:pt x="74" y="225"/>
                  </a:cubicBezTo>
                  <a:cubicBezTo>
                    <a:pt x="67" y="225"/>
                    <a:pt x="62" y="230"/>
                    <a:pt x="62" y="237"/>
                  </a:cubicBezTo>
                  <a:cubicBezTo>
                    <a:pt x="62" y="240"/>
                    <a:pt x="63" y="242"/>
                    <a:pt x="64" y="244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1" y="309"/>
                    <a:pt x="2" y="309"/>
                    <a:pt x="3" y="310"/>
                  </a:cubicBezTo>
                  <a:cubicBezTo>
                    <a:pt x="66" y="246"/>
                    <a:pt x="66" y="246"/>
                    <a:pt x="66" y="246"/>
                  </a:cubicBezTo>
                  <a:cubicBezTo>
                    <a:pt x="68" y="248"/>
                    <a:pt x="71" y="249"/>
                    <a:pt x="74" y="249"/>
                  </a:cubicBezTo>
                  <a:cubicBezTo>
                    <a:pt x="81" y="249"/>
                    <a:pt x="86" y="244"/>
                    <a:pt x="86" y="237"/>
                  </a:cubicBezTo>
                  <a:cubicBezTo>
                    <a:pt x="86" y="234"/>
                    <a:pt x="85" y="231"/>
                    <a:pt x="83" y="229"/>
                  </a:cubicBezTo>
                  <a:cubicBezTo>
                    <a:pt x="311" y="2"/>
                    <a:pt x="311" y="2"/>
                    <a:pt x="311" y="2"/>
                  </a:cubicBezTo>
                  <a:cubicBezTo>
                    <a:pt x="309" y="0"/>
                    <a:pt x="309" y="0"/>
                    <a:pt x="309" y="0"/>
                  </a:cubicBezTo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9"/>
            <p:cNvSpPr>
              <a:spLocks/>
            </p:cNvSpPr>
            <p:nvPr userDrawn="1"/>
          </p:nvSpPr>
          <p:spPr bwMode="auto">
            <a:xfrm>
              <a:off x="2443957" y="5487988"/>
              <a:ext cx="1090613" cy="1087438"/>
            </a:xfrm>
            <a:custGeom>
              <a:avLst/>
              <a:gdLst>
                <a:gd name="T0" fmla="*/ 445 w 447"/>
                <a:gd name="T1" fmla="*/ 0 h 445"/>
                <a:gd name="T2" fmla="*/ 112 w 447"/>
                <a:gd name="T3" fmla="*/ 333 h 445"/>
                <a:gd name="T4" fmla="*/ 111 w 447"/>
                <a:gd name="T5" fmla="*/ 333 h 445"/>
                <a:gd name="T6" fmla="*/ 106 w 447"/>
                <a:gd name="T7" fmla="*/ 337 h 445"/>
                <a:gd name="T8" fmla="*/ 107 w 447"/>
                <a:gd name="T9" fmla="*/ 338 h 445"/>
                <a:gd name="T10" fmla="*/ 88 w 447"/>
                <a:gd name="T11" fmla="*/ 357 h 445"/>
                <a:gd name="T12" fmla="*/ 83 w 447"/>
                <a:gd name="T13" fmla="*/ 356 h 445"/>
                <a:gd name="T14" fmla="*/ 73 w 447"/>
                <a:gd name="T15" fmla="*/ 365 h 445"/>
                <a:gd name="T16" fmla="*/ 75 w 447"/>
                <a:gd name="T17" fmla="*/ 370 h 445"/>
                <a:gd name="T18" fmla="*/ 0 w 447"/>
                <a:gd name="T19" fmla="*/ 445 h 445"/>
                <a:gd name="T20" fmla="*/ 4 w 447"/>
                <a:gd name="T21" fmla="*/ 445 h 445"/>
                <a:gd name="T22" fmla="*/ 77 w 447"/>
                <a:gd name="T23" fmla="*/ 373 h 445"/>
                <a:gd name="T24" fmla="*/ 83 w 447"/>
                <a:gd name="T25" fmla="*/ 375 h 445"/>
                <a:gd name="T26" fmla="*/ 92 w 447"/>
                <a:gd name="T27" fmla="*/ 365 h 445"/>
                <a:gd name="T28" fmla="*/ 90 w 447"/>
                <a:gd name="T29" fmla="*/ 359 h 445"/>
                <a:gd name="T30" fmla="*/ 108 w 447"/>
                <a:gd name="T31" fmla="*/ 341 h 445"/>
                <a:gd name="T32" fmla="*/ 111 w 447"/>
                <a:gd name="T33" fmla="*/ 342 h 445"/>
                <a:gd name="T34" fmla="*/ 115 w 447"/>
                <a:gd name="T35" fmla="*/ 337 h 445"/>
                <a:gd name="T36" fmla="*/ 115 w 447"/>
                <a:gd name="T37" fmla="*/ 335 h 445"/>
                <a:gd name="T38" fmla="*/ 447 w 447"/>
                <a:gd name="T39" fmla="*/ 2 h 445"/>
                <a:gd name="T40" fmla="*/ 445 w 447"/>
                <a:gd name="T41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7" h="445">
                  <a:moveTo>
                    <a:pt x="445" y="0"/>
                  </a:moveTo>
                  <a:cubicBezTo>
                    <a:pt x="112" y="333"/>
                    <a:pt x="112" y="333"/>
                    <a:pt x="112" y="333"/>
                  </a:cubicBezTo>
                  <a:cubicBezTo>
                    <a:pt x="112" y="333"/>
                    <a:pt x="111" y="333"/>
                    <a:pt x="111" y="333"/>
                  </a:cubicBezTo>
                  <a:cubicBezTo>
                    <a:pt x="108" y="333"/>
                    <a:pt x="106" y="335"/>
                    <a:pt x="106" y="337"/>
                  </a:cubicBezTo>
                  <a:cubicBezTo>
                    <a:pt x="106" y="338"/>
                    <a:pt x="107" y="338"/>
                    <a:pt x="107" y="338"/>
                  </a:cubicBezTo>
                  <a:cubicBezTo>
                    <a:pt x="88" y="357"/>
                    <a:pt x="88" y="357"/>
                    <a:pt x="88" y="357"/>
                  </a:cubicBezTo>
                  <a:cubicBezTo>
                    <a:pt x="86" y="357"/>
                    <a:pt x="84" y="356"/>
                    <a:pt x="83" y="356"/>
                  </a:cubicBezTo>
                  <a:cubicBezTo>
                    <a:pt x="77" y="356"/>
                    <a:pt x="73" y="360"/>
                    <a:pt x="73" y="365"/>
                  </a:cubicBezTo>
                  <a:cubicBezTo>
                    <a:pt x="73" y="367"/>
                    <a:pt x="74" y="369"/>
                    <a:pt x="75" y="370"/>
                  </a:cubicBezTo>
                  <a:cubicBezTo>
                    <a:pt x="0" y="445"/>
                    <a:pt x="0" y="445"/>
                    <a:pt x="0" y="445"/>
                  </a:cubicBezTo>
                  <a:cubicBezTo>
                    <a:pt x="4" y="445"/>
                    <a:pt x="4" y="445"/>
                    <a:pt x="4" y="445"/>
                  </a:cubicBezTo>
                  <a:cubicBezTo>
                    <a:pt x="77" y="373"/>
                    <a:pt x="77" y="373"/>
                    <a:pt x="77" y="373"/>
                  </a:cubicBezTo>
                  <a:cubicBezTo>
                    <a:pt x="78" y="374"/>
                    <a:pt x="80" y="375"/>
                    <a:pt x="83" y="375"/>
                  </a:cubicBezTo>
                  <a:cubicBezTo>
                    <a:pt x="88" y="375"/>
                    <a:pt x="92" y="371"/>
                    <a:pt x="92" y="365"/>
                  </a:cubicBezTo>
                  <a:cubicBezTo>
                    <a:pt x="92" y="363"/>
                    <a:pt x="91" y="361"/>
                    <a:pt x="90" y="359"/>
                  </a:cubicBezTo>
                  <a:cubicBezTo>
                    <a:pt x="108" y="341"/>
                    <a:pt x="108" y="341"/>
                    <a:pt x="108" y="341"/>
                  </a:cubicBezTo>
                  <a:cubicBezTo>
                    <a:pt x="109" y="341"/>
                    <a:pt x="110" y="342"/>
                    <a:pt x="111" y="342"/>
                  </a:cubicBezTo>
                  <a:cubicBezTo>
                    <a:pt x="113" y="342"/>
                    <a:pt x="115" y="340"/>
                    <a:pt x="115" y="337"/>
                  </a:cubicBezTo>
                  <a:cubicBezTo>
                    <a:pt x="115" y="336"/>
                    <a:pt x="115" y="335"/>
                    <a:pt x="115" y="335"/>
                  </a:cubicBezTo>
                  <a:cubicBezTo>
                    <a:pt x="447" y="2"/>
                    <a:pt x="447" y="2"/>
                    <a:pt x="447" y="2"/>
                  </a:cubicBezTo>
                  <a:cubicBezTo>
                    <a:pt x="445" y="0"/>
                    <a:pt x="445" y="0"/>
                    <a:pt x="445" y="0"/>
                  </a:cubicBez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30"/>
            <p:cNvSpPr>
              <a:spLocks/>
            </p:cNvSpPr>
            <p:nvPr userDrawn="1"/>
          </p:nvSpPr>
          <p:spPr bwMode="auto">
            <a:xfrm>
              <a:off x="2870995" y="4718050"/>
              <a:ext cx="808038" cy="806450"/>
            </a:xfrm>
            <a:custGeom>
              <a:avLst/>
              <a:gdLst>
                <a:gd name="T0" fmla="*/ 325 w 331"/>
                <a:gd name="T1" fmla="*/ 0 h 330"/>
                <a:gd name="T2" fmla="*/ 320 w 331"/>
                <a:gd name="T3" fmla="*/ 5 h 330"/>
                <a:gd name="T4" fmla="*/ 321 w 331"/>
                <a:gd name="T5" fmla="*/ 8 h 330"/>
                <a:gd name="T6" fmla="*/ 283 w 331"/>
                <a:gd name="T7" fmla="*/ 46 h 330"/>
                <a:gd name="T8" fmla="*/ 275 w 331"/>
                <a:gd name="T9" fmla="*/ 43 h 330"/>
                <a:gd name="T10" fmla="*/ 263 w 331"/>
                <a:gd name="T11" fmla="*/ 55 h 330"/>
                <a:gd name="T12" fmla="*/ 266 w 331"/>
                <a:gd name="T13" fmla="*/ 63 h 330"/>
                <a:gd name="T14" fmla="*/ 0 w 331"/>
                <a:gd name="T15" fmla="*/ 328 h 330"/>
                <a:gd name="T16" fmla="*/ 2 w 331"/>
                <a:gd name="T17" fmla="*/ 330 h 330"/>
                <a:gd name="T18" fmla="*/ 268 w 331"/>
                <a:gd name="T19" fmla="*/ 65 h 330"/>
                <a:gd name="T20" fmla="*/ 275 w 331"/>
                <a:gd name="T21" fmla="*/ 68 h 330"/>
                <a:gd name="T22" fmla="*/ 288 w 331"/>
                <a:gd name="T23" fmla="*/ 55 h 330"/>
                <a:gd name="T24" fmla="*/ 285 w 331"/>
                <a:gd name="T25" fmla="*/ 48 h 330"/>
                <a:gd name="T26" fmla="*/ 323 w 331"/>
                <a:gd name="T27" fmla="*/ 10 h 330"/>
                <a:gd name="T28" fmla="*/ 325 w 331"/>
                <a:gd name="T29" fmla="*/ 11 h 330"/>
                <a:gd name="T30" fmla="*/ 331 w 331"/>
                <a:gd name="T31" fmla="*/ 5 h 330"/>
                <a:gd name="T32" fmla="*/ 325 w 331"/>
                <a:gd name="T3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1" h="330">
                  <a:moveTo>
                    <a:pt x="325" y="0"/>
                  </a:moveTo>
                  <a:cubicBezTo>
                    <a:pt x="322" y="0"/>
                    <a:pt x="320" y="2"/>
                    <a:pt x="320" y="5"/>
                  </a:cubicBezTo>
                  <a:cubicBezTo>
                    <a:pt x="320" y="6"/>
                    <a:pt x="320" y="7"/>
                    <a:pt x="321" y="8"/>
                  </a:cubicBezTo>
                  <a:cubicBezTo>
                    <a:pt x="283" y="46"/>
                    <a:pt x="283" y="46"/>
                    <a:pt x="283" y="46"/>
                  </a:cubicBezTo>
                  <a:cubicBezTo>
                    <a:pt x="281" y="44"/>
                    <a:pt x="278" y="43"/>
                    <a:pt x="275" y="43"/>
                  </a:cubicBezTo>
                  <a:cubicBezTo>
                    <a:pt x="269" y="43"/>
                    <a:pt x="263" y="49"/>
                    <a:pt x="263" y="55"/>
                  </a:cubicBezTo>
                  <a:cubicBezTo>
                    <a:pt x="263" y="58"/>
                    <a:pt x="264" y="61"/>
                    <a:pt x="266" y="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68" y="65"/>
                    <a:pt x="268" y="65"/>
                    <a:pt x="268" y="65"/>
                  </a:cubicBezTo>
                  <a:cubicBezTo>
                    <a:pt x="270" y="67"/>
                    <a:pt x="272" y="68"/>
                    <a:pt x="275" y="68"/>
                  </a:cubicBezTo>
                  <a:cubicBezTo>
                    <a:pt x="282" y="68"/>
                    <a:pt x="288" y="62"/>
                    <a:pt x="288" y="55"/>
                  </a:cubicBezTo>
                  <a:cubicBezTo>
                    <a:pt x="288" y="53"/>
                    <a:pt x="287" y="50"/>
                    <a:pt x="285" y="48"/>
                  </a:cubicBezTo>
                  <a:cubicBezTo>
                    <a:pt x="323" y="10"/>
                    <a:pt x="323" y="10"/>
                    <a:pt x="323" y="10"/>
                  </a:cubicBezTo>
                  <a:cubicBezTo>
                    <a:pt x="323" y="11"/>
                    <a:pt x="324" y="11"/>
                    <a:pt x="325" y="11"/>
                  </a:cubicBezTo>
                  <a:cubicBezTo>
                    <a:pt x="329" y="11"/>
                    <a:pt x="331" y="8"/>
                    <a:pt x="331" y="5"/>
                  </a:cubicBezTo>
                  <a:cubicBezTo>
                    <a:pt x="331" y="2"/>
                    <a:pt x="329" y="0"/>
                    <a:pt x="325" y="0"/>
                  </a:cubicBez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162"/>
            <p:cNvSpPr>
              <a:spLocks/>
            </p:cNvSpPr>
            <p:nvPr userDrawn="1"/>
          </p:nvSpPr>
          <p:spPr bwMode="auto">
            <a:xfrm>
              <a:off x="916782" y="5235575"/>
              <a:ext cx="520700" cy="520700"/>
            </a:xfrm>
            <a:custGeom>
              <a:avLst/>
              <a:gdLst>
                <a:gd name="T0" fmla="*/ 211 w 213"/>
                <a:gd name="T1" fmla="*/ 0 h 213"/>
                <a:gd name="T2" fmla="*/ 122 w 213"/>
                <a:gd name="T3" fmla="*/ 89 h 213"/>
                <a:gd name="T4" fmla="*/ 117 w 213"/>
                <a:gd name="T5" fmla="*/ 87 h 213"/>
                <a:gd name="T6" fmla="*/ 107 w 213"/>
                <a:gd name="T7" fmla="*/ 96 h 213"/>
                <a:gd name="T8" fmla="*/ 109 w 213"/>
                <a:gd name="T9" fmla="*/ 102 h 213"/>
                <a:gd name="T10" fmla="*/ 64 w 213"/>
                <a:gd name="T11" fmla="*/ 146 h 213"/>
                <a:gd name="T12" fmla="*/ 48 w 213"/>
                <a:gd name="T13" fmla="*/ 140 h 213"/>
                <a:gd name="T14" fmla="*/ 23 w 213"/>
                <a:gd name="T15" fmla="*/ 165 h 213"/>
                <a:gd name="T16" fmla="*/ 30 w 213"/>
                <a:gd name="T17" fmla="*/ 181 h 213"/>
                <a:gd name="T18" fmla="*/ 0 w 213"/>
                <a:gd name="T19" fmla="*/ 211 h 213"/>
                <a:gd name="T20" fmla="*/ 2 w 213"/>
                <a:gd name="T21" fmla="*/ 213 h 213"/>
                <a:gd name="T22" fmla="*/ 32 w 213"/>
                <a:gd name="T23" fmla="*/ 183 h 213"/>
                <a:gd name="T24" fmla="*/ 48 w 213"/>
                <a:gd name="T25" fmla="*/ 189 h 213"/>
                <a:gd name="T26" fmla="*/ 72 w 213"/>
                <a:gd name="T27" fmla="*/ 165 h 213"/>
                <a:gd name="T28" fmla="*/ 66 w 213"/>
                <a:gd name="T29" fmla="*/ 149 h 213"/>
                <a:gd name="T30" fmla="*/ 111 w 213"/>
                <a:gd name="T31" fmla="*/ 104 h 213"/>
                <a:gd name="T32" fmla="*/ 117 w 213"/>
                <a:gd name="T33" fmla="*/ 106 h 213"/>
                <a:gd name="T34" fmla="*/ 126 w 213"/>
                <a:gd name="T35" fmla="*/ 96 h 213"/>
                <a:gd name="T36" fmla="*/ 124 w 213"/>
                <a:gd name="T37" fmla="*/ 91 h 213"/>
                <a:gd name="T38" fmla="*/ 213 w 213"/>
                <a:gd name="T39" fmla="*/ 2 h 213"/>
                <a:gd name="T40" fmla="*/ 211 w 213"/>
                <a:gd name="T41" fmla="*/ 0 h 213"/>
                <a:gd name="T42" fmla="*/ 211 w 213"/>
                <a:gd name="T4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3" h="213">
                  <a:moveTo>
                    <a:pt x="211" y="0"/>
                  </a:moveTo>
                  <a:cubicBezTo>
                    <a:pt x="122" y="89"/>
                    <a:pt x="122" y="89"/>
                    <a:pt x="122" y="89"/>
                  </a:cubicBezTo>
                  <a:cubicBezTo>
                    <a:pt x="120" y="88"/>
                    <a:pt x="119" y="87"/>
                    <a:pt x="117" y="87"/>
                  </a:cubicBezTo>
                  <a:cubicBezTo>
                    <a:pt x="111" y="87"/>
                    <a:pt x="107" y="91"/>
                    <a:pt x="107" y="96"/>
                  </a:cubicBezTo>
                  <a:cubicBezTo>
                    <a:pt x="107" y="98"/>
                    <a:pt x="108" y="100"/>
                    <a:pt x="109" y="102"/>
                  </a:cubicBezTo>
                  <a:cubicBezTo>
                    <a:pt x="64" y="146"/>
                    <a:pt x="64" y="146"/>
                    <a:pt x="64" y="146"/>
                  </a:cubicBezTo>
                  <a:cubicBezTo>
                    <a:pt x="60" y="143"/>
                    <a:pt x="54" y="140"/>
                    <a:pt x="48" y="140"/>
                  </a:cubicBezTo>
                  <a:cubicBezTo>
                    <a:pt x="34" y="140"/>
                    <a:pt x="23" y="151"/>
                    <a:pt x="23" y="165"/>
                  </a:cubicBezTo>
                  <a:cubicBezTo>
                    <a:pt x="23" y="171"/>
                    <a:pt x="26" y="177"/>
                    <a:pt x="30" y="18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2" y="213"/>
                    <a:pt x="2" y="213"/>
                    <a:pt x="2" y="213"/>
                  </a:cubicBezTo>
                  <a:cubicBezTo>
                    <a:pt x="32" y="183"/>
                    <a:pt x="32" y="183"/>
                    <a:pt x="32" y="183"/>
                  </a:cubicBezTo>
                  <a:cubicBezTo>
                    <a:pt x="36" y="187"/>
                    <a:pt x="42" y="189"/>
                    <a:pt x="48" y="189"/>
                  </a:cubicBezTo>
                  <a:cubicBezTo>
                    <a:pt x="62" y="189"/>
                    <a:pt x="72" y="178"/>
                    <a:pt x="72" y="165"/>
                  </a:cubicBezTo>
                  <a:cubicBezTo>
                    <a:pt x="72" y="159"/>
                    <a:pt x="70" y="153"/>
                    <a:pt x="66" y="149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3" y="105"/>
                    <a:pt x="115" y="106"/>
                    <a:pt x="117" y="106"/>
                  </a:cubicBezTo>
                  <a:cubicBezTo>
                    <a:pt x="122" y="106"/>
                    <a:pt x="126" y="101"/>
                    <a:pt x="126" y="96"/>
                  </a:cubicBezTo>
                  <a:cubicBezTo>
                    <a:pt x="126" y="94"/>
                    <a:pt x="125" y="92"/>
                    <a:pt x="124" y="91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3" y="1"/>
                    <a:pt x="212" y="0"/>
                    <a:pt x="211" y="0"/>
                  </a:cubicBezTo>
                  <a:cubicBezTo>
                    <a:pt x="211" y="0"/>
                    <a:pt x="211" y="0"/>
                    <a:pt x="211" y="0"/>
                  </a:cubicBezTo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81" name="직사각형 180"/>
          <p:cNvSpPr/>
          <p:nvPr userDrawn="1"/>
        </p:nvSpPr>
        <p:spPr>
          <a:xfrm>
            <a:off x="146374" y="152400"/>
            <a:ext cx="9683426" cy="6580584"/>
          </a:xfrm>
          <a:prstGeom prst="rect">
            <a:avLst/>
          </a:prstGeom>
          <a:noFill/>
          <a:ln w="38100">
            <a:solidFill>
              <a:srgbClr val="D97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3" name="그림 18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660" y="6129300"/>
            <a:ext cx="1011852" cy="40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5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-02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>
            <a:spLocks/>
          </p:cNvSpPr>
          <p:nvPr/>
        </p:nvSpPr>
        <p:spPr bwMode="auto">
          <a:xfrm>
            <a:off x="5305809" y="-65113"/>
            <a:ext cx="14288" cy="3175"/>
          </a:xfrm>
          <a:custGeom>
            <a:avLst/>
            <a:gdLst>
              <a:gd name="T0" fmla="*/ 3 w 6"/>
              <a:gd name="T1" fmla="*/ 0 h 1"/>
              <a:gd name="T2" fmla="*/ 0 w 6"/>
              <a:gd name="T3" fmla="*/ 1 h 1"/>
              <a:gd name="T4" fmla="*/ 6 w 6"/>
              <a:gd name="T5" fmla="*/ 1 h 1"/>
              <a:gd name="T6" fmla="*/ 3 w 6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1">
                <a:moveTo>
                  <a:pt x="3" y="0"/>
                </a:moveTo>
                <a:cubicBezTo>
                  <a:pt x="2" y="0"/>
                  <a:pt x="1" y="1"/>
                  <a:pt x="0" y="1"/>
                </a:cubicBezTo>
                <a:cubicBezTo>
                  <a:pt x="6" y="1"/>
                  <a:pt x="6" y="1"/>
                  <a:pt x="6" y="1"/>
                </a:cubicBezTo>
                <a:cubicBezTo>
                  <a:pt x="5" y="1"/>
                  <a:pt x="4" y="0"/>
                  <a:pt x="3" y="0"/>
                </a:cubicBezTo>
              </a:path>
            </a:pathLst>
          </a:custGeom>
          <a:solidFill>
            <a:schemeClr val="bg1">
              <a:alpha val="50196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2127634" y="-61938"/>
            <a:ext cx="1588" cy="0"/>
          </a:xfrm>
          <a:custGeom>
            <a:avLst/>
            <a:gdLst>
              <a:gd name="T0" fmla="*/ 0 w 1"/>
              <a:gd name="T1" fmla="*/ 0 w 1"/>
              <a:gd name="T2" fmla="*/ 1 w 1"/>
              <a:gd name="T3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Freeform 13"/>
          <p:cNvSpPr>
            <a:spLocks/>
          </p:cNvSpPr>
          <p:nvPr/>
        </p:nvSpPr>
        <p:spPr bwMode="auto">
          <a:xfrm>
            <a:off x="2127634" y="-61938"/>
            <a:ext cx="1588" cy="0"/>
          </a:xfrm>
          <a:custGeom>
            <a:avLst/>
            <a:gdLst>
              <a:gd name="T0" fmla="*/ 0 w 1"/>
              <a:gd name="T1" fmla="*/ 0 w 1"/>
              <a:gd name="T2" fmla="*/ 1 w 1"/>
              <a:gd name="T3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5" name="Freeform 28"/>
          <p:cNvSpPr>
            <a:spLocks noEditPoints="1"/>
          </p:cNvSpPr>
          <p:nvPr userDrawn="1"/>
        </p:nvSpPr>
        <p:spPr bwMode="auto">
          <a:xfrm>
            <a:off x="255649" y="444500"/>
            <a:ext cx="2420938" cy="3290888"/>
          </a:xfrm>
          <a:custGeom>
            <a:avLst/>
            <a:gdLst>
              <a:gd name="T0" fmla="*/ 369 w 645"/>
              <a:gd name="T1" fmla="*/ 217 h 876"/>
              <a:gd name="T2" fmla="*/ 90 w 645"/>
              <a:gd name="T3" fmla="*/ 64 h 876"/>
              <a:gd name="T4" fmla="*/ 90 w 645"/>
              <a:gd name="T5" fmla="*/ 491 h 876"/>
              <a:gd name="T6" fmla="*/ 185 w 645"/>
              <a:gd name="T7" fmla="*/ 668 h 876"/>
              <a:gd name="T8" fmla="*/ 459 w 645"/>
              <a:gd name="T9" fmla="*/ 825 h 876"/>
              <a:gd name="T10" fmla="*/ 458 w 645"/>
              <a:gd name="T11" fmla="*/ 504 h 876"/>
              <a:gd name="T12" fmla="*/ 465 w 645"/>
              <a:gd name="T13" fmla="*/ 292 h 876"/>
              <a:gd name="T14" fmla="*/ 540 w 645"/>
              <a:gd name="T15" fmla="*/ 241 h 876"/>
              <a:gd name="T16" fmla="*/ 540 w 645"/>
              <a:gd name="T17" fmla="*/ 241 h 876"/>
              <a:gd name="T18" fmla="*/ 382 w 645"/>
              <a:gd name="T19" fmla="*/ 229 h 876"/>
              <a:gd name="T20" fmla="*/ 179 w 645"/>
              <a:gd name="T21" fmla="*/ 208 h 876"/>
              <a:gd name="T22" fmla="*/ 261 w 645"/>
              <a:gd name="T23" fmla="*/ 169 h 876"/>
              <a:gd name="T24" fmla="*/ 202 w 645"/>
              <a:gd name="T25" fmla="*/ 445 h 876"/>
              <a:gd name="T26" fmla="*/ 202 w 645"/>
              <a:gd name="T27" fmla="*/ 331 h 876"/>
              <a:gd name="T28" fmla="*/ 193 w 645"/>
              <a:gd name="T29" fmla="*/ 320 h 876"/>
              <a:gd name="T30" fmla="*/ 180 w 645"/>
              <a:gd name="T31" fmla="*/ 239 h 876"/>
              <a:gd name="T32" fmla="*/ 172 w 645"/>
              <a:gd name="T33" fmla="*/ 331 h 876"/>
              <a:gd name="T34" fmla="*/ 172 w 645"/>
              <a:gd name="T35" fmla="*/ 445 h 876"/>
              <a:gd name="T36" fmla="*/ 172 w 645"/>
              <a:gd name="T37" fmla="*/ 445 h 876"/>
              <a:gd name="T38" fmla="*/ 113 w 645"/>
              <a:gd name="T39" fmla="*/ 496 h 876"/>
              <a:gd name="T40" fmla="*/ 265 w 645"/>
              <a:gd name="T41" fmla="*/ 389 h 876"/>
              <a:gd name="T42" fmla="*/ 196 w 645"/>
              <a:gd name="T43" fmla="*/ 538 h 876"/>
              <a:gd name="T44" fmla="*/ 359 w 645"/>
              <a:gd name="T45" fmla="*/ 649 h 876"/>
              <a:gd name="T46" fmla="*/ 294 w 645"/>
              <a:gd name="T47" fmla="*/ 498 h 876"/>
              <a:gd name="T48" fmla="*/ 285 w 645"/>
              <a:gd name="T49" fmla="*/ 487 h 876"/>
              <a:gd name="T50" fmla="*/ 285 w 645"/>
              <a:gd name="T51" fmla="*/ 288 h 876"/>
              <a:gd name="T52" fmla="*/ 385 w 645"/>
              <a:gd name="T53" fmla="*/ 333 h 876"/>
              <a:gd name="T54" fmla="*/ 374 w 645"/>
              <a:gd name="T55" fmla="*/ 242 h 876"/>
              <a:gd name="T56" fmla="*/ 374 w 645"/>
              <a:gd name="T57" fmla="*/ 242 h 876"/>
              <a:gd name="T58" fmla="*/ 358 w 645"/>
              <a:gd name="T59" fmla="*/ 238 h 876"/>
              <a:gd name="T60" fmla="*/ 199 w 645"/>
              <a:gd name="T61" fmla="*/ 221 h 876"/>
              <a:gd name="T62" fmla="*/ 267 w 645"/>
              <a:gd name="T63" fmla="*/ 156 h 876"/>
              <a:gd name="T64" fmla="*/ 267 w 645"/>
              <a:gd name="T65" fmla="*/ 61 h 876"/>
              <a:gd name="T66" fmla="*/ 104 w 645"/>
              <a:gd name="T67" fmla="*/ 73 h 876"/>
              <a:gd name="T68" fmla="*/ 13 w 645"/>
              <a:gd name="T69" fmla="*/ 320 h 876"/>
              <a:gd name="T70" fmla="*/ 89 w 645"/>
              <a:gd name="T71" fmla="*/ 372 h 876"/>
              <a:gd name="T72" fmla="*/ 89 w 645"/>
              <a:gd name="T73" fmla="*/ 372 h 876"/>
              <a:gd name="T74" fmla="*/ 98 w 645"/>
              <a:gd name="T75" fmla="*/ 269 h 876"/>
              <a:gd name="T76" fmla="*/ 82 w 645"/>
              <a:gd name="T77" fmla="*/ 604 h 876"/>
              <a:gd name="T78" fmla="*/ 87 w 645"/>
              <a:gd name="T79" fmla="*/ 619 h 876"/>
              <a:gd name="T80" fmla="*/ 19 w 645"/>
              <a:gd name="T81" fmla="*/ 551 h 876"/>
              <a:gd name="T82" fmla="*/ 105 w 645"/>
              <a:gd name="T83" fmla="*/ 702 h 876"/>
              <a:gd name="T84" fmla="*/ 178 w 645"/>
              <a:gd name="T85" fmla="*/ 649 h 876"/>
              <a:gd name="T86" fmla="*/ 194 w 645"/>
              <a:gd name="T87" fmla="*/ 650 h 876"/>
              <a:gd name="T88" fmla="*/ 194 w 645"/>
              <a:gd name="T89" fmla="*/ 650 h 876"/>
              <a:gd name="T90" fmla="*/ 271 w 645"/>
              <a:gd name="T91" fmla="*/ 700 h 876"/>
              <a:gd name="T92" fmla="*/ 356 w 645"/>
              <a:gd name="T93" fmla="*/ 556 h 876"/>
              <a:gd name="T94" fmla="*/ 352 w 645"/>
              <a:gd name="T95" fmla="*/ 659 h 876"/>
              <a:gd name="T96" fmla="*/ 357 w 645"/>
              <a:gd name="T97" fmla="*/ 764 h 876"/>
              <a:gd name="T98" fmla="*/ 362 w 645"/>
              <a:gd name="T99" fmla="*/ 776 h 876"/>
              <a:gd name="T100" fmla="*/ 378 w 645"/>
              <a:gd name="T101" fmla="*/ 776 h 876"/>
              <a:gd name="T102" fmla="*/ 453 w 645"/>
              <a:gd name="T103" fmla="*/ 807 h 876"/>
              <a:gd name="T104" fmla="*/ 371 w 645"/>
              <a:gd name="T105" fmla="*/ 756 h 876"/>
              <a:gd name="T106" fmla="*/ 367 w 645"/>
              <a:gd name="T107" fmla="*/ 435 h 876"/>
              <a:gd name="T108" fmla="*/ 370 w 645"/>
              <a:gd name="T109" fmla="*/ 435 h 876"/>
              <a:gd name="T110" fmla="*/ 444 w 645"/>
              <a:gd name="T111" fmla="*/ 498 h 876"/>
              <a:gd name="T112" fmla="*/ 452 w 645"/>
              <a:gd name="T113" fmla="*/ 486 h 876"/>
              <a:gd name="T114" fmla="*/ 535 w 645"/>
              <a:gd name="T115" fmla="*/ 443 h 876"/>
              <a:gd name="T116" fmla="*/ 540 w 645"/>
              <a:gd name="T117" fmla="*/ 455 h 876"/>
              <a:gd name="T118" fmla="*/ 546 w 645"/>
              <a:gd name="T119" fmla="*/ 343 h 876"/>
              <a:gd name="T120" fmla="*/ 556 w 645"/>
              <a:gd name="T121" fmla="*/ 538 h 876"/>
              <a:gd name="T122" fmla="*/ 631 w 645"/>
              <a:gd name="T123" fmla="*/ 486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45" h="876">
                <a:moveTo>
                  <a:pt x="637" y="381"/>
                </a:moveTo>
                <a:cubicBezTo>
                  <a:pt x="557" y="333"/>
                  <a:pt x="557" y="333"/>
                  <a:pt x="557" y="333"/>
                </a:cubicBezTo>
                <a:cubicBezTo>
                  <a:pt x="556" y="332"/>
                  <a:pt x="555" y="332"/>
                  <a:pt x="554" y="331"/>
                </a:cubicBezTo>
                <a:cubicBezTo>
                  <a:pt x="555" y="330"/>
                  <a:pt x="555" y="329"/>
                  <a:pt x="555" y="327"/>
                </a:cubicBezTo>
                <a:cubicBezTo>
                  <a:pt x="555" y="231"/>
                  <a:pt x="555" y="231"/>
                  <a:pt x="555" y="231"/>
                </a:cubicBezTo>
                <a:cubicBezTo>
                  <a:pt x="555" y="226"/>
                  <a:pt x="552" y="220"/>
                  <a:pt x="547" y="217"/>
                </a:cubicBezTo>
                <a:cubicBezTo>
                  <a:pt x="467" y="169"/>
                  <a:pt x="467" y="169"/>
                  <a:pt x="467" y="169"/>
                </a:cubicBezTo>
                <a:cubicBezTo>
                  <a:pt x="464" y="168"/>
                  <a:pt x="461" y="167"/>
                  <a:pt x="458" y="167"/>
                </a:cubicBezTo>
                <a:cubicBezTo>
                  <a:pt x="455" y="167"/>
                  <a:pt x="452" y="168"/>
                  <a:pt x="450" y="169"/>
                </a:cubicBezTo>
                <a:cubicBezTo>
                  <a:pt x="369" y="217"/>
                  <a:pt x="369" y="217"/>
                  <a:pt x="369" y="217"/>
                </a:cubicBezTo>
                <a:cubicBezTo>
                  <a:pt x="369" y="217"/>
                  <a:pt x="369" y="217"/>
                  <a:pt x="369" y="217"/>
                </a:cubicBezTo>
                <a:cubicBezTo>
                  <a:pt x="368" y="216"/>
                  <a:pt x="367" y="215"/>
                  <a:pt x="365" y="214"/>
                </a:cubicBezTo>
                <a:cubicBezTo>
                  <a:pt x="285" y="166"/>
                  <a:pt x="285" y="166"/>
                  <a:pt x="285" y="166"/>
                </a:cubicBezTo>
                <a:cubicBezTo>
                  <a:pt x="284" y="165"/>
                  <a:pt x="283" y="165"/>
                  <a:pt x="282" y="164"/>
                </a:cubicBezTo>
                <a:cubicBezTo>
                  <a:pt x="283" y="163"/>
                  <a:pt x="283" y="162"/>
                  <a:pt x="283" y="161"/>
                </a:cubicBezTo>
                <a:cubicBezTo>
                  <a:pt x="283" y="64"/>
                  <a:pt x="283" y="64"/>
                  <a:pt x="283" y="64"/>
                </a:cubicBezTo>
                <a:cubicBezTo>
                  <a:pt x="283" y="59"/>
                  <a:pt x="280" y="53"/>
                  <a:pt x="275" y="51"/>
                </a:cubicBezTo>
                <a:cubicBezTo>
                  <a:pt x="195" y="2"/>
                  <a:pt x="195" y="2"/>
                  <a:pt x="195" y="2"/>
                </a:cubicBezTo>
                <a:cubicBezTo>
                  <a:pt x="192" y="1"/>
                  <a:pt x="189" y="0"/>
                  <a:pt x="186" y="0"/>
                </a:cubicBezTo>
                <a:cubicBezTo>
                  <a:pt x="183" y="0"/>
                  <a:pt x="181" y="1"/>
                  <a:pt x="178" y="2"/>
                </a:cubicBezTo>
                <a:cubicBezTo>
                  <a:pt x="98" y="51"/>
                  <a:pt x="98" y="51"/>
                  <a:pt x="98" y="51"/>
                </a:cubicBezTo>
                <a:cubicBezTo>
                  <a:pt x="93" y="53"/>
                  <a:pt x="90" y="59"/>
                  <a:pt x="90" y="64"/>
                </a:cubicBezTo>
                <a:cubicBezTo>
                  <a:pt x="90" y="161"/>
                  <a:pt x="90" y="161"/>
                  <a:pt x="90" y="161"/>
                </a:cubicBezTo>
                <a:cubicBezTo>
                  <a:pt x="90" y="162"/>
                  <a:pt x="90" y="163"/>
                  <a:pt x="90" y="165"/>
                </a:cubicBezTo>
                <a:cubicBezTo>
                  <a:pt x="90" y="165"/>
                  <a:pt x="89" y="165"/>
                  <a:pt x="88" y="166"/>
                </a:cubicBezTo>
                <a:cubicBezTo>
                  <a:pt x="8" y="214"/>
                  <a:pt x="8" y="214"/>
                  <a:pt x="8" y="214"/>
                </a:cubicBezTo>
                <a:cubicBezTo>
                  <a:pt x="3" y="217"/>
                  <a:pt x="0" y="222"/>
                  <a:pt x="0" y="228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330"/>
                  <a:pt x="3" y="335"/>
                  <a:pt x="8" y="338"/>
                </a:cubicBezTo>
                <a:cubicBezTo>
                  <a:pt x="88" y="386"/>
                  <a:pt x="88" y="386"/>
                  <a:pt x="88" y="386"/>
                </a:cubicBezTo>
                <a:cubicBezTo>
                  <a:pt x="89" y="387"/>
                  <a:pt x="90" y="387"/>
                  <a:pt x="91" y="388"/>
                </a:cubicBezTo>
                <a:cubicBezTo>
                  <a:pt x="90" y="390"/>
                  <a:pt x="90" y="392"/>
                  <a:pt x="90" y="394"/>
                </a:cubicBezTo>
                <a:cubicBezTo>
                  <a:pt x="90" y="491"/>
                  <a:pt x="90" y="491"/>
                  <a:pt x="90" y="491"/>
                </a:cubicBezTo>
                <a:cubicBezTo>
                  <a:pt x="90" y="492"/>
                  <a:pt x="90" y="493"/>
                  <a:pt x="90" y="495"/>
                </a:cubicBezTo>
                <a:cubicBezTo>
                  <a:pt x="90" y="495"/>
                  <a:pt x="89" y="495"/>
                  <a:pt x="88" y="496"/>
                </a:cubicBezTo>
                <a:cubicBezTo>
                  <a:pt x="8" y="544"/>
                  <a:pt x="8" y="544"/>
                  <a:pt x="8" y="544"/>
                </a:cubicBezTo>
                <a:cubicBezTo>
                  <a:pt x="3" y="547"/>
                  <a:pt x="0" y="552"/>
                  <a:pt x="0" y="558"/>
                </a:cubicBezTo>
                <a:cubicBezTo>
                  <a:pt x="0" y="654"/>
                  <a:pt x="0" y="654"/>
                  <a:pt x="0" y="654"/>
                </a:cubicBezTo>
                <a:cubicBezTo>
                  <a:pt x="0" y="660"/>
                  <a:pt x="3" y="665"/>
                  <a:pt x="8" y="668"/>
                </a:cubicBezTo>
                <a:cubicBezTo>
                  <a:pt x="88" y="716"/>
                  <a:pt x="88" y="716"/>
                  <a:pt x="88" y="716"/>
                </a:cubicBezTo>
                <a:cubicBezTo>
                  <a:pt x="91" y="718"/>
                  <a:pt x="94" y="719"/>
                  <a:pt x="97" y="719"/>
                </a:cubicBezTo>
                <a:cubicBezTo>
                  <a:pt x="101" y="719"/>
                  <a:pt x="103" y="717"/>
                  <a:pt x="105" y="716"/>
                </a:cubicBezTo>
                <a:cubicBezTo>
                  <a:pt x="105" y="716"/>
                  <a:pt x="105" y="716"/>
                  <a:pt x="105" y="716"/>
                </a:cubicBezTo>
                <a:cubicBezTo>
                  <a:pt x="185" y="668"/>
                  <a:pt x="185" y="668"/>
                  <a:pt x="185" y="668"/>
                </a:cubicBezTo>
                <a:cubicBezTo>
                  <a:pt x="186" y="668"/>
                  <a:pt x="186" y="667"/>
                  <a:pt x="187" y="667"/>
                </a:cubicBezTo>
                <a:cubicBezTo>
                  <a:pt x="187" y="667"/>
                  <a:pt x="187" y="668"/>
                  <a:pt x="188" y="668"/>
                </a:cubicBezTo>
                <a:cubicBezTo>
                  <a:pt x="268" y="716"/>
                  <a:pt x="268" y="716"/>
                  <a:pt x="268" y="716"/>
                </a:cubicBezTo>
                <a:cubicBezTo>
                  <a:pt x="270" y="717"/>
                  <a:pt x="272" y="718"/>
                  <a:pt x="274" y="718"/>
                </a:cubicBezTo>
                <a:cubicBezTo>
                  <a:pt x="274" y="811"/>
                  <a:pt x="274" y="811"/>
                  <a:pt x="274" y="811"/>
                </a:cubicBezTo>
                <a:cubicBezTo>
                  <a:pt x="274" y="817"/>
                  <a:pt x="277" y="822"/>
                  <a:pt x="282" y="825"/>
                </a:cubicBezTo>
                <a:cubicBezTo>
                  <a:pt x="362" y="873"/>
                  <a:pt x="362" y="873"/>
                  <a:pt x="362" y="873"/>
                </a:cubicBezTo>
                <a:cubicBezTo>
                  <a:pt x="365" y="875"/>
                  <a:pt x="368" y="876"/>
                  <a:pt x="371" y="876"/>
                </a:cubicBezTo>
                <a:cubicBezTo>
                  <a:pt x="375" y="876"/>
                  <a:pt x="377" y="874"/>
                  <a:pt x="379" y="873"/>
                </a:cubicBezTo>
                <a:cubicBezTo>
                  <a:pt x="379" y="873"/>
                  <a:pt x="379" y="873"/>
                  <a:pt x="379" y="873"/>
                </a:cubicBezTo>
                <a:cubicBezTo>
                  <a:pt x="459" y="825"/>
                  <a:pt x="459" y="825"/>
                  <a:pt x="459" y="825"/>
                </a:cubicBezTo>
                <a:cubicBezTo>
                  <a:pt x="464" y="822"/>
                  <a:pt x="467" y="817"/>
                  <a:pt x="467" y="811"/>
                </a:cubicBezTo>
                <a:cubicBezTo>
                  <a:pt x="467" y="715"/>
                  <a:pt x="467" y="715"/>
                  <a:pt x="467" y="715"/>
                </a:cubicBezTo>
                <a:cubicBezTo>
                  <a:pt x="467" y="709"/>
                  <a:pt x="464" y="704"/>
                  <a:pt x="459" y="701"/>
                </a:cubicBezTo>
                <a:cubicBezTo>
                  <a:pt x="379" y="653"/>
                  <a:pt x="379" y="653"/>
                  <a:pt x="379" y="653"/>
                </a:cubicBezTo>
                <a:cubicBezTo>
                  <a:pt x="377" y="652"/>
                  <a:pt x="375" y="651"/>
                  <a:pt x="373" y="651"/>
                </a:cubicBezTo>
                <a:cubicBezTo>
                  <a:pt x="373" y="558"/>
                  <a:pt x="373" y="558"/>
                  <a:pt x="373" y="558"/>
                </a:cubicBezTo>
                <a:cubicBezTo>
                  <a:pt x="373" y="557"/>
                  <a:pt x="373" y="556"/>
                  <a:pt x="373" y="555"/>
                </a:cubicBezTo>
                <a:cubicBezTo>
                  <a:pt x="375" y="554"/>
                  <a:pt x="376" y="554"/>
                  <a:pt x="377" y="553"/>
                </a:cubicBezTo>
                <a:cubicBezTo>
                  <a:pt x="377" y="553"/>
                  <a:pt x="377" y="553"/>
                  <a:pt x="377" y="553"/>
                </a:cubicBezTo>
                <a:cubicBezTo>
                  <a:pt x="457" y="505"/>
                  <a:pt x="457" y="505"/>
                  <a:pt x="457" y="505"/>
                </a:cubicBezTo>
                <a:cubicBezTo>
                  <a:pt x="458" y="504"/>
                  <a:pt x="458" y="504"/>
                  <a:pt x="458" y="504"/>
                </a:cubicBezTo>
                <a:cubicBezTo>
                  <a:pt x="459" y="504"/>
                  <a:pt x="459" y="504"/>
                  <a:pt x="460" y="505"/>
                </a:cubicBezTo>
                <a:cubicBezTo>
                  <a:pt x="540" y="553"/>
                  <a:pt x="540" y="553"/>
                  <a:pt x="540" y="553"/>
                </a:cubicBezTo>
                <a:cubicBezTo>
                  <a:pt x="543" y="555"/>
                  <a:pt x="546" y="555"/>
                  <a:pt x="549" y="555"/>
                </a:cubicBezTo>
                <a:cubicBezTo>
                  <a:pt x="553" y="555"/>
                  <a:pt x="555" y="554"/>
                  <a:pt x="557" y="553"/>
                </a:cubicBezTo>
                <a:cubicBezTo>
                  <a:pt x="557" y="553"/>
                  <a:pt x="557" y="553"/>
                  <a:pt x="557" y="553"/>
                </a:cubicBezTo>
                <a:cubicBezTo>
                  <a:pt x="637" y="505"/>
                  <a:pt x="637" y="505"/>
                  <a:pt x="637" y="505"/>
                </a:cubicBezTo>
                <a:cubicBezTo>
                  <a:pt x="642" y="502"/>
                  <a:pt x="645" y="496"/>
                  <a:pt x="645" y="491"/>
                </a:cubicBezTo>
                <a:cubicBezTo>
                  <a:pt x="645" y="395"/>
                  <a:pt x="645" y="395"/>
                  <a:pt x="645" y="395"/>
                </a:cubicBezTo>
                <a:cubicBezTo>
                  <a:pt x="645" y="389"/>
                  <a:pt x="642" y="384"/>
                  <a:pt x="637" y="381"/>
                </a:cubicBezTo>
                <a:close/>
                <a:moveTo>
                  <a:pt x="464" y="294"/>
                </a:moveTo>
                <a:cubicBezTo>
                  <a:pt x="464" y="293"/>
                  <a:pt x="465" y="293"/>
                  <a:pt x="465" y="292"/>
                </a:cubicBezTo>
                <a:cubicBezTo>
                  <a:pt x="466" y="292"/>
                  <a:pt x="466" y="292"/>
                  <a:pt x="466" y="292"/>
                </a:cubicBezTo>
                <a:cubicBezTo>
                  <a:pt x="467" y="292"/>
                  <a:pt x="467" y="292"/>
                  <a:pt x="468" y="292"/>
                </a:cubicBezTo>
                <a:cubicBezTo>
                  <a:pt x="532" y="332"/>
                  <a:pt x="532" y="332"/>
                  <a:pt x="532" y="332"/>
                </a:cubicBezTo>
                <a:cubicBezTo>
                  <a:pt x="533" y="333"/>
                  <a:pt x="534" y="333"/>
                  <a:pt x="534" y="334"/>
                </a:cubicBezTo>
                <a:cubicBezTo>
                  <a:pt x="534" y="335"/>
                  <a:pt x="533" y="336"/>
                  <a:pt x="532" y="336"/>
                </a:cubicBezTo>
                <a:cubicBezTo>
                  <a:pt x="468" y="375"/>
                  <a:pt x="468" y="375"/>
                  <a:pt x="468" y="375"/>
                </a:cubicBezTo>
                <a:cubicBezTo>
                  <a:pt x="467" y="375"/>
                  <a:pt x="467" y="375"/>
                  <a:pt x="466" y="375"/>
                </a:cubicBezTo>
                <a:cubicBezTo>
                  <a:pt x="466" y="375"/>
                  <a:pt x="466" y="375"/>
                  <a:pt x="465" y="375"/>
                </a:cubicBezTo>
                <a:cubicBezTo>
                  <a:pt x="465" y="375"/>
                  <a:pt x="464" y="374"/>
                  <a:pt x="464" y="373"/>
                </a:cubicBezTo>
                <a:lnTo>
                  <a:pt x="464" y="294"/>
                </a:lnTo>
                <a:close/>
                <a:moveTo>
                  <a:pt x="540" y="241"/>
                </a:moveTo>
                <a:cubicBezTo>
                  <a:pt x="541" y="241"/>
                  <a:pt x="541" y="242"/>
                  <a:pt x="542" y="242"/>
                </a:cubicBezTo>
                <a:cubicBezTo>
                  <a:pt x="542" y="242"/>
                  <a:pt x="543" y="243"/>
                  <a:pt x="543" y="244"/>
                </a:cubicBezTo>
                <a:cubicBezTo>
                  <a:pt x="543" y="320"/>
                  <a:pt x="543" y="320"/>
                  <a:pt x="543" y="320"/>
                </a:cubicBezTo>
                <a:cubicBezTo>
                  <a:pt x="543" y="321"/>
                  <a:pt x="542" y="322"/>
                  <a:pt x="542" y="322"/>
                </a:cubicBezTo>
                <a:cubicBezTo>
                  <a:pt x="541" y="323"/>
                  <a:pt x="541" y="323"/>
                  <a:pt x="540" y="323"/>
                </a:cubicBezTo>
                <a:cubicBezTo>
                  <a:pt x="540" y="323"/>
                  <a:pt x="540" y="323"/>
                  <a:pt x="539" y="322"/>
                </a:cubicBezTo>
                <a:cubicBezTo>
                  <a:pt x="473" y="282"/>
                  <a:pt x="473" y="282"/>
                  <a:pt x="473" y="282"/>
                </a:cubicBezTo>
                <a:cubicBezTo>
                  <a:pt x="473" y="281"/>
                  <a:pt x="472" y="281"/>
                  <a:pt x="472" y="280"/>
                </a:cubicBezTo>
                <a:cubicBezTo>
                  <a:pt x="472" y="279"/>
                  <a:pt x="473" y="278"/>
                  <a:pt x="473" y="278"/>
                </a:cubicBezTo>
                <a:cubicBezTo>
                  <a:pt x="539" y="242"/>
                  <a:pt x="539" y="242"/>
                  <a:pt x="539" y="242"/>
                </a:cubicBezTo>
                <a:cubicBezTo>
                  <a:pt x="540" y="242"/>
                  <a:pt x="540" y="241"/>
                  <a:pt x="540" y="241"/>
                </a:cubicBezTo>
                <a:close/>
                <a:moveTo>
                  <a:pt x="381" y="225"/>
                </a:moveTo>
                <a:cubicBezTo>
                  <a:pt x="456" y="179"/>
                  <a:pt x="456" y="179"/>
                  <a:pt x="456" y="179"/>
                </a:cubicBezTo>
                <a:cubicBezTo>
                  <a:pt x="457" y="179"/>
                  <a:pt x="457" y="179"/>
                  <a:pt x="458" y="179"/>
                </a:cubicBezTo>
                <a:cubicBezTo>
                  <a:pt x="459" y="179"/>
                  <a:pt x="460" y="179"/>
                  <a:pt x="460" y="179"/>
                </a:cubicBezTo>
                <a:cubicBezTo>
                  <a:pt x="537" y="225"/>
                  <a:pt x="537" y="225"/>
                  <a:pt x="537" y="225"/>
                </a:cubicBezTo>
                <a:cubicBezTo>
                  <a:pt x="538" y="226"/>
                  <a:pt x="538" y="227"/>
                  <a:pt x="538" y="227"/>
                </a:cubicBezTo>
                <a:cubicBezTo>
                  <a:pt x="538" y="228"/>
                  <a:pt x="538" y="229"/>
                  <a:pt x="537" y="229"/>
                </a:cubicBezTo>
                <a:cubicBezTo>
                  <a:pt x="459" y="272"/>
                  <a:pt x="459" y="272"/>
                  <a:pt x="459" y="272"/>
                </a:cubicBezTo>
                <a:cubicBezTo>
                  <a:pt x="459" y="272"/>
                  <a:pt x="459" y="272"/>
                  <a:pt x="458" y="272"/>
                </a:cubicBezTo>
                <a:cubicBezTo>
                  <a:pt x="458" y="272"/>
                  <a:pt x="457" y="272"/>
                  <a:pt x="457" y="272"/>
                </a:cubicBezTo>
                <a:cubicBezTo>
                  <a:pt x="382" y="229"/>
                  <a:pt x="382" y="229"/>
                  <a:pt x="382" y="229"/>
                </a:cubicBezTo>
                <a:cubicBezTo>
                  <a:pt x="382" y="229"/>
                  <a:pt x="381" y="229"/>
                  <a:pt x="381" y="229"/>
                </a:cubicBezTo>
                <a:cubicBezTo>
                  <a:pt x="380" y="228"/>
                  <a:pt x="380" y="228"/>
                  <a:pt x="379" y="227"/>
                </a:cubicBezTo>
                <a:cubicBezTo>
                  <a:pt x="379" y="226"/>
                  <a:pt x="380" y="225"/>
                  <a:pt x="381" y="225"/>
                </a:cubicBezTo>
                <a:close/>
                <a:moveTo>
                  <a:pt x="112" y="168"/>
                </a:moveTo>
                <a:cubicBezTo>
                  <a:pt x="112" y="167"/>
                  <a:pt x="112" y="166"/>
                  <a:pt x="113" y="166"/>
                </a:cubicBezTo>
                <a:cubicBezTo>
                  <a:pt x="177" y="126"/>
                  <a:pt x="177" y="126"/>
                  <a:pt x="177" y="126"/>
                </a:cubicBezTo>
                <a:cubicBezTo>
                  <a:pt x="177" y="125"/>
                  <a:pt x="178" y="125"/>
                  <a:pt x="178" y="125"/>
                </a:cubicBezTo>
                <a:cubicBezTo>
                  <a:pt x="178" y="125"/>
                  <a:pt x="179" y="125"/>
                  <a:pt x="179" y="125"/>
                </a:cubicBezTo>
                <a:cubicBezTo>
                  <a:pt x="180" y="126"/>
                  <a:pt x="180" y="127"/>
                  <a:pt x="180" y="127"/>
                </a:cubicBezTo>
                <a:cubicBezTo>
                  <a:pt x="180" y="206"/>
                  <a:pt x="180" y="206"/>
                  <a:pt x="180" y="206"/>
                </a:cubicBezTo>
                <a:cubicBezTo>
                  <a:pt x="180" y="207"/>
                  <a:pt x="180" y="208"/>
                  <a:pt x="179" y="208"/>
                </a:cubicBezTo>
                <a:cubicBezTo>
                  <a:pt x="179" y="208"/>
                  <a:pt x="178" y="208"/>
                  <a:pt x="178" y="208"/>
                </a:cubicBezTo>
                <a:cubicBezTo>
                  <a:pt x="178" y="208"/>
                  <a:pt x="177" y="208"/>
                  <a:pt x="177" y="208"/>
                </a:cubicBezTo>
                <a:cubicBezTo>
                  <a:pt x="113" y="170"/>
                  <a:pt x="113" y="170"/>
                  <a:pt x="113" y="170"/>
                </a:cubicBezTo>
                <a:cubicBezTo>
                  <a:pt x="112" y="169"/>
                  <a:pt x="112" y="169"/>
                  <a:pt x="112" y="168"/>
                </a:cubicBezTo>
                <a:close/>
                <a:moveTo>
                  <a:pt x="192" y="127"/>
                </a:moveTo>
                <a:cubicBezTo>
                  <a:pt x="192" y="126"/>
                  <a:pt x="193" y="126"/>
                  <a:pt x="193" y="125"/>
                </a:cubicBezTo>
                <a:cubicBezTo>
                  <a:pt x="194" y="125"/>
                  <a:pt x="194" y="125"/>
                  <a:pt x="195" y="125"/>
                </a:cubicBezTo>
                <a:cubicBezTo>
                  <a:pt x="195" y="125"/>
                  <a:pt x="195" y="125"/>
                  <a:pt x="196" y="125"/>
                </a:cubicBezTo>
                <a:cubicBezTo>
                  <a:pt x="261" y="165"/>
                  <a:pt x="261" y="165"/>
                  <a:pt x="261" y="165"/>
                </a:cubicBezTo>
                <a:cubicBezTo>
                  <a:pt x="261" y="166"/>
                  <a:pt x="262" y="167"/>
                  <a:pt x="262" y="167"/>
                </a:cubicBezTo>
                <a:cubicBezTo>
                  <a:pt x="262" y="168"/>
                  <a:pt x="261" y="169"/>
                  <a:pt x="261" y="169"/>
                </a:cubicBezTo>
                <a:cubicBezTo>
                  <a:pt x="196" y="208"/>
                  <a:pt x="196" y="208"/>
                  <a:pt x="196" y="208"/>
                </a:cubicBezTo>
                <a:cubicBezTo>
                  <a:pt x="195" y="208"/>
                  <a:pt x="195" y="208"/>
                  <a:pt x="195" y="208"/>
                </a:cubicBezTo>
                <a:cubicBezTo>
                  <a:pt x="194" y="208"/>
                  <a:pt x="194" y="208"/>
                  <a:pt x="193" y="208"/>
                </a:cubicBezTo>
                <a:cubicBezTo>
                  <a:pt x="193" y="208"/>
                  <a:pt x="192" y="207"/>
                  <a:pt x="192" y="206"/>
                </a:cubicBezTo>
                <a:lnTo>
                  <a:pt x="192" y="127"/>
                </a:lnTo>
                <a:close/>
                <a:moveTo>
                  <a:pt x="271" y="407"/>
                </a:moveTo>
                <a:cubicBezTo>
                  <a:pt x="271" y="484"/>
                  <a:pt x="271" y="484"/>
                  <a:pt x="271" y="484"/>
                </a:cubicBezTo>
                <a:cubicBezTo>
                  <a:pt x="271" y="484"/>
                  <a:pt x="270" y="485"/>
                  <a:pt x="270" y="486"/>
                </a:cubicBezTo>
                <a:cubicBezTo>
                  <a:pt x="269" y="486"/>
                  <a:pt x="269" y="486"/>
                  <a:pt x="269" y="486"/>
                </a:cubicBezTo>
                <a:cubicBezTo>
                  <a:pt x="268" y="486"/>
                  <a:pt x="268" y="486"/>
                  <a:pt x="267" y="486"/>
                </a:cubicBezTo>
                <a:cubicBezTo>
                  <a:pt x="202" y="445"/>
                  <a:pt x="202" y="445"/>
                  <a:pt x="202" y="445"/>
                </a:cubicBezTo>
                <a:cubicBezTo>
                  <a:pt x="201" y="444"/>
                  <a:pt x="200" y="444"/>
                  <a:pt x="200" y="443"/>
                </a:cubicBezTo>
                <a:cubicBezTo>
                  <a:pt x="200" y="442"/>
                  <a:pt x="201" y="441"/>
                  <a:pt x="202" y="441"/>
                </a:cubicBezTo>
                <a:cubicBezTo>
                  <a:pt x="268" y="405"/>
                  <a:pt x="268" y="405"/>
                  <a:pt x="268" y="405"/>
                </a:cubicBezTo>
                <a:cubicBezTo>
                  <a:pt x="268" y="405"/>
                  <a:pt x="268" y="405"/>
                  <a:pt x="269" y="405"/>
                </a:cubicBezTo>
                <a:cubicBezTo>
                  <a:pt x="269" y="405"/>
                  <a:pt x="269" y="405"/>
                  <a:pt x="270" y="405"/>
                </a:cubicBezTo>
                <a:cubicBezTo>
                  <a:pt x="271" y="405"/>
                  <a:pt x="271" y="406"/>
                  <a:pt x="271" y="407"/>
                </a:cubicBezTo>
                <a:close/>
                <a:moveTo>
                  <a:pt x="270" y="372"/>
                </a:moveTo>
                <a:cubicBezTo>
                  <a:pt x="269" y="372"/>
                  <a:pt x="269" y="372"/>
                  <a:pt x="268" y="372"/>
                </a:cubicBezTo>
                <a:cubicBezTo>
                  <a:pt x="268" y="372"/>
                  <a:pt x="268" y="372"/>
                  <a:pt x="267" y="372"/>
                </a:cubicBezTo>
                <a:cubicBezTo>
                  <a:pt x="203" y="333"/>
                  <a:pt x="203" y="333"/>
                  <a:pt x="203" y="333"/>
                </a:cubicBezTo>
                <a:cubicBezTo>
                  <a:pt x="203" y="333"/>
                  <a:pt x="202" y="332"/>
                  <a:pt x="202" y="331"/>
                </a:cubicBezTo>
                <a:cubicBezTo>
                  <a:pt x="202" y="330"/>
                  <a:pt x="202" y="330"/>
                  <a:pt x="203" y="329"/>
                </a:cubicBezTo>
                <a:cubicBezTo>
                  <a:pt x="267" y="289"/>
                  <a:pt x="267" y="289"/>
                  <a:pt x="267" y="289"/>
                </a:cubicBezTo>
                <a:cubicBezTo>
                  <a:pt x="268" y="289"/>
                  <a:pt x="268" y="289"/>
                  <a:pt x="268" y="289"/>
                </a:cubicBezTo>
                <a:cubicBezTo>
                  <a:pt x="269" y="289"/>
                  <a:pt x="269" y="289"/>
                  <a:pt x="270" y="289"/>
                </a:cubicBezTo>
                <a:cubicBezTo>
                  <a:pt x="270" y="289"/>
                  <a:pt x="271" y="290"/>
                  <a:pt x="271" y="291"/>
                </a:cubicBezTo>
                <a:cubicBezTo>
                  <a:pt x="271" y="370"/>
                  <a:pt x="271" y="370"/>
                  <a:pt x="271" y="370"/>
                </a:cubicBezTo>
                <a:cubicBezTo>
                  <a:pt x="271" y="370"/>
                  <a:pt x="270" y="371"/>
                  <a:pt x="270" y="372"/>
                </a:cubicBezTo>
                <a:close/>
                <a:moveTo>
                  <a:pt x="262" y="278"/>
                </a:moveTo>
                <a:cubicBezTo>
                  <a:pt x="196" y="320"/>
                  <a:pt x="196" y="320"/>
                  <a:pt x="196" y="320"/>
                </a:cubicBezTo>
                <a:cubicBezTo>
                  <a:pt x="195" y="320"/>
                  <a:pt x="195" y="320"/>
                  <a:pt x="194" y="320"/>
                </a:cubicBezTo>
                <a:cubicBezTo>
                  <a:pt x="194" y="320"/>
                  <a:pt x="194" y="320"/>
                  <a:pt x="193" y="320"/>
                </a:cubicBezTo>
                <a:cubicBezTo>
                  <a:pt x="193" y="320"/>
                  <a:pt x="193" y="320"/>
                  <a:pt x="193" y="320"/>
                </a:cubicBezTo>
                <a:cubicBezTo>
                  <a:pt x="193" y="237"/>
                  <a:pt x="193" y="237"/>
                  <a:pt x="193" y="237"/>
                </a:cubicBezTo>
                <a:cubicBezTo>
                  <a:pt x="193" y="237"/>
                  <a:pt x="193" y="237"/>
                  <a:pt x="193" y="237"/>
                </a:cubicBezTo>
                <a:cubicBezTo>
                  <a:pt x="194" y="236"/>
                  <a:pt x="194" y="236"/>
                  <a:pt x="194" y="236"/>
                </a:cubicBezTo>
                <a:cubicBezTo>
                  <a:pt x="195" y="236"/>
                  <a:pt x="195" y="236"/>
                  <a:pt x="195" y="237"/>
                </a:cubicBezTo>
                <a:cubicBezTo>
                  <a:pt x="262" y="274"/>
                  <a:pt x="262" y="274"/>
                  <a:pt x="262" y="274"/>
                </a:cubicBezTo>
                <a:cubicBezTo>
                  <a:pt x="262" y="275"/>
                  <a:pt x="263" y="276"/>
                  <a:pt x="263" y="276"/>
                </a:cubicBezTo>
                <a:cubicBezTo>
                  <a:pt x="263" y="277"/>
                  <a:pt x="263" y="278"/>
                  <a:pt x="262" y="278"/>
                </a:cubicBezTo>
                <a:close/>
                <a:moveTo>
                  <a:pt x="179" y="238"/>
                </a:moveTo>
                <a:cubicBezTo>
                  <a:pt x="179" y="238"/>
                  <a:pt x="180" y="238"/>
                  <a:pt x="180" y="238"/>
                </a:cubicBezTo>
                <a:cubicBezTo>
                  <a:pt x="180" y="238"/>
                  <a:pt x="180" y="238"/>
                  <a:pt x="180" y="239"/>
                </a:cubicBezTo>
                <a:cubicBezTo>
                  <a:pt x="180" y="319"/>
                  <a:pt x="180" y="319"/>
                  <a:pt x="180" y="319"/>
                </a:cubicBezTo>
                <a:cubicBezTo>
                  <a:pt x="180" y="319"/>
                  <a:pt x="180" y="319"/>
                  <a:pt x="180" y="319"/>
                </a:cubicBezTo>
                <a:cubicBezTo>
                  <a:pt x="180" y="319"/>
                  <a:pt x="179" y="319"/>
                  <a:pt x="179" y="319"/>
                </a:cubicBezTo>
                <a:cubicBezTo>
                  <a:pt x="178" y="319"/>
                  <a:pt x="178" y="319"/>
                  <a:pt x="178" y="319"/>
                </a:cubicBezTo>
                <a:cubicBezTo>
                  <a:pt x="112" y="278"/>
                  <a:pt x="112" y="278"/>
                  <a:pt x="112" y="278"/>
                </a:cubicBezTo>
                <a:cubicBezTo>
                  <a:pt x="111" y="278"/>
                  <a:pt x="111" y="277"/>
                  <a:pt x="111" y="276"/>
                </a:cubicBezTo>
                <a:cubicBezTo>
                  <a:pt x="111" y="276"/>
                  <a:pt x="111" y="275"/>
                  <a:pt x="112" y="274"/>
                </a:cubicBezTo>
                <a:cubicBezTo>
                  <a:pt x="178" y="238"/>
                  <a:pt x="178" y="238"/>
                  <a:pt x="178" y="238"/>
                </a:cubicBezTo>
                <a:cubicBezTo>
                  <a:pt x="178" y="238"/>
                  <a:pt x="178" y="238"/>
                  <a:pt x="179" y="238"/>
                </a:cubicBezTo>
                <a:close/>
                <a:moveTo>
                  <a:pt x="171" y="329"/>
                </a:moveTo>
                <a:cubicBezTo>
                  <a:pt x="172" y="329"/>
                  <a:pt x="172" y="330"/>
                  <a:pt x="172" y="331"/>
                </a:cubicBezTo>
                <a:cubicBezTo>
                  <a:pt x="172" y="332"/>
                  <a:pt x="171" y="332"/>
                  <a:pt x="171" y="333"/>
                </a:cubicBezTo>
                <a:cubicBezTo>
                  <a:pt x="106" y="372"/>
                  <a:pt x="106" y="372"/>
                  <a:pt x="106" y="372"/>
                </a:cubicBezTo>
                <a:cubicBezTo>
                  <a:pt x="106" y="372"/>
                  <a:pt x="105" y="372"/>
                  <a:pt x="105" y="372"/>
                </a:cubicBezTo>
                <a:cubicBezTo>
                  <a:pt x="104" y="372"/>
                  <a:pt x="104" y="372"/>
                  <a:pt x="104" y="372"/>
                </a:cubicBezTo>
                <a:cubicBezTo>
                  <a:pt x="103" y="371"/>
                  <a:pt x="103" y="370"/>
                  <a:pt x="103" y="370"/>
                </a:cubicBezTo>
                <a:cubicBezTo>
                  <a:pt x="103" y="291"/>
                  <a:pt x="103" y="291"/>
                  <a:pt x="103" y="291"/>
                </a:cubicBezTo>
                <a:cubicBezTo>
                  <a:pt x="103" y="290"/>
                  <a:pt x="103" y="289"/>
                  <a:pt x="104" y="289"/>
                </a:cubicBezTo>
                <a:cubicBezTo>
                  <a:pt x="104" y="289"/>
                  <a:pt x="104" y="288"/>
                  <a:pt x="105" y="288"/>
                </a:cubicBezTo>
                <a:cubicBezTo>
                  <a:pt x="105" y="288"/>
                  <a:pt x="106" y="289"/>
                  <a:pt x="106" y="289"/>
                </a:cubicBezTo>
                <a:lnTo>
                  <a:pt x="171" y="329"/>
                </a:lnTo>
                <a:close/>
                <a:moveTo>
                  <a:pt x="172" y="445"/>
                </a:moveTo>
                <a:cubicBezTo>
                  <a:pt x="105" y="487"/>
                  <a:pt x="105" y="487"/>
                  <a:pt x="105" y="487"/>
                </a:cubicBezTo>
                <a:cubicBezTo>
                  <a:pt x="105" y="487"/>
                  <a:pt x="104" y="487"/>
                  <a:pt x="104" y="487"/>
                </a:cubicBezTo>
                <a:cubicBezTo>
                  <a:pt x="104" y="487"/>
                  <a:pt x="103" y="487"/>
                  <a:pt x="103" y="487"/>
                </a:cubicBezTo>
                <a:cubicBezTo>
                  <a:pt x="102" y="486"/>
                  <a:pt x="102" y="485"/>
                  <a:pt x="102" y="485"/>
                </a:cubicBezTo>
                <a:cubicBezTo>
                  <a:pt x="102" y="405"/>
                  <a:pt x="102" y="405"/>
                  <a:pt x="102" y="405"/>
                </a:cubicBezTo>
                <a:cubicBezTo>
                  <a:pt x="102" y="404"/>
                  <a:pt x="102" y="404"/>
                  <a:pt x="103" y="403"/>
                </a:cubicBezTo>
                <a:cubicBezTo>
                  <a:pt x="103" y="403"/>
                  <a:pt x="104" y="403"/>
                  <a:pt x="104" y="403"/>
                </a:cubicBezTo>
                <a:cubicBezTo>
                  <a:pt x="104" y="403"/>
                  <a:pt x="105" y="403"/>
                  <a:pt x="105" y="403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72" y="441"/>
                  <a:pt x="173" y="442"/>
                  <a:pt x="173" y="443"/>
                </a:cubicBezTo>
                <a:cubicBezTo>
                  <a:pt x="173" y="444"/>
                  <a:pt x="172" y="444"/>
                  <a:pt x="172" y="445"/>
                </a:cubicBezTo>
                <a:close/>
                <a:moveTo>
                  <a:pt x="177" y="456"/>
                </a:moveTo>
                <a:cubicBezTo>
                  <a:pt x="177" y="455"/>
                  <a:pt x="178" y="455"/>
                  <a:pt x="178" y="455"/>
                </a:cubicBezTo>
                <a:cubicBezTo>
                  <a:pt x="178" y="455"/>
                  <a:pt x="179" y="455"/>
                  <a:pt x="179" y="455"/>
                </a:cubicBezTo>
                <a:cubicBezTo>
                  <a:pt x="180" y="456"/>
                  <a:pt x="180" y="457"/>
                  <a:pt x="180" y="457"/>
                </a:cubicBezTo>
                <a:cubicBezTo>
                  <a:pt x="180" y="536"/>
                  <a:pt x="180" y="536"/>
                  <a:pt x="180" y="536"/>
                </a:cubicBezTo>
                <a:cubicBezTo>
                  <a:pt x="180" y="537"/>
                  <a:pt x="180" y="538"/>
                  <a:pt x="179" y="538"/>
                </a:cubicBezTo>
                <a:cubicBezTo>
                  <a:pt x="179" y="538"/>
                  <a:pt x="178" y="538"/>
                  <a:pt x="178" y="538"/>
                </a:cubicBezTo>
                <a:cubicBezTo>
                  <a:pt x="178" y="538"/>
                  <a:pt x="177" y="538"/>
                  <a:pt x="177" y="538"/>
                </a:cubicBezTo>
                <a:cubicBezTo>
                  <a:pt x="113" y="500"/>
                  <a:pt x="113" y="500"/>
                  <a:pt x="113" y="500"/>
                </a:cubicBezTo>
                <a:cubicBezTo>
                  <a:pt x="112" y="499"/>
                  <a:pt x="112" y="499"/>
                  <a:pt x="112" y="498"/>
                </a:cubicBezTo>
                <a:cubicBezTo>
                  <a:pt x="112" y="497"/>
                  <a:pt x="112" y="496"/>
                  <a:pt x="113" y="496"/>
                </a:cubicBezTo>
                <a:lnTo>
                  <a:pt x="177" y="456"/>
                </a:lnTo>
                <a:close/>
                <a:moveTo>
                  <a:pt x="186" y="435"/>
                </a:moveTo>
                <a:cubicBezTo>
                  <a:pt x="186" y="435"/>
                  <a:pt x="186" y="435"/>
                  <a:pt x="185" y="435"/>
                </a:cubicBezTo>
                <a:cubicBezTo>
                  <a:pt x="110" y="392"/>
                  <a:pt x="110" y="392"/>
                  <a:pt x="110" y="392"/>
                </a:cubicBezTo>
                <a:cubicBezTo>
                  <a:pt x="110" y="392"/>
                  <a:pt x="110" y="392"/>
                  <a:pt x="109" y="392"/>
                </a:cubicBezTo>
                <a:cubicBezTo>
                  <a:pt x="108" y="392"/>
                  <a:pt x="108" y="391"/>
                  <a:pt x="108" y="390"/>
                </a:cubicBezTo>
                <a:cubicBezTo>
                  <a:pt x="108" y="389"/>
                  <a:pt x="108" y="388"/>
                  <a:pt x="109" y="388"/>
                </a:cubicBezTo>
                <a:cubicBezTo>
                  <a:pt x="184" y="343"/>
                  <a:pt x="184" y="343"/>
                  <a:pt x="184" y="343"/>
                </a:cubicBezTo>
                <a:cubicBezTo>
                  <a:pt x="185" y="342"/>
                  <a:pt x="186" y="342"/>
                  <a:pt x="186" y="342"/>
                </a:cubicBezTo>
                <a:cubicBezTo>
                  <a:pt x="187" y="342"/>
                  <a:pt x="188" y="342"/>
                  <a:pt x="189" y="343"/>
                </a:cubicBezTo>
                <a:cubicBezTo>
                  <a:pt x="265" y="389"/>
                  <a:pt x="265" y="389"/>
                  <a:pt x="265" y="389"/>
                </a:cubicBezTo>
                <a:cubicBezTo>
                  <a:pt x="266" y="389"/>
                  <a:pt x="267" y="390"/>
                  <a:pt x="267" y="391"/>
                </a:cubicBezTo>
                <a:cubicBezTo>
                  <a:pt x="266" y="391"/>
                  <a:pt x="266" y="392"/>
                  <a:pt x="265" y="393"/>
                </a:cubicBezTo>
                <a:cubicBezTo>
                  <a:pt x="188" y="435"/>
                  <a:pt x="188" y="435"/>
                  <a:pt x="188" y="435"/>
                </a:cubicBezTo>
                <a:cubicBezTo>
                  <a:pt x="187" y="435"/>
                  <a:pt x="187" y="435"/>
                  <a:pt x="186" y="435"/>
                </a:cubicBezTo>
                <a:close/>
                <a:moveTo>
                  <a:pt x="193" y="455"/>
                </a:moveTo>
                <a:cubicBezTo>
                  <a:pt x="194" y="455"/>
                  <a:pt x="194" y="455"/>
                  <a:pt x="195" y="455"/>
                </a:cubicBezTo>
                <a:cubicBezTo>
                  <a:pt x="195" y="455"/>
                  <a:pt x="195" y="455"/>
                  <a:pt x="196" y="455"/>
                </a:cubicBezTo>
                <a:cubicBezTo>
                  <a:pt x="261" y="495"/>
                  <a:pt x="261" y="495"/>
                  <a:pt x="261" y="495"/>
                </a:cubicBezTo>
                <a:cubicBezTo>
                  <a:pt x="261" y="496"/>
                  <a:pt x="262" y="497"/>
                  <a:pt x="262" y="497"/>
                </a:cubicBezTo>
                <a:cubicBezTo>
                  <a:pt x="262" y="498"/>
                  <a:pt x="261" y="499"/>
                  <a:pt x="261" y="499"/>
                </a:cubicBezTo>
                <a:cubicBezTo>
                  <a:pt x="196" y="538"/>
                  <a:pt x="196" y="538"/>
                  <a:pt x="196" y="538"/>
                </a:cubicBezTo>
                <a:cubicBezTo>
                  <a:pt x="195" y="538"/>
                  <a:pt x="195" y="538"/>
                  <a:pt x="195" y="538"/>
                </a:cubicBezTo>
                <a:cubicBezTo>
                  <a:pt x="194" y="538"/>
                  <a:pt x="194" y="538"/>
                  <a:pt x="193" y="538"/>
                </a:cubicBezTo>
                <a:cubicBezTo>
                  <a:pt x="193" y="538"/>
                  <a:pt x="192" y="537"/>
                  <a:pt x="192" y="536"/>
                </a:cubicBezTo>
                <a:cubicBezTo>
                  <a:pt x="192" y="457"/>
                  <a:pt x="192" y="457"/>
                  <a:pt x="192" y="457"/>
                </a:cubicBezTo>
                <a:cubicBezTo>
                  <a:pt x="192" y="456"/>
                  <a:pt x="193" y="456"/>
                  <a:pt x="193" y="455"/>
                </a:cubicBezTo>
                <a:close/>
                <a:moveTo>
                  <a:pt x="359" y="568"/>
                </a:moveTo>
                <a:cubicBezTo>
                  <a:pt x="359" y="568"/>
                  <a:pt x="360" y="568"/>
                  <a:pt x="360" y="568"/>
                </a:cubicBezTo>
                <a:cubicBezTo>
                  <a:pt x="361" y="569"/>
                  <a:pt x="361" y="570"/>
                  <a:pt x="361" y="570"/>
                </a:cubicBezTo>
                <a:cubicBezTo>
                  <a:pt x="361" y="647"/>
                  <a:pt x="361" y="647"/>
                  <a:pt x="361" y="647"/>
                </a:cubicBezTo>
                <a:cubicBezTo>
                  <a:pt x="361" y="648"/>
                  <a:pt x="361" y="649"/>
                  <a:pt x="360" y="649"/>
                </a:cubicBezTo>
                <a:cubicBezTo>
                  <a:pt x="360" y="649"/>
                  <a:pt x="359" y="649"/>
                  <a:pt x="359" y="649"/>
                </a:cubicBezTo>
                <a:cubicBezTo>
                  <a:pt x="359" y="649"/>
                  <a:pt x="358" y="649"/>
                  <a:pt x="358" y="649"/>
                </a:cubicBezTo>
                <a:cubicBezTo>
                  <a:pt x="292" y="608"/>
                  <a:pt x="292" y="608"/>
                  <a:pt x="292" y="608"/>
                </a:cubicBezTo>
                <a:cubicBezTo>
                  <a:pt x="291" y="608"/>
                  <a:pt x="291" y="607"/>
                  <a:pt x="291" y="606"/>
                </a:cubicBezTo>
                <a:cubicBezTo>
                  <a:pt x="291" y="606"/>
                  <a:pt x="291" y="605"/>
                  <a:pt x="292" y="604"/>
                </a:cubicBezTo>
                <a:cubicBezTo>
                  <a:pt x="358" y="568"/>
                  <a:pt x="358" y="568"/>
                  <a:pt x="358" y="568"/>
                </a:cubicBezTo>
                <a:cubicBezTo>
                  <a:pt x="358" y="568"/>
                  <a:pt x="359" y="568"/>
                  <a:pt x="359" y="568"/>
                </a:cubicBezTo>
                <a:close/>
                <a:moveTo>
                  <a:pt x="361" y="538"/>
                </a:moveTo>
                <a:cubicBezTo>
                  <a:pt x="361" y="539"/>
                  <a:pt x="361" y="539"/>
                  <a:pt x="360" y="539"/>
                </a:cubicBezTo>
                <a:cubicBezTo>
                  <a:pt x="360" y="539"/>
                  <a:pt x="359" y="539"/>
                  <a:pt x="359" y="538"/>
                </a:cubicBezTo>
                <a:cubicBezTo>
                  <a:pt x="295" y="500"/>
                  <a:pt x="295" y="500"/>
                  <a:pt x="295" y="500"/>
                </a:cubicBezTo>
                <a:cubicBezTo>
                  <a:pt x="294" y="500"/>
                  <a:pt x="294" y="499"/>
                  <a:pt x="294" y="498"/>
                </a:cubicBezTo>
                <a:cubicBezTo>
                  <a:pt x="294" y="497"/>
                  <a:pt x="294" y="497"/>
                  <a:pt x="295" y="496"/>
                </a:cubicBezTo>
                <a:cubicBezTo>
                  <a:pt x="359" y="456"/>
                  <a:pt x="359" y="456"/>
                  <a:pt x="359" y="456"/>
                </a:cubicBezTo>
                <a:cubicBezTo>
                  <a:pt x="359" y="456"/>
                  <a:pt x="360" y="455"/>
                  <a:pt x="360" y="455"/>
                </a:cubicBezTo>
                <a:cubicBezTo>
                  <a:pt x="361" y="455"/>
                  <a:pt x="361" y="456"/>
                  <a:pt x="361" y="456"/>
                </a:cubicBezTo>
                <a:cubicBezTo>
                  <a:pt x="362" y="456"/>
                  <a:pt x="362" y="457"/>
                  <a:pt x="362" y="458"/>
                </a:cubicBezTo>
                <a:cubicBezTo>
                  <a:pt x="362" y="536"/>
                  <a:pt x="362" y="536"/>
                  <a:pt x="362" y="536"/>
                </a:cubicBezTo>
                <a:cubicBezTo>
                  <a:pt x="362" y="537"/>
                  <a:pt x="362" y="538"/>
                  <a:pt x="361" y="538"/>
                </a:cubicBezTo>
                <a:close/>
                <a:moveTo>
                  <a:pt x="354" y="445"/>
                </a:moveTo>
                <a:cubicBezTo>
                  <a:pt x="287" y="487"/>
                  <a:pt x="287" y="487"/>
                  <a:pt x="287" y="487"/>
                </a:cubicBezTo>
                <a:cubicBezTo>
                  <a:pt x="287" y="487"/>
                  <a:pt x="286" y="487"/>
                  <a:pt x="286" y="487"/>
                </a:cubicBezTo>
                <a:cubicBezTo>
                  <a:pt x="286" y="487"/>
                  <a:pt x="285" y="487"/>
                  <a:pt x="285" y="487"/>
                </a:cubicBezTo>
                <a:cubicBezTo>
                  <a:pt x="284" y="486"/>
                  <a:pt x="284" y="486"/>
                  <a:pt x="284" y="485"/>
                </a:cubicBezTo>
                <a:cubicBezTo>
                  <a:pt x="284" y="405"/>
                  <a:pt x="284" y="405"/>
                  <a:pt x="284" y="405"/>
                </a:cubicBezTo>
                <a:cubicBezTo>
                  <a:pt x="284" y="405"/>
                  <a:pt x="284" y="404"/>
                  <a:pt x="285" y="403"/>
                </a:cubicBezTo>
                <a:cubicBezTo>
                  <a:pt x="285" y="403"/>
                  <a:pt x="286" y="403"/>
                  <a:pt x="286" y="403"/>
                </a:cubicBezTo>
                <a:cubicBezTo>
                  <a:pt x="286" y="403"/>
                  <a:pt x="287" y="403"/>
                  <a:pt x="287" y="403"/>
                </a:cubicBezTo>
                <a:cubicBezTo>
                  <a:pt x="353" y="441"/>
                  <a:pt x="353" y="441"/>
                  <a:pt x="353" y="441"/>
                </a:cubicBezTo>
                <a:cubicBezTo>
                  <a:pt x="354" y="442"/>
                  <a:pt x="355" y="442"/>
                  <a:pt x="355" y="443"/>
                </a:cubicBezTo>
                <a:cubicBezTo>
                  <a:pt x="355" y="444"/>
                  <a:pt x="354" y="445"/>
                  <a:pt x="354" y="445"/>
                </a:cubicBezTo>
                <a:close/>
                <a:moveTo>
                  <a:pt x="283" y="291"/>
                </a:moveTo>
                <a:cubicBezTo>
                  <a:pt x="283" y="290"/>
                  <a:pt x="283" y="289"/>
                  <a:pt x="284" y="289"/>
                </a:cubicBezTo>
                <a:cubicBezTo>
                  <a:pt x="284" y="289"/>
                  <a:pt x="285" y="288"/>
                  <a:pt x="285" y="288"/>
                </a:cubicBezTo>
                <a:cubicBezTo>
                  <a:pt x="285" y="288"/>
                  <a:pt x="286" y="289"/>
                  <a:pt x="286" y="289"/>
                </a:cubicBezTo>
                <a:cubicBezTo>
                  <a:pt x="351" y="329"/>
                  <a:pt x="351" y="329"/>
                  <a:pt x="351" y="329"/>
                </a:cubicBezTo>
                <a:cubicBezTo>
                  <a:pt x="352" y="329"/>
                  <a:pt x="352" y="330"/>
                  <a:pt x="352" y="331"/>
                </a:cubicBezTo>
                <a:cubicBezTo>
                  <a:pt x="352" y="332"/>
                  <a:pt x="352" y="332"/>
                  <a:pt x="351" y="333"/>
                </a:cubicBezTo>
                <a:cubicBezTo>
                  <a:pt x="286" y="372"/>
                  <a:pt x="286" y="372"/>
                  <a:pt x="286" y="372"/>
                </a:cubicBezTo>
                <a:cubicBezTo>
                  <a:pt x="286" y="372"/>
                  <a:pt x="285" y="372"/>
                  <a:pt x="285" y="372"/>
                </a:cubicBezTo>
                <a:cubicBezTo>
                  <a:pt x="284" y="372"/>
                  <a:pt x="284" y="372"/>
                  <a:pt x="284" y="372"/>
                </a:cubicBezTo>
                <a:cubicBezTo>
                  <a:pt x="283" y="371"/>
                  <a:pt x="283" y="370"/>
                  <a:pt x="283" y="370"/>
                </a:cubicBezTo>
                <a:lnTo>
                  <a:pt x="283" y="291"/>
                </a:lnTo>
                <a:close/>
                <a:moveTo>
                  <a:pt x="384" y="335"/>
                </a:moveTo>
                <a:cubicBezTo>
                  <a:pt x="384" y="334"/>
                  <a:pt x="384" y="333"/>
                  <a:pt x="385" y="333"/>
                </a:cubicBezTo>
                <a:cubicBezTo>
                  <a:pt x="449" y="292"/>
                  <a:pt x="449" y="292"/>
                  <a:pt x="449" y="292"/>
                </a:cubicBezTo>
                <a:cubicBezTo>
                  <a:pt x="449" y="292"/>
                  <a:pt x="450" y="292"/>
                  <a:pt x="450" y="292"/>
                </a:cubicBezTo>
                <a:cubicBezTo>
                  <a:pt x="450" y="292"/>
                  <a:pt x="451" y="292"/>
                  <a:pt x="451" y="292"/>
                </a:cubicBezTo>
                <a:cubicBezTo>
                  <a:pt x="452" y="293"/>
                  <a:pt x="452" y="293"/>
                  <a:pt x="452" y="294"/>
                </a:cubicBezTo>
                <a:cubicBezTo>
                  <a:pt x="452" y="373"/>
                  <a:pt x="452" y="373"/>
                  <a:pt x="452" y="373"/>
                </a:cubicBezTo>
                <a:cubicBezTo>
                  <a:pt x="452" y="374"/>
                  <a:pt x="452" y="375"/>
                  <a:pt x="451" y="375"/>
                </a:cubicBezTo>
                <a:cubicBezTo>
                  <a:pt x="451" y="375"/>
                  <a:pt x="450" y="375"/>
                  <a:pt x="450" y="375"/>
                </a:cubicBezTo>
                <a:cubicBezTo>
                  <a:pt x="450" y="375"/>
                  <a:pt x="449" y="375"/>
                  <a:pt x="449" y="375"/>
                </a:cubicBezTo>
                <a:cubicBezTo>
                  <a:pt x="385" y="337"/>
                  <a:pt x="385" y="337"/>
                  <a:pt x="385" y="337"/>
                </a:cubicBezTo>
                <a:cubicBezTo>
                  <a:pt x="384" y="336"/>
                  <a:pt x="384" y="335"/>
                  <a:pt x="384" y="335"/>
                </a:cubicBezTo>
                <a:close/>
                <a:moveTo>
                  <a:pt x="374" y="242"/>
                </a:moveTo>
                <a:cubicBezTo>
                  <a:pt x="374" y="241"/>
                  <a:pt x="374" y="240"/>
                  <a:pt x="375" y="240"/>
                </a:cubicBezTo>
                <a:cubicBezTo>
                  <a:pt x="375" y="240"/>
                  <a:pt x="375" y="240"/>
                  <a:pt x="376" y="240"/>
                </a:cubicBezTo>
                <a:cubicBezTo>
                  <a:pt x="376" y="240"/>
                  <a:pt x="377" y="240"/>
                  <a:pt x="377" y="240"/>
                </a:cubicBezTo>
                <a:cubicBezTo>
                  <a:pt x="443" y="278"/>
                  <a:pt x="443" y="278"/>
                  <a:pt x="443" y="278"/>
                </a:cubicBezTo>
                <a:cubicBezTo>
                  <a:pt x="444" y="278"/>
                  <a:pt x="444" y="279"/>
                  <a:pt x="444" y="280"/>
                </a:cubicBezTo>
                <a:cubicBezTo>
                  <a:pt x="444" y="280"/>
                  <a:pt x="444" y="281"/>
                  <a:pt x="443" y="282"/>
                </a:cubicBezTo>
                <a:cubicBezTo>
                  <a:pt x="377" y="323"/>
                  <a:pt x="377" y="323"/>
                  <a:pt x="377" y="323"/>
                </a:cubicBezTo>
                <a:cubicBezTo>
                  <a:pt x="377" y="324"/>
                  <a:pt x="376" y="324"/>
                  <a:pt x="376" y="324"/>
                </a:cubicBezTo>
                <a:cubicBezTo>
                  <a:pt x="375" y="324"/>
                  <a:pt x="375" y="324"/>
                  <a:pt x="375" y="323"/>
                </a:cubicBezTo>
                <a:cubicBezTo>
                  <a:pt x="374" y="323"/>
                  <a:pt x="374" y="322"/>
                  <a:pt x="374" y="321"/>
                </a:cubicBezTo>
                <a:lnTo>
                  <a:pt x="374" y="242"/>
                </a:lnTo>
                <a:close/>
                <a:moveTo>
                  <a:pt x="359" y="238"/>
                </a:moveTo>
                <a:cubicBezTo>
                  <a:pt x="359" y="238"/>
                  <a:pt x="360" y="238"/>
                  <a:pt x="360" y="238"/>
                </a:cubicBezTo>
                <a:cubicBezTo>
                  <a:pt x="361" y="239"/>
                  <a:pt x="361" y="240"/>
                  <a:pt x="361" y="240"/>
                </a:cubicBezTo>
                <a:cubicBezTo>
                  <a:pt x="361" y="317"/>
                  <a:pt x="361" y="317"/>
                  <a:pt x="361" y="317"/>
                </a:cubicBezTo>
                <a:cubicBezTo>
                  <a:pt x="361" y="318"/>
                  <a:pt x="361" y="319"/>
                  <a:pt x="360" y="319"/>
                </a:cubicBezTo>
                <a:cubicBezTo>
                  <a:pt x="360" y="319"/>
                  <a:pt x="359" y="319"/>
                  <a:pt x="359" y="319"/>
                </a:cubicBezTo>
                <a:cubicBezTo>
                  <a:pt x="359" y="319"/>
                  <a:pt x="358" y="319"/>
                  <a:pt x="358" y="319"/>
                </a:cubicBezTo>
                <a:cubicBezTo>
                  <a:pt x="292" y="278"/>
                  <a:pt x="292" y="278"/>
                  <a:pt x="292" y="278"/>
                </a:cubicBezTo>
                <a:cubicBezTo>
                  <a:pt x="291" y="278"/>
                  <a:pt x="291" y="277"/>
                  <a:pt x="291" y="276"/>
                </a:cubicBezTo>
                <a:cubicBezTo>
                  <a:pt x="291" y="276"/>
                  <a:pt x="291" y="275"/>
                  <a:pt x="292" y="274"/>
                </a:cubicBezTo>
                <a:cubicBezTo>
                  <a:pt x="358" y="238"/>
                  <a:pt x="358" y="238"/>
                  <a:pt x="358" y="238"/>
                </a:cubicBezTo>
                <a:cubicBezTo>
                  <a:pt x="358" y="238"/>
                  <a:pt x="359" y="238"/>
                  <a:pt x="359" y="238"/>
                </a:cubicBezTo>
                <a:close/>
                <a:moveTo>
                  <a:pt x="356" y="222"/>
                </a:moveTo>
                <a:cubicBezTo>
                  <a:pt x="356" y="223"/>
                  <a:pt x="357" y="223"/>
                  <a:pt x="357" y="224"/>
                </a:cubicBezTo>
                <a:cubicBezTo>
                  <a:pt x="357" y="225"/>
                  <a:pt x="356" y="226"/>
                  <a:pt x="356" y="226"/>
                </a:cubicBezTo>
                <a:cubicBezTo>
                  <a:pt x="278" y="269"/>
                  <a:pt x="278" y="269"/>
                  <a:pt x="278" y="269"/>
                </a:cubicBezTo>
                <a:cubicBezTo>
                  <a:pt x="277" y="269"/>
                  <a:pt x="277" y="269"/>
                  <a:pt x="277" y="269"/>
                </a:cubicBezTo>
                <a:cubicBezTo>
                  <a:pt x="276" y="269"/>
                  <a:pt x="276" y="269"/>
                  <a:pt x="276" y="269"/>
                </a:cubicBezTo>
                <a:cubicBezTo>
                  <a:pt x="201" y="226"/>
                  <a:pt x="201" y="226"/>
                  <a:pt x="201" y="226"/>
                </a:cubicBezTo>
                <a:cubicBezTo>
                  <a:pt x="200" y="226"/>
                  <a:pt x="200" y="225"/>
                  <a:pt x="199" y="225"/>
                </a:cubicBezTo>
                <a:cubicBezTo>
                  <a:pt x="199" y="225"/>
                  <a:pt x="198" y="224"/>
                  <a:pt x="198" y="223"/>
                </a:cubicBezTo>
                <a:cubicBezTo>
                  <a:pt x="198" y="223"/>
                  <a:pt x="198" y="222"/>
                  <a:pt x="199" y="221"/>
                </a:cubicBezTo>
                <a:cubicBezTo>
                  <a:pt x="275" y="176"/>
                  <a:pt x="275" y="176"/>
                  <a:pt x="275" y="176"/>
                </a:cubicBezTo>
                <a:cubicBezTo>
                  <a:pt x="275" y="176"/>
                  <a:pt x="276" y="175"/>
                  <a:pt x="277" y="175"/>
                </a:cubicBezTo>
                <a:cubicBezTo>
                  <a:pt x="277" y="175"/>
                  <a:pt x="278" y="176"/>
                  <a:pt x="279" y="176"/>
                </a:cubicBezTo>
                <a:lnTo>
                  <a:pt x="356" y="222"/>
                </a:lnTo>
                <a:close/>
                <a:moveTo>
                  <a:pt x="269" y="75"/>
                </a:moveTo>
                <a:cubicBezTo>
                  <a:pt x="269" y="75"/>
                  <a:pt x="269" y="75"/>
                  <a:pt x="270" y="75"/>
                </a:cubicBezTo>
                <a:cubicBezTo>
                  <a:pt x="271" y="75"/>
                  <a:pt x="271" y="76"/>
                  <a:pt x="271" y="77"/>
                </a:cubicBezTo>
                <a:cubicBezTo>
                  <a:pt x="271" y="154"/>
                  <a:pt x="271" y="154"/>
                  <a:pt x="271" y="154"/>
                </a:cubicBezTo>
                <a:cubicBezTo>
                  <a:pt x="271" y="154"/>
                  <a:pt x="270" y="155"/>
                  <a:pt x="270" y="156"/>
                </a:cubicBezTo>
                <a:cubicBezTo>
                  <a:pt x="269" y="156"/>
                  <a:pt x="269" y="156"/>
                  <a:pt x="269" y="156"/>
                </a:cubicBezTo>
                <a:cubicBezTo>
                  <a:pt x="268" y="156"/>
                  <a:pt x="268" y="156"/>
                  <a:pt x="267" y="156"/>
                </a:cubicBezTo>
                <a:cubicBezTo>
                  <a:pt x="202" y="115"/>
                  <a:pt x="202" y="115"/>
                  <a:pt x="202" y="115"/>
                </a:cubicBezTo>
                <a:cubicBezTo>
                  <a:pt x="201" y="114"/>
                  <a:pt x="200" y="114"/>
                  <a:pt x="200" y="113"/>
                </a:cubicBezTo>
                <a:cubicBezTo>
                  <a:pt x="200" y="112"/>
                  <a:pt x="201" y="111"/>
                  <a:pt x="202" y="111"/>
                </a:cubicBezTo>
                <a:cubicBezTo>
                  <a:pt x="268" y="75"/>
                  <a:pt x="268" y="75"/>
                  <a:pt x="268" y="75"/>
                </a:cubicBezTo>
                <a:cubicBezTo>
                  <a:pt x="268" y="75"/>
                  <a:pt x="268" y="75"/>
                  <a:pt x="269" y="75"/>
                </a:cubicBezTo>
                <a:close/>
                <a:moveTo>
                  <a:pt x="109" y="58"/>
                </a:moveTo>
                <a:cubicBezTo>
                  <a:pt x="184" y="13"/>
                  <a:pt x="184" y="13"/>
                  <a:pt x="184" y="13"/>
                </a:cubicBezTo>
                <a:cubicBezTo>
                  <a:pt x="185" y="12"/>
                  <a:pt x="186" y="12"/>
                  <a:pt x="186" y="12"/>
                </a:cubicBezTo>
                <a:cubicBezTo>
                  <a:pt x="187" y="12"/>
                  <a:pt x="188" y="12"/>
                  <a:pt x="189" y="13"/>
                </a:cubicBezTo>
                <a:cubicBezTo>
                  <a:pt x="265" y="59"/>
                  <a:pt x="265" y="59"/>
                  <a:pt x="265" y="59"/>
                </a:cubicBezTo>
                <a:cubicBezTo>
                  <a:pt x="266" y="59"/>
                  <a:pt x="267" y="60"/>
                  <a:pt x="267" y="61"/>
                </a:cubicBezTo>
                <a:cubicBezTo>
                  <a:pt x="266" y="61"/>
                  <a:pt x="266" y="62"/>
                  <a:pt x="265" y="63"/>
                </a:cubicBezTo>
                <a:cubicBezTo>
                  <a:pt x="188" y="105"/>
                  <a:pt x="188" y="105"/>
                  <a:pt x="188" y="105"/>
                </a:cubicBezTo>
                <a:cubicBezTo>
                  <a:pt x="187" y="105"/>
                  <a:pt x="187" y="105"/>
                  <a:pt x="186" y="105"/>
                </a:cubicBezTo>
                <a:cubicBezTo>
                  <a:pt x="186" y="105"/>
                  <a:pt x="186" y="105"/>
                  <a:pt x="185" y="105"/>
                </a:cubicBezTo>
                <a:cubicBezTo>
                  <a:pt x="110" y="62"/>
                  <a:pt x="110" y="62"/>
                  <a:pt x="110" y="62"/>
                </a:cubicBezTo>
                <a:cubicBezTo>
                  <a:pt x="110" y="62"/>
                  <a:pt x="110" y="62"/>
                  <a:pt x="109" y="62"/>
                </a:cubicBezTo>
                <a:cubicBezTo>
                  <a:pt x="108" y="62"/>
                  <a:pt x="108" y="61"/>
                  <a:pt x="108" y="60"/>
                </a:cubicBezTo>
                <a:cubicBezTo>
                  <a:pt x="108" y="59"/>
                  <a:pt x="108" y="58"/>
                  <a:pt x="109" y="58"/>
                </a:cubicBezTo>
                <a:close/>
                <a:moveTo>
                  <a:pt x="102" y="75"/>
                </a:moveTo>
                <a:cubicBezTo>
                  <a:pt x="102" y="74"/>
                  <a:pt x="102" y="74"/>
                  <a:pt x="103" y="73"/>
                </a:cubicBezTo>
                <a:cubicBezTo>
                  <a:pt x="103" y="73"/>
                  <a:pt x="104" y="73"/>
                  <a:pt x="104" y="73"/>
                </a:cubicBezTo>
                <a:cubicBezTo>
                  <a:pt x="104" y="73"/>
                  <a:pt x="105" y="73"/>
                  <a:pt x="105" y="73"/>
                </a:cubicBezTo>
                <a:cubicBezTo>
                  <a:pt x="171" y="111"/>
                  <a:pt x="171" y="111"/>
                  <a:pt x="171" y="111"/>
                </a:cubicBezTo>
                <a:cubicBezTo>
                  <a:pt x="172" y="111"/>
                  <a:pt x="173" y="112"/>
                  <a:pt x="173" y="113"/>
                </a:cubicBezTo>
                <a:cubicBezTo>
                  <a:pt x="173" y="114"/>
                  <a:pt x="172" y="114"/>
                  <a:pt x="172" y="115"/>
                </a:cubicBezTo>
                <a:cubicBezTo>
                  <a:pt x="105" y="157"/>
                  <a:pt x="105" y="157"/>
                  <a:pt x="105" y="157"/>
                </a:cubicBezTo>
                <a:cubicBezTo>
                  <a:pt x="105" y="157"/>
                  <a:pt x="104" y="157"/>
                  <a:pt x="104" y="157"/>
                </a:cubicBezTo>
                <a:cubicBezTo>
                  <a:pt x="104" y="157"/>
                  <a:pt x="103" y="157"/>
                  <a:pt x="103" y="157"/>
                </a:cubicBezTo>
                <a:cubicBezTo>
                  <a:pt x="102" y="156"/>
                  <a:pt x="102" y="155"/>
                  <a:pt x="102" y="155"/>
                </a:cubicBezTo>
                <a:lnTo>
                  <a:pt x="102" y="75"/>
                </a:lnTo>
                <a:close/>
                <a:moveTo>
                  <a:pt x="14" y="320"/>
                </a:moveTo>
                <a:cubicBezTo>
                  <a:pt x="14" y="320"/>
                  <a:pt x="13" y="320"/>
                  <a:pt x="13" y="320"/>
                </a:cubicBezTo>
                <a:cubicBezTo>
                  <a:pt x="12" y="320"/>
                  <a:pt x="12" y="319"/>
                  <a:pt x="12" y="318"/>
                </a:cubicBezTo>
                <a:cubicBezTo>
                  <a:pt x="12" y="239"/>
                  <a:pt x="12" y="239"/>
                  <a:pt x="12" y="239"/>
                </a:cubicBezTo>
                <a:cubicBezTo>
                  <a:pt x="12" y="238"/>
                  <a:pt x="12" y="237"/>
                  <a:pt x="13" y="237"/>
                </a:cubicBezTo>
                <a:cubicBezTo>
                  <a:pt x="13" y="236"/>
                  <a:pt x="14" y="236"/>
                  <a:pt x="14" y="236"/>
                </a:cubicBezTo>
                <a:cubicBezTo>
                  <a:pt x="15" y="236"/>
                  <a:pt x="15" y="236"/>
                  <a:pt x="15" y="237"/>
                </a:cubicBezTo>
                <a:cubicBezTo>
                  <a:pt x="82" y="274"/>
                  <a:pt x="82" y="274"/>
                  <a:pt x="82" y="274"/>
                </a:cubicBezTo>
                <a:cubicBezTo>
                  <a:pt x="82" y="275"/>
                  <a:pt x="83" y="276"/>
                  <a:pt x="83" y="276"/>
                </a:cubicBezTo>
                <a:cubicBezTo>
                  <a:pt x="83" y="277"/>
                  <a:pt x="82" y="278"/>
                  <a:pt x="82" y="278"/>
                </a:cubicBezTo>
                <a:cubicBezTo>
                  <a:pt x="15" y="320"/>
                  <a:pt x="15" y="320"/>
                  <a:pt x="15" y="320"/>
                </a:cubicBezTo>
                <a:cubicBezTo>
                  <a:pt x="15" y="320"/>
                  <a:pt x="15" y="320"/>
                  <a:pt x="14" y="320"/>
                </a:cubicBezTo>
                <a:close/>
                <a:moveTo>
                  <a:pt x="89" y="372"/>
                </a:moveTo>
                <a:cubicBezTo>
                  <a:pt x="89" y="372"/>
                  <a:pt x="89" y="372"/>
                  <a:pt x="88" y="372"/>
                </a:cubicBezTo>
                <a:cubicBezTo>
                  <a:pt x="88" y="372"/>
                  <a:pt x="88" y="372"/>
                  <a:pt x="87" y="372"/>
                </a:cubicBezTo>
                <a:cubicBezTo>
                  <a:pt x="23" y="333"/>
                  <a:pt x="23" y="333"/>
                  <a:pt x="23" y="333"/>
                </a:cubicBezTo>
                <a:cubicBezTo>
                  <a:pt x="22" y="333"/>
                  <a:pt x="22" y="332"/>
                  <a:pt x="22" y="331"/>
                </a:cubicBezTo>
                <a:cubicBezTo>
                  <a:pt x="22" y="330"/>
                  <a:pt x="22" y="330"/>
                  <a:pt x="23" y="329"/>
                </a:cubicBezTo>
                <a:cubicBezTo>
                  <a:pt x="87" y="289"/>
                  <a:pt x="87" y="289"/>
                  <a:pt x="87" y="289"/>
                </a:cubicBezTo>
                <a:cubicBezTo>
                  <a:pt x="87" y="289"/>
                  <a:pt x="88" y="289"/>
                  <a:pt x="88" y="289"/>
                </a:cubicBezTo>
                <a:cubicBezTo>
                  <a:pt x="89" y="289"/>
                  <a:pt x="89" y="289"/>
                  <a:pt x="89" y="289"/>
                </a:cubicBezTo>
                <a:cubicBezTo>
                  <a:pt x="90" y="289"/>
                  <a:pt x="91" y="290"/>
                  <a:pt x="91" y="291"/>
                </a:cubicBezTo>
                <a:cubicBezTo>
                  <a:pt x="91" y="370"/>
                  <a:pt x="91" y="370"/>
                  <a:pt x="91" y="370"/>
                </a:cubicBezTo>
                <a:cubicBezTo>
                  <a:pt x="91" y="370"/>
                  <a:pt x="90" y="371"/>
                  <a:pt x="89" y="372"/>
                </a:cubicBezTo>
                <a:close/>
                <a:moveTo>
                  <a:pt x="20" y="226"/>
                </a:moveTo>
                <a:cubicBezTo>
                  <a:pt x="20" y="226"/>
                  <a:pt x="20" y="225"/>
                  <a:pt x="19" y="225"/>
                </a:cubicBezTo>
                <a:cubicBezTo>
                  <a:pt x="19" y="225"/>
                  <a:pt x="18" y="224"/>
                  <a:pt x="18" y="223"/>
                </a:cubicBezTo>
                <a:cubicBezTo>
                  <a:pt x="18" y="223"/>
                  <a:pt x="18" y="222"/>
                  <a:pt x="19" y="221"/>
                </a:cubicBezTo>
                <a:cubicBezTo>
                  <a:pt x="94" y="176"/>
                  <a:pt x="94" y="176"/>
                  <a:pt x="94" y="176"/>
                </a:cubicBezTo>
                <a:cubicBezTo>
                  <a:pt x="95" y="176"/>
                  <a:pt x="96" y="175"/>
                  <a:pt x="97" y="175"/>
                </a:cubicBezTo>
                <a:cubicBezTo>
                  <a:pt x="97" y="175"/>
                  <a:pt x="98" y="176"/>
                  <a:pt x="99" y="176"/>
                </a:cubicBezTo>
                <a:cubicBezTo>
                  <a:pt x="176" y="222"/>
                  <a:pt x="176" y="222"/>
                  <a:pt x="176" y="222"/>
                </a:cubicBezTo>
                <a:cubicBezTo>
                  <a:pt x="176" y="223"/>
                  <a:pt x="177" y="223"/>
                  <a:pt x="177" y="224"/>
                </a:cubicBezTo>
                <a:cubicBezTo>
                  <a:pt x="177" y="225"/>
                  <a:pt x="176" y="226"/>
                  <a:pt x="176" y="226"/>
                </a:cubicBezTo>
                <a:cubicBezTo>
                  <a:pt x="98" y="269"/>
                  <a:pt x="98" y="269"/>
                  <a:pt x="98" y="269"/>
                </a:cubicBezTo>
                <a:cubicBezTo>
                  <a:pt x="97" y="269"/>
                  <a:pt x="97" y="269"/>
                  <a:pt x="97" y="269"/>
                </a:cubicBezTo>
                <a:cubicBezTo>
                  <a:pt x="96" y="269"/>
                  <a:pt x="96" y="269"/>
                  <a:pt x="96" y="269"/>
                </a:cubicBezTo>
                <a:lnTo>
                  <a:pt x="20" y="226"/>
                </a:lnTo>
                <a:close/>
                <a:moveTo>
                  <a:pt x="14" y="650"/>
                </a:moveTo>
                <a:cubicBezTo>
                  <a:pt x="14" y="650"/>
                  <a:pt x="13" y="650"/>
                  <a:pt x="13" y="650"/>
                </a:cubicBezTo>
                <a:cubicBezTo>
                  <a:pt x="12" y="650"/>
                  <a:pt x="12" y="649"/>
                  <a:pt x="12" y="648"/>
                </a:cubicBezTo>
                <a:cubicBezTo>
                  <a:pt x="12" y="569"/>
                  <a:pt x="12" y="569"/>
                  <a:pt x="12" y="569"/>
                </a:cubicBezTo>
                <a:cubicBezTo>
                  <a:pt x="12" y="568"/>
                  <a:pt x="12" y="567"/>
                  <a:pt x="13" y="567"/>
                </a:cubicBezTo>
                <a:cubicBezTo>
                  <a:pt x="13" y="566"/>
                  <a:pt x="14" y="566"/>
                  <a:pt x="14" y="566"/>
                </a:cubicBezTo>
                <a:cubicBezTo>
                  <a:pt x="15" y="566"/>
                  <a:pt x="15" y="566"/>
                  <a:pt x="15" y="567"/>
                </a:cubicBezTo>
                <a:cubicBezTo>
                  <a:pt x="82" y="604"/>
                  <a:pt x="82" y="604"/>
                  <a:pt x="82" y="604"/>
                </a:cubicBezTo>
                <a:cubicBezTo>
                  <a:pt x="82" y="605"/>
                  <a:pt x="83" y="606"/>
                  <a:pt x="83" y="606"/>
                </a:cubicBezTo>
                <a:cubicBezTo>
                  <a:pt x="83" y="607"/>
                  <a:pt x="82" y="608"/>
                  <a:pt x="82" y="608"/>
                </a:cubicBezTo>
                <a:cubicBezTo>
                  <a:pt x="15" y="650"/>
                  <a:pt x="15" y="650"/>
                  <a:pt x="15" y="650"/>
                </a:cubicBezTo>
                <a:cubicBezTo>
                  <a:pt x="15" y="650"/>
                  <a:pt x="15" y="650"/>
                  <a:pt x="14" y="650"/>
                </a:cubicBezTo>
                <a:close/>
                <a:moveTo>
                  <a:pt x="89" y="702"/>
                </a:moveTo>
                <a:cubicBezTo>
                  <a:pt x="89" y="702"/>
                  <a:pt x="89" y="702"/>
                  <a:pt x="88" y="702"/>
                </a:cubicBezTo>
                <a:cubicBezTo>
                  <a:pt x="88" y="702"/>
                  <a:pt x="88" y="702"/>
                  <a:pt x="87" y="702"/>
                </a:cubicBezTo>
                <a:cubicBezTo>
                  <a:pt x="23" y="663"/>
                  <a:pt x="23" y="663"/>
                  <a:pt x="23" y="663"/>
                </a:cubicBezTo>
                <a:cubicBezTo>
                  <a:pt x="22" y="663"/>
                  <a:pt x="22" y="662"/>
                  <a:pt x="22" y="661"/>
                </a:cubicBezTo>
                <a:cubicBezTo>
                  <a:pt x="22" y="660"/>
                  <a:pt x="22" y="660"/>
                  <a:pt x="23" y="659"/>
                </a:cubicBezTo>
                <a:cubicBezTo>
                  <a:pt x="87" y="619"/>
                  <a:pt x="87" y="619"/>
                  <a:pt x="87" y="619"/>
                </a:cubicBezTo>
                <a:cubicBezTo>
                  <a:pt x="87" y="619"/>
                  <a:pt x="88" y="619"/>
                  <a:pt x="88" y="619"/>
                </a:cubicBezTo>
                <a:cubicBezTo>
                  <a:pt x="89" y="619"/>
                  <a:pt x="89" y="619"/>
                  <a:pt x="89" y="619"/>
                </a:cubicBezTo>
                <a:cubicBezTo>
                  <a:pt x="90" y="619"/>
                  <a:pt x="91" y="620"/>
                  <a:pt x="91" y="621"/>
                </a:cubicBezTo>
                <a:cubicBezTo>
                  <a:pt x="91" y="700"/>
                  <a:pt x="91" y="700"/>
                  <a:pt x="91" y="700"/>
                </a:cubicBezTo>
                <a:cubicBezTo>
                  <a:pt x="91" y="700"/>
                  <a:pt x="90" y="701"/>
                  <a:pt x="89" y="702"/>
                </a:cubicBezTo>
                <a:close/>
                <a:moveTo>
                  <a:pt x="97" y="599"/>
                </a:moveTo>
                <a:cubicBezTo>
                  <a:pt x="96" y="599"/>
                  <a:pt x="96" y="599"/>
                  <a:pt x="96" y="599"/>
                </a:cubicBezTo>
                <a:cubicBezTo>
                  <a:pt x="20" y="556"/>
                  <a:pt x="20" y="556"/>
                  <a:pt x="20" y="556"/>
                </a:cubicBezTo>
                <a:cubicBezTo>
                  <a:pt x="20" y="556"/>
                  <a:pt x="20" y="555"/>
                  <a:pt x="19" y="555"/>
                </a:cubicBezTo>
                <a:cubicBezTo>
                  <a:pt x="19" y="555"/>
                  <a:pt x="18" y="554"/>
                  <a:pt x="18" y="553"/>
                </a:cubicBezTo>
                <a:cubicBezTo>
                  <a:pt x="18" y="553"/>
                  <a:pt x="18" y="552"/>
                  <a:pt x="19" y="551"/>
                </a:cubicBezTo>
                <a:cubicBezTo>
                  <a:pt x="94" y="506"/>
                  <a:pt x="94" y="506"/>
                  <a:pt x="94" y="506"/>
                </a:cubicBezTo>
                <a:cubicBezTo>
                  <a:pt x="95" y="506"/>
                  <a:pt x="96" y="505"/>
                  <a:pt x="97" y="505"/>
                </a:cubicBezTo>
                <a:cubicBezTo>
                  <a:pt x="97" y="505"/>
                  <a:pt x="98" y="506"/>
                  <a:pt x="99" y="506"/>
                </a:cubicBezTo>
                <a:cubicBezTo>
                  <a:pt x="176" y="552"/>
                  <a:pt x="176" y="552"/>
                  <a:pt x="176" y="552"/>
                </a:cubicBezTo>
                <a:cubicBezTo>
                  <a:pt x="176" y="552"/>
                  <a:pt x="177" y="553"/>
                  <a:pt x="177" y="554"/>
                </a:cubicBezTo>
                <a:cubicBezTo>
                  <a:pt x="177" y="555"/>
                  <a:pt x="176" y="556"/>
                  <a:pt x="176" y="556"/>
                </a:cubicBezTo>
                <a:cubicBezTo>
                  <a:pt x="98" y="599"/>
                  <a:pt x="98" y="599"/>
                  <a:pt x="98" y="599"/>
                </a:cubicBezTo>
                <a:cubicBezTo>
                  <a:pt x="97" y="599"/>
                  <a:pt x="97" y="599"/>
                  <a:pt x="97" y="599"/>
                </a:cubicBezTo>
                <a:close/>
                <a:moveTo>
                  <a:pt x="171" y="663"/>
                </a:moveTo>
                <a:cubicBezTo>
                  <a:pt x="106" y="702"/>
                  <a:pt x="106" y="702"/>
                  <a:pt x="106" y="702"/>
                </a:cubicBezTo>
                <a:cubicBezTo>
                  <a:pt x="106" y="702"/>
                  <a:pt x="105" y="702"/>
                  <a:pt x="105" y="702"/>
                </a:cubicBezTo>
                <a:cubicBezTo>
                  <a:pt x="104" y="702"/>
                  <a:pt x="104" y="702"/>
                  <a:pt x="104" y="702"/>
                </a:cubicBezTo>
                <a:cubicBezTo>
                  <a:pt x="103" y="701"/>
                  <a:pt x="103" y="700"/>
                  <a:pt x="103" y="700"/>
                </a:cubicBezTo>
                <a:cubicBezTo>
                  <a:pt x="103" y="621"/>
                  <a:pt x="103" y="621"/>
                  <a:pt x="103" y="621"/>
                </a:cubicBezTo>
                <a:cubicBezTo>
                  <a:pt x="103" y="620"/>
                  <a:pt x="103" y="619"/>
                  <a:pt x="104" y="619"/>
                </a:cubicBezTo>
                <a:cubicBezTo>
                  <a:pt x="104" y="619"/>
                  <a:pt x="104" y="618"/>
                  <a:pt x="105" y="618"/>
                </a:cubicBezTo>
                <a:cubicBezTo>
                  <a:pt x="105" y="618"/>
                  <a:pt x="106" y="619"/>
                  <a:pt x="106" y="619"/>
                </a:cubicBezTo>
                <a:cubicBezTo>
                  <a:pt x="171" y="659"/>
                  <a:pt x="171" y="659"/>
                  <a:pt x="171" y="659"/>
                </a:cubicBezTo>
                <a:cubicBezTo>
                  <a:pt x="172" y="659"/>
                  <a:pt x="172" y="660"/>
                  <a:pt x="172" y="661"/>
                </a:cubicBezTo>
                <a:cubicBezTo>
                  <a:pt x="172" y="662"/>
                  <a:pt x="171" y="662"/>
                  <a:pt x="171" y="663"/>
                </a:cubicBezTo>
                <a:close/>
                <a:moveTo>
                  <a:pt x="179" y="649"/>
                </a:moveTo>
                <a:cubicBezTo>
                  <a:pt x="178" y="649"/>
                  <a:pt x="178" y="649"/>
                  <a:pt x="178" y="649"/>
                </a:cubicBezTo>
                <a:cubicBezTo>
                  <a:pt x="112" y="608"/>
                  <a:pt x="112" y="608"/>
                  <a:pt x="112" y="608"/>
                </a:cubicBezTo>
                <a:cubicBezTo>
                  <a:pt x="111" y="608"/>
                  <a:pt x="111" y="607"/>
                  <a:pt x="111" y="606"/>
                </a:cubicBezTo>
                <a:cubicBezTo>
                  <a:pt x="111" y="606"/>
                  <a:pt x="111" y="605"/>
                  <a:pt x="112" y="604"/>
                </a:cubicBezTo>
                <a:cubicBezTo>
                  <a:pt x="178" y="568"/>
                  <a:pt x="178" y="568"/>
                  <a:pt x="178" y="568"/>
                </a:cubicBezTo>
                <a:cubicBezTo>
                  <a:pt x="178" y="568"/>
                  <a:pt x="178" y="568"/>
                  <a:pt x="179" y="568"/>
                </a:cubicBezTo>
                <a:cubicBezTo>
                  <a:pt x="179" y="568"/>
                  <a:pt x="180" y="568"/>
                  <a:pt x="180" y="568"/>
                </a:cubicBezTo>
                <a:cubicBezTo>
                  <a:pt x="180" y="568"/>
                  <a:pt x="180" y="568"/>
                  <a:pt x="180" y="568"/>
                </a:cubicBezTo>
                <a:cubicBezTo>
                  <a:pt x="180" y="649"/>
                  <a:pt x="180" y="649"/>
                  <a:pt x="180" y="649"/>
                </a:cubicBezTo>
                <a:cubicBezTo>
                  <a:pt x="180" y="649"/>
                  <a:pt x="180" y="649"/>
                  <a:pt x="180" y="649"/>
                </a:cubicBezTo>
                <a:cubicBezTo>
                  <a:pt x="180" y="649"/>
                  <a:pt x="179" y="649"/>
                  <a:pt x="179" y="649"/>
                </a:cubicBezTo>
                <a:close/>
                <a:moveTo>
                  <a:pt x="194" y="650"/>
                </a:moveTo>
                <a:cubicBezTo>
                  <a:pt x="194" y="650"/>
                  <a:pt x="194" y="650"/>
                  <a:pt x="193" y="650"/>
                </a:cubicBezTo>
                <a:cubicBezTo>
                  <a:pt x="193" y="650"/>
                  <a:pt x="193" y="650"/>
                  <a:pt x="193" y="650"/>
                </a:cubicBezTo>
                <a:cubicBezTo>
                  <a:pt x="193" y="567"/>
                  <a:pt x="193" y="567"/>
                  <a:pt x="193" y="567"/>
                </a:cubicBezTo>
                <a:cubicBezTo>
                  <a:pt x="193" y="567"/>
                  <a:pt x="193" y="567"/>
                  <a:pt x="193" y="567"/>
                </a:cubicBezTo>
                <a:cubicBezTo>
                  <a:pt x="194" y="566"/>
                  <a:pt x="194" y="566"/>
                  <a:pt x="194" y="566"/>
                </a:cubicBezTo>
                <a:cubicBezTo>
                  <a:pt x="195" y="566"/>
                  <a:pt x="195" y="566"/>
                  <a:pt x="195" y="567"/>
                </a:cubicBezTo>
                <a:cubicBezTo>
                  <a:pt x="262" y="604"/>
                  <a:pt x="262" y="604"/>
                  <a:pt x="262" y="604"/>
                </a:cubicBezTo>
                <a:cubicBezTo>
                  <a:pt x="262" y="605"/>
                  <a:pt x="263" y="606"/>
                  <a:pt x="263" y="606"/>
                </a:cubicBezTo>
                <a:cubicBezTo>
                  <a:pt x="263" y="607"/>
                  <a:pt x="263" y="608"/>
                  <a:pt x="262" y="608"/>
                </a:cubicBezTo>
                <a:cubicBezTo>
                  <a:pt x="196" y="650"/>
                  <a:pt x="196" y="650"/>
                  <a:pt x="196" y="650"/>
                </a:cubicBezTo>
                <a:cubicBezTo>
                  <a:pt x="195" y="650"/>
                  <a:pt x="195" y="650"/>
                  <a:pt x="194" y="650"/>
                </a:cubicBezTo>
                <a:close/>
                <a:moveTo>
                  <a:pt x="270" y="702"/>
                </a:moveTo>
                <a:cubicBezTo>
                  <a:pt x="269" y="702"/>
                  <a:pt x="269" y="702"/>
                  <a:pt x="268" y="702"/>
                </a:cubicBezTo>
                <a:cubicBezTo>
                  <a:pt x="268" y="702"/>
                  <a:pt x="268" y="702"/>
                  <a:pt x="267" y="702"/>
                </a:cubicBezTo>
                <a:cubicBezTo>
                  <a:pt x="203" y="663"/>
                  <a:pt x="203" y="663"/>
                  <a:pt x="203" y="663"/>
                </a:cubicBezTo>
                <a:cubicBezTo>
                  <a:pt x="203" y="663"/>
                  <a:pt x="202" y="662"/>
                  <a:pt x="202" y="661"/>
                </a:cubicBezTo>
                <a:cubicBezTo>
                  <a:pt x="202" y="660"/>
                  <a:pt x="202" y="660"/>
                  <a:pt x="203" y="659"/>
                </a:cubicBezTo>
                <a:cubicBezTo>
                  <a:pt x="267" y="619"/>
                  <a:pt x="267" y="619"/>
                  <a:pt x="267" y="619"/>
                </a:cubicBezTo>
                <a:cubicBezTo>
                  <a:pt x="268" y="619"/>
                  <a:pt x="268" y="619"/>
                  <a:pt x="268" y="619"/>
                </a:cubicBezTo>
                <a:cubicBezTo>
                  <a:pt x="269" y="619"/>
                  <a:pt x="269" y="619"/>
                  <a:pt x="270" y="619"/>
                </a:cubicBezTo>
                <a:cubicBezTo>
                  <a:pt x="270" y="619"/>
                  <a:pt x="271" y="620"/>
                  <a:pt x="271" y="621"/>
                </a:cubicBezTo>
                <a:cubicBezTo>
                  <a:pt x="271" y="700"/>
                  <a:pt x="271" y="700"/>
                  <a:pt x="271" y="700"/>
                </a:cubicBezTo>
                <a:cubicBezTo>
                  <a:pt x="271" y="700"/>
                  <a:pt x="270" y="701"/>
                  <a:pt x="270" y="702"/>
                </a:cubicBezTo>
                <a:close/>
                <a:moveTo>
                  <a:pt x="201" y="556"/>
                </a:moveTo>
                <a:cubicBezTo>
                  <a:pt x="200" y="556"/>
                  <a:pt x="200" y="555"/>
                  <a:pt x="199" y="555"/>
                </a:cubicBezTo>
                <a:cubicBezTo>
                  <a:pt x="199" y="555"/>
                  <a:pt x="198" y="554"/>
                  <a:pt x="198" y="553"/>
                </a:cubicBezTo>
                <a:cubicBezTo>
                  <a:pt x="198" y="553"/>
                  <a:pt x="198" y="552"/>
                  <a:pt x="199" y="551"/>
                </a:cubicBezTo>
                <a:cubicBezTo>
                  <a:pt x="275" y="506"/>
                  <a:pt x="275" y="506"/>
                  <a:pt x="275" y="506"/>
                </a:cubicBezTo>
                <a:cubicBezTo>
                  <a:pt x="275" y="506"/>
                  <a:pt x="276" y="505"/>
                  <a:pt x="277" y="505"/>
                </a:cubicBezTo>
                <a:cubicBezTo>
                  <a:pt x="277" y="505"/>
                  <a:pt x="278" y="506"/>
                  <a:pt x="279" y="506"/>
                </a:cubicBezTo>
                <a:cubicBezTo>
                  <a:pt x="356" y="552"/>
                  <a:pt x="356" y="552"/>
                  <a:pt x="356" y="552"/>
                </a:cubicBezTo>
                <a:cubicBezTo>
                  <a:pt x="356" y="552"/>
                  <a:pt x="357" y="553"/>
                  <a:pt x="357" y="554"/>
                </a:cubicBezTo>
                <a:cubicBezTo>
                  <a:pt x="357" y="555"/>
                  <a:pt x="356" y="556"/>
                  <a:pt x="356" y="556"/>
                </a:cubicBezTo>
                <a:cubicBezTo>
                  <a:pt x="278" y="599"/>
                  <a:pt x="278" y="599"/>
                  <a:pt x="278" y="599"/>
                </a:cubicBezTo>
                <a:cubicBezTo>
                  <a:pt x="277" y="599"/>
                  <a:pt x="277" y="599"/>
                  <a:pt x="277" y="599"/>
                </a:cubicBezTo>
                <a:cubicBezTo>
                  <a:pt x="276" y="599"/>
                  <a:pt x="276" y="599"/>
                  <a:pt x="276" y="599"/>
                </a:cubicBezTo>
                <a:lnTo>
                  <a:pt x="201" y="556"/>
                </a:lnTo>
                <a:close/>
                <a:moveTo>
                  <a:pt x="283" y="700"/>
                </a:moveTo>
                <a:cubicBezTo>
                  <a:pt x="283" y="621"/>
                  <a:pt x="283" y="621"/>
                  <a:pt x="283" y="621"/>
                </a:cubicBezTo>
                <a:cubicBezTo>
                  <a:pt x="283" y="620"/>
                  <a:pt x="283" y="619"/>
                  <a:pt x="284" y="619"/>
                </a:cubicBezTo>
                <a:cubicBezTo>
                  <a:pt x="284" y="619"/>
                  <a:pt x="285" y="618"/>
                  <a:pt x="285" y="618"/>
                </a:cubicBezTo>
                <a:cubicBezTo>
                  <a:pt x="285" y="618"/>
                  <a:pt x="286" y="619"/>
                  <a:pt x="286" y="619"/>
                </a:cubicBezTo>
                <a:cubicBezTo>
                  <a:pt x="351" y="659"/>
                  <a:pt x="351" y="659"/>
                  <a:pt x="351" y="659"/>
                </a:cubicBezTo>
                <a:cubicBezTo>
                  <a:pt x="351" y="659"/>
                  <a:pt x="351" y="659"/>
                  <a:pt x="352" y="659"/>
                </a:cubicBezTo>
                <a:cubicBezTo>
                  <a:pt x="283" y="701"/>
                  <a:pt x="283" y="701"/>
                  <a:pt x="283" y="701"/>
                </a:cubicBezTo>
                <a:cubicBezTo>
                  <a:pt x="283" y="700"/>
                  <a:pt x="283" y="700"/>
                  <a:pt x="283" y="700"/>
                </a:cubicBezTo>
                <a:close/>
                <a:moveTo>
                  <a:pt x="288" y="808"/>
                </a:moveTo>
                <a:cubicBezTo>
                  <a:pt x="288" y="808"/>
                  <a:pt x="287" y="807"/>
                  <a:pt x="287" y="807"/>
                </a:cubicBezTo>
                <a:cubicBezTo>
                  <a:pt x="286" y="807"/>
                  <a:pt x="286" y="806"/>
                  <a:pt x="286" y="805"/>
                </a:cubicBezTo>
                <a:cubicBezTo>
                  <a:pt x="286" y="726"/>
                  <a:pt x="286" y="726"/>
                  <a:pt x="286" y="726"/>
                </a:cubicBezTo>
                <a:cubicBezTo>
                  <a:pt x="286" y="725"/>
                  <a:pt x="286" y="724"/>
                  <a:pt x="287" y="724"/>
                </a:cubicBezTo>
                <a:cubicBezTo>
                  <a:pt x="287" y="724"/>
                  <a:pt x="288" y="724"/>
                  <a:pt x="288" y="724"/>
                </a:cubicBezTo>
                <a:cubicBezTo>
                  <a:pt x="289" y="724"/>
                  <a:pt x="289" y="724"/>
                  <a:pt x="289" y="724"/>
                </a:cubicBezTo>
                <a:cubicBezTo>
                  <a:pt x="356" y="762"/>
                  <a:pt x="356" y="762"/>
                  <a:pt x="356" y="762"/>
                </a:cubicBezTo>
                <a:cubicBezTo>
                  <a:pt x="356" y="762"/>
                  <a:pt x="357" y="763"/>
                  <a:pt x="357" y="764"/>
                </a:cubicBezTo>
                <a:cubicBezTo>
                  <a:pt x="357" y="764"/>
                  <a:pt x="356" y="765"/>
                  <a:pt x="356" y="766"/>
                </a:cubicBezTo>
                <a:cubicBezTo>
                  <a:pt x="289" y="807"/>
                  <a:pt x="289" y="807"/>
                  <a:pt x="289" y="807"/>
                </a:cubicBezTo>
                <a:cubicBezTo>
                  <a:pt x="289" y="807"/>
                  <a:pt x="289" y="808"/>
                  <a:pt x="288" y="808"/>
                </a:cubicBezTo>
                <a:close/>
                <a:moveTo>
                  <a:pt x="363" y="859"/>
                </a:moveTo>
                <a:cubicBezTo>
                  <a:pt x="363" y="859"/>
                  <a:pt x="363" y="859"/>
                  <a:pt x="362" y="859"/>
                </a:cubicBezTo>
                <a:cubicBezTo>
                  <a:pt x="362" y="859"/>
                  <a:pt x="362" y="859"/>
                  <a:pt x="361" y="859"/>
                </a:cubicBezTo>
                <a:cubicBezTo>
                  <a:pt x="297" y="820"/>
                  <a:pt x="297" y="820"/>
                  <a:pt x="297" y="820"/>
                </a:cubicBezTo>
                <a:cubicBezTo>
                  <a:pt x="296" y="820"/>
                  <a:pt x="296" y="819"/>
                  <a:pt x="296" y="818"/>
                </a:cubicBezTo>
                <a:cubicBezTo>
                  <a:pt x="296" y="818"/>
                  <a:pt x="296" y="817"/>
                  <a:pt x="297" y="817"/>
                </a:cubicBezTo>
                <a:cubicBezTo>
                  <a:pt x="361" y="776"/>
                  <a:pt x="361" y="776"/>
                  <a:pt x="361" y="776"/>
                </a:cubicBezTo>
                <a:cubicBezTo>
                  <a:pt x="362" y="776"/>
                  <a:pt x="362" y="776"/>
                  <a:pt x="362" y="776"/>
                </a:cubicBezTo>
                <a:cubicBezTo>
                  <a:pt x="363" y="776"/>
                  <a:pt x="363" y="776"/>
                  <a:pt x="363" y="776"/>
                </a:cubicBezTo>
                <a:cubicBezTo>
                  <a:pt x="364" y="777"/>
                  <a:pt x="365" y="777"/>
                  <a:pt x="365" y="778"/>
                </a:cubicBezTo>
                <a:cubicBezTo>
                  <a:pt x="365" y="857"/>
                  <a:pt x="365" y="857"/>
                  <a:pt x="365" y="857"/>
                </a:cubicBezTo>
                <a:cubicBezTo>
                  <a:pt x="365" y="858"/>
                  <a:pt x="364" y="858"/>
                  <a:pt x="363" y="859"/>
                </a:cubicBezTo>
                <a:close/>
                <a:moveTo>
                  <a:pt x="445" y="820"/>
                </a:moveTo>
                <a:cubicBezTo>
                  <a:pt x="380" y="859"/>
                  <a:pt x="380" y="859"/>
                  <a:pt x="380" y="859"/>
                </a:cubicBezTo>
                <a:cubicBezTo>
                  <a:pt x="380" y="859"/>
                  <a:pt x="379" y="859"/>
                  <a:pt x="379" y="859"/>
                </a:cubicBezTo>
                <a:cubicBezTo>
                  <a:pt x="378" y="859"/>
                  <a:pt x="378" y="859"/>
                  <a:pt x="378" y="859"/>
                </a:cubicBezTo>
                <a:cubicBezTo>
                  <a:pt x="377" y="858"/>
                  <a:pt x="377" y="858"/>
                  <a:pt x="377" y="857"/>
                </a:cubicBezTo>
                <a:cubicBezTo>
                  <a:pt x="377" y="778"/>
                  <a:pt x="377" y="778"/>
                  <a:pt x="377" y="778"/>
                </a:cubicBezTo>
                <a:cubicBezTo>
                  <a:pt x="377" y="777"/>
                  <a:pt x="377" y="776"/>
                  <a:pt x="378" y="776"/>
                </a:cubicBezTo>
                <a:cubicBezTo>
                  <a:pt x="378" y="776"/>
                  <a:pt x="378" y="776"/>
                  <a:pt x="379" y="776"/>
                </a:cubicBezTo>
                <a:cubicBezTo>
                  <a:pt x="379" y="776"/>
                  <a:pt x="380" y="776"/>
                  <a:pt x="380" y="776"/>
                </a:cubicBezTo>
                <a:cubicBezTo>
                  <a:pt x="445" y="816"/>
                  <a:pt x="445" y="816"/>
                  <a:pt x="445" y="816"/>
                </a:cubicBezTo>
                <a:cubicBezTo>
                  <a:pt x="446" y="816"/>
                  <a:pt x="446" y="817"/>
                  <a:pt x="446" y="818"/>
                </a:cubicBezTo>
                <a:cubicBezTo>
                  <a:pt x="446" y="819"/>
                  <a:pt x="446" y="820"/>
                  <a:pt x="445" y="820"/>
                </a:cubicBezTo>
                <a:close/>
                <a:moveTo>
                  <a:pt x="453" y="725"/>
                </a:moveTo>
                <a:cubicBezTo>
                  <a:pt x="453" y="725"/>
                  <a:pt x="454" y="725"/>
                  <a:pt x="454" y="726"/>
                </a:cubicBezTo>
                <a:cubicBezTo>
                  <a:pt x="455" y="726"/>
                  <a:pt x="455" y="727"/>
                  <a:pt x="455" y="728"/>
                </a:cubicBezTo>
                <a:cubicBezTo>
                  <a:pt x="455" y="804"/>
                  <a:pt x="455" y="804"/>
                  <a:pt x="455" y="804"/>
                </a:cubicBezTo>
                <a:cubicBezTo>
                  <a:pt x="455" y="805"/>
                  <a:pt x="455" y="806"/>
                  <a:pt x="454" y="806"/>
                </a:cubicBezTo>
                <a:cubicBezTo>
                  <a:pt x="454" y="806"/>
                  <a:pt x="453" y="807"/>
                  <a:pt x="453" y="807"/>
                </a:cubicBezTo>
                <a:cubicBezTo>
                  <a:pt x="452" y="807"/>
                  <a:pt x="452" y="806"/>
                  <a:pt x="452" y="806"/>
                </a:cubicBezTo>
                <a:cubicBezTo>
                  <a:pt x="386" y="766"/>
                  <a:pt x="386" y="766"/>
                  <a:pt x="386" y="766"/>
                </a:cubicBezTo>
                <a:cubicBezTo>
                  <a:pt x="385" y="765"/>
                  <a:pt x="385" y="764"/>
                  <a:pt x="385" y="764"/>
                </a:cubicBezTo>
                <a:cubicBezTo>
                  <a:pt x="385" y="763"/>
                  <a:pt x="385" y="762"/>
                  <a:pt x="386" y="762"/>
                </a:cubicBezTo>
                <a:cubicBezTo>
                  <a:pt x="452" y="726"/>
                  <a:pt x="452" y="726"/>
                  <a:pt x="452" y="726"/>
                </a:cubicBezTo>
                <a:cubicBezTo>
                  <a:pt x="452" y="725"/>
                  <a:pt x="453" y="725"/>
                  <a:pt x="453" y="725"/>
                </a:cubicBezTo>
                <a:close/>
                <a:moveTo>
                  <a:pt x="450" y="709"/>
                </a:moveTo>
                <a:cubicBezTo>
                  <a:pt x="450" y="710"/>
                  <a:pt x="451" y="710"/>
                  <a:pt x="451" y="711"/>
                </a:cubicBezTo>
                <a:cubicBezTo>
                  <a:pt x="451" y="712"/>
                  <a:pt x="450" y="713"/>
                  <a:pt x="450" y="713"/>
                </a:cubicBezTo>
                <a:cubicBezTo>
                  <a:pt x="372" y="756"/>
                  <a:pt x="372" y="756"/>
                  <a:pt x="372" y="756"/>
                </a:cubicBezTo>
                <a:cubicBezTo>
                  <a:pt x="371" y="756"/>
                  <a:pt x="371" y="756"/>
                  <a:pt x="371" y="756"/>
                </a:cubicBezTo>
                <a:cubicBezTo>
                  <a:pt x="370" y="756"/>
                  <a:pt x="370" y="756"/>
                  <a:pt x="370" y="756"/>
                </a:cubicBezTo>
                <a:cubicBezTo>
                  <a:pt x="294" y="713"/>
                  <a:pt x="294" y="713"/>
                  <a:pt x="294" y="713"/>
                </a:cubicBezTo>
                <a:cubicBezTo>
                  <a:pt x="294" y="713"/>
                  <a:pt x="294" y="713"/>
                  <a:pt x="293" y="713"/>
                </a:cubicBezTo>
                <a:cubicBezTo>
                  <a:pt x="293" y="712"/>
                  <a:pt x="293" y="712"/>
                  <a:pt x="292" y="712"/>
                </a:cubicBezTo>
                <a:cubicBezTo>
                  <a:pt x="365" y="668"/>
                  <a:pt x="365" y="668"/>
                  <a:pt x="365" y="668"/>
                </a:cubicBezTo>
                <a:cubicBezTo>
                  <a:pt x="368" y="667"/>
                  <a:pt x="369" y="665"/>
                  <a:pt x="371" y="663"/>
                </a:cubicBezTo>
                <a:cubicBezTo>
                  <a:pt x="371" y="663"/>
                  <a:pt x="372" y="663"/>
                  <a:pt x="373" y="663"/>
                </a:cubicBezTo>
                <a:lnTo>
                  <a:pt x="450" y="709"/>
                </a:lnTo>
                <a:close/>
                <a:moveTo>
                  <a:pt x="370" y="435"/>
                </a:moveTo>
                <a:cubicBezTo>
                  <a:pt x="369" y="436"/>
                  <a:pt x="369" y="436"/>
                  <a:pt x="368" y="436"/>
                </a:cubicBezTo>
                <a:cubicBezTo>
                  <a:pt x="368" y="436"/>
                  <a:pt x="368" y="436"/>
                  <a:pt x="367" y="435"/>
                </a:cubicBezTo>
                <a:cubicBezTo>
                  <a:pt x="292" y="393"/>
                  <a:pt x="292" y="393"/>
                  <a:pt x="292" y="393"/>
                </a:cubicBezTo>
                <a:cubicBezTo>
                  <a:pt x="292" y="392"/>
                  <a:pt x="292" y="392"/>
                  <a:pt x="291" y="392"/>
                </a:cubicBezTo>
                <a:cubicBezTo>
                  <a:pt x="290" y="392"/>
                  <a:pt x="290" y="391"/>
                  <a:pt x="290" y="390"/>
                </a:cubicBezTo>
                <a:cubicBezTo>
                  <a:pt x="290" y="389"/>
                  <a:pt x="290" y="388"/>
                  <a:pt x="291" y="388"/>
                </a:cubicBezTo>
                <a:cubicBezTo>
                  <a:pt x="366" y="343"/>
                  <a:pt x="366" y="343"/>
                  <a:pt x="366" y="343"/>
                </a:cubicBezTo>
                <a:cubicBezTo>
                  <a:pt x="367" y="342"/>
                  <a:pt x="368" y="342"/>
                  <a:pt x="368" y="342"/>
                </a:cubicBezTo>
                <a:cubicBezTo>
                  <a:pt x="369" y="342"/>
                  <a:pt x="370" y="342"/>
                  <a:pt x="371" y="343"/>
                </a:cubicBezTo>
                <a:cubicBezTo>
                  <a:pt x="447" y="389"/>
                  <a:pt x="447" y="389"/>
                  <a:pt x="447" y="389"/>
                </a:cubicBezTo>
                <a:cubicBezTo>
                  <a:pt x="448" y="389"/>
                  <a:pt x="449" y="390"/>
                  <a:pt x="449" y="391"/>
                </a:cubicBezTo>
                <a:cubicBezTo>
                  <a:pt x="449" y="392"/>
                  <a:pt x="448" y="392"/>
                  <a:pt x="447" y="393"/>
                </a:cubicBezTo>
                <a:lnTo>
                  <a:pt x="370" y="435"/>
                </a:lnTo>
                <a:close/>
                <a:moveTo>
                  <a:pt x="443" y="499"/>
                </a:moveTo>
                <a:cubicBezTo>
                  <a:pt x="378" y="538"/>
                  <a:pt x="378" y="538"/>
                  <a:pt x="378" y="538"/>
                </a:cubicBezTo>
                <a:cubicBezTo>
                  <a:pt x="377" y="539"/>
                  <a:pt x="377" y="539"/>
                  <a:pt x="377" y="539"/>
                </a:cubicBezTo>
                <a:cubicBezTo>
                  <a:pt x="376" y="539"/>
                  <a:pt x="376" y="539"/>
                  <a:pt x="375" y="538"/>
                </a:cubicBezTo>
                <a:cubicBezTo>
                  <a:pt x="375" y="538"/>
                  <a:pt x="374" y="537"/>
                  <a:pt x="374" y="536"/>
                </a:cubicBezTo>
                <a:cubicBezTo>
                  <a:pt x="374" y="458"/>
                  <a:pt x="374" y="458"/>
                  <a:pt x="374" y="458"/>
                </a:cubicBezTo>
                <a:cubicBezTo>
                  <a:pt x="374" y="457"/>
                  <a:pt x="375" y="456"/>
                  <a:pt x="375" y="456"/>
                </a:cubicBezTo>
                <a:cubicBezTo>
                  <a:pt x="376" y="455"/>
                  <a:pt x="376" y="455"/>
                  <a:pt x="377" y="455"/>
                </a:cubicBezTo>
                <a:cubicBezTo>
                  <a:pt x="377" y="455"/>
                  <a:pt x="377" y="455"/>
                  <a:pt x="378" y="456"/>
                </a:cubicBezTo>
                <a:cubicBezTo>
                  <a:pt x="443" y="496"/>
                  <a:pt x="443" y="496"/>
                  <a:pt x="443" y="496"/>
                </a:cubicBezTo>
                <a:cubicBezTo>
                  <a:pt x="443" y="496"/>
                  <a:pt x="444" y="497"/>
                  <a:pt x="444" y="498"/>
                </a:cubicBezTo>
                <a:cubicBezTo>
                  <a:pt x="444" y="498"/>
                  <a:pt x="443" y="499"/>
                  <a:pt x="443" y="499"/>
                </a:cubicBezTo>
                <a:close/>
                <a:moveTo>
                  <a:pt x="451" y="486"/>
                </a:moveTo>
                <a:cubicBezTo>
                  <a:pt x="450" y="486"/>
                  <a:pt x="450" y="486"/>
                  <a:pt x="449" y="486"/>
                </a:cubicBezTo>
                <a:cubicBezTo>
                  <a:pt x="384" y="445"/>
                  <a:pt x="384" y="445"/>
                  <a:pt x="384" y="445"/>
                </a:cubicBezTo>
                <a:cubicBezTo>
                  <a:pt x="383" y="445"/>
                  <a:pt x="382" y="444"/>
                  <a:pt x="382" y="443"/>
                </a:cubicBezTo>
                <a:cubicBezTo>
                  <a:pt x="382" y="442"/>
                  <a:pt x="383" y="442"/>
                  <a:pt x="384" y="441"/>
                </a:cubicBezTo>
                <a:cubicBezTo>
                  <a:pt x="450" y="405"/>
                  <a:pt x="450" y="405"/>
                  <a:pt x="450" y="405"/>
                </a:cubicBezTo>
                <a:cubicBezTo>
                  <a:pt x="450" y="405"/>
                  <a:pt x="450" y="405"/>
                  <a:pt x="451" y="405"/>
                </a:cubicBezTo>
                <a:cubicBezTo>
                  <a:pt x="451" y="405"/>
                  <a:pt x="451" y="405"/>
                  <a:pt x="452" y="405"/>
                </a:cubicBezTo>
                <a:cubicBezTo>
                  <a:pt x="452" y="405"/>
                  <a:pt x="452" y="405"/>
                  <a:pt x="452" y="405"/>
                </a:cubicBezTo>
                <a:cubicBezTo>
                  <a:pt x="452" y="486"/>
                  <a:pt x="452" y="486"/>
                  <a:pt x="452" y="486"/>
                </a:cubicBezTo>
                <a:cubicBezTo>
                  <a:pt x="452" y="486"/>
                  <a:pt x="452" y="486"/>
                  <a:pt x="452" y="486"/>
                </a:cubicBezTo>
                <a:cubicBezTo>
                  <a:pt x="451" y="486"/>
                  <a:pt x="451" y="486"/>
                  <a:pt x="451" y="486"/>
                </a:cubicBezTo>
                <a:close/>
                <a:moveTo>
                  <a:pt x="466" y="487"/>
                </a:moveTo>
                <a:cubicBezTo>
                  <a:pt x="466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03"/>
                  <a:pt x="465" y="403"/>
                  <a:pt x="465" y="403"/>
                </a:cubicBezTo>
                <a:cubicBezTo>
                  <a:pt x="465" y="403"/>
                  <a:pt x="465" y="403"/>
                  <a:pt x="465" y="403"/>
                </a:cubicBezTo>
                <a:cubicBezTo>
                  <a:pt x="465" y="403"/>
                  <a:pt x="466" y="403"/>
                  <a:pt x="466" y="403"/>
                </a:cubicBezTo>
                <a:cubicBezTo>
                  <a:pt x="467" y="403"/>
                  <a:pt x="467" y="403"/>
                  <a:pt x="467" y="403"/>
                </a:cubicBezTo>
                <a:cubicBezTo>
                  <a:pt x="534" y="441"/>
                  <a:pt x="534" y="441"/>
                  <a:pt x="534" y="441"/>
                </a:cubicBezTo>
                <a:cubicBezTo>
                  <a:pt x="534" y="442"/>
                  <a:pt x="535" y="442"/>
                  <a:pt x="535" y="443"/>
                </a:cubicBezTo>
                <a:cubicBezTo>
                  <a:pt x="535" y="444"/>
                  <a:pt x="534" y="445"/>
                  <a:pt x="534" y="445"/>
                </a:cubicBezTo>
                <a:cubicBezTo>
                  <a:pt x="467" y="487"/>
                  <a:pt x="467" y="487"/>
                  <a:pt x="467" y="487"/>
                </a:cubicBezTo>
                <a:cubicBezTo>
                  <a:pt x="467" y="487"/>
                  <a:pt x="467" y="487"/>
                  <a:pt x="466" y="487"/>
                </a:cubicBezTo>
                <a:close/>
                <a:moveTo>
                  <a:pt x="541" y="538"/>
                </a:moveTo>
                <a:cubicBezTo>
                  <a:pt x="541" y="539"/>
                  <a:pt x="541" y="539"/>
                  <a:pt x="540" y="539"/>
                </a:cubicBezTo>
                <a:cubicBezTo>
                  <a:pt x="540" y="539"/>
                  <a:pt x="539" y="539"/>
                  <a:pt x="539" y="538"/>
                </a:cubicBezTo>
                <a:cubicBezTo>
                  <a:pt x="475" y="500"/>
                  <a:pt x="475" y="500"/>
                  <a:pt x="475" y="500"/>
                </a:cubicBezTo>
                <a:cubicBezTo>
                  <a:pt x="474" y="500"/>
                  <a:pt x="474" y="499"/>
                  <a:pt x="474" y="498"/>
                </a:cubicBezTo>
                <a:cubicBezTo>
                  <a:pt x="474" y="497"/>
                  <a:pt x="474" y="497"/>
                  <a:pt x="475" y="496"/>
                </a:cubicBezTo>
                <a:cubicBezTo>
                  <a:pt x="539" y="456"/>
                  <a:pt x="539" y="456"/>
                  <a:pt x="539" y="456"/>
                </a:cubicBezTo>
                <a:cubicBezTo>
                  <a:pt x="539" y="456"/>
                  <a:pt x="540" y="455"/>
                  <a:pt x="540" y="455"/>
                </a:cubicBezTo>
                <a:cubicBezTo>
                  <a:pt x="541" y="455"/>
                  <a:pt x="541" y="456"/>
                  <a:pt x="541" y="456"/>
                </a:cubicBezTo>
                <a:cubicBezTo>
                  <a:pt x="542" y="456"/>
                  <a:pt x="543" y="457"/>
                  <a:pt x="543" y="458"/>
                </a:cubicBezTo>
                <a:cubicBezTo>
                  <a:pt x="543" y="536"/>
                  <a:pt x="543" y="536"/>
                  <a:pt x="543" y="536"/>
                </a:cubicBezTo>
                <a:cubicBezTo>
                  <a:pt x="543" y="537"/>
                  <a:pt x="542" y="538"/>
                  <a:pt x="541" y="538"/>
                </a:cubicBezTo>
                <a:close/>
                <a:moveTo>
                  <a:pt x="549" y="436"/>
                </a:moveTo>
                <a:cubicBezTo>
                  <a:pt x="548" y="436"/>
                  <a:pt x="548" y="436"/>
                  <a:pt x="547" y="435"/>
                </a:cubicBezTo>
                <a:cubicBezTo>
                  <a:pt x="472" y="393"/>
                  <a:pt x="472" y="393"/>
                  <a:pt x="472" y="393"/>
                </a:cubicBezTo>
                <a:cubicBezTo>
                  <a:pt x="472" y="392"/>
                  <a:pt x="472" y="392"/>
                  <a:pt x="471" y="392"/>
                </a:cubicBezTo>
                <a:cubicBezTo>
                  <a:pt x="470" y="392"/>
                  <a:pt x="470" y="391"/>
                  <a:pt x="470" y="390"/>
                </a:cubicBezTo>
                <a:cubicBezTo>
                  <a:pt x="470" y="389"/>
                  <a:pt x="470" y="388"/>
                  <a:pt x="471" y="388"/>
                </a:cubicBezTo>
                <a:cubicBezTo>
                  <a:pt x="546" y="343"/>
                  <a:pt x="546" y="343"/>
                  <a:pt x="546" y="343"/>
                </a:cubicBezTo>
                <a:cubicBezTo>
                  <a:pt x="547" y="342"/>
                  <a:pt x="548" y="342"/>
                  <a:pt x="549" y="342"/>
                </a:cubicBezTo>
                <a:cubicBezTo>
                  <a:pt x="549" y="342"/>
                  <a:pt x="550" y="342"/>
                  <a:pt x="551" y="343"/>
                </a:cubicBezTo>
                <a:cubicBezTo>
                  <a:pt x="628" y="389"/>
                  <a:pt x="628" y="389"/>
                  <a:pt x="628" y="389"/>
                </a:cubicBezTo>
                <a:cubicBezTo>
                  <a:pt x="628" y="389"/>
                  <a:pt x="629" y="390"/>
                  <a:pt x="629" y="391"/>
                </a:cubicBezTo>
                <a:cubicBezTo>
                  <a:pt x="629" y="392"/>
                  <a:pt x="628" y="392"/>
                  <a:pt x="627" y="393"/>
                </a:cubicBezTo>
                <a:cubicBezTo>
                  <a:pt x="550" y="435"/>
                  <a:pt x="550" y="435"/>
                  <a:pt x="550" y="435"/>
                </a:cubicBezTo>
                <a:cubicBezTo>
                  <a:pt x="549" y="436"/>
                  <a:pt x="549" y="436"/>
                  <a:pt x="549" y="436"/>
                </a:cubicBezTo>
                <a:close/>
                <a:moveTo>
                  <a:pt x="623" y="499"/>
                </a:moveTo>
                <a:cubicBezTo>
                  <a:pt x="558" y="538"/>
                  <a:pt x="558" y="538"/>
                  <a:pt x="558" y="538"/>
                </a:cubicBezTo>
                <a:cubicBezTo>
                  <a:pt x="558" y="539"/>
                  <a:pt x="557" y="539"/>
                  <a:pt x="557" y="539"/>
                </a:cubicBezTo>
                <a:cubicBezTo>
                  <a:pt x="556" y="539"/>
                  <a:pt x="556" y="539"/>
                  <a:pt x="556" y="538"/>
                </a:cubicBezTo>
                <a:cubicBezTo>
                  <a:pt x="555" y="538"/>
                  <a:pt x="554" y="537"/>
                  <a:pt x="554" y="536"/>
                </a:cubicBezTo>
                <a:cubicBezTo>
                  <a:pt x="554" y="458"/>
                  <a:pt x="554" y="458"/>
                  <a:pt x="554" y="458"/>
                </a:cubicBezTo>
                <a:cubicBezTo>
                  <a:pt x="554" y="457"/>
                  <a:pt x="555" y="456"/>
                  <a:pt x="556" y="456"/>
                </a:cubicBezTo>
                <a:cubicBezTo>
                  <a:pt x="556" y="455"/>
                  <a:pt x="556" y="455"/>
                  <a:pt x="557" y="455"/>
                </a:cubicBezTo>
                <a:cubicBezTo>
                  <a:pt x="557" y="455"/>
                  <a:pt x="558" y="455"/>
                  <a:pt x="558" y="456"/>
                </a:cubicBezTo>
                <a:cubicBezTo>
                  <a:pt x="623" y="496"/>
                  <a:pt x="623" y="496"/>
                  <a:pt x="623" y="496"/>
                </a:cubicBezTo>
                <a:cubicBezTo>
                  <a:pt x="623" y="496"/>
                  <a:pt x="624" y="497"/>
                  <a:pt x="624" y="498"/>
                </a:cubicBezTo>
                <a:cubicBezTo>
                  <a:pt x="624" y="498"/>
                  <a:pt x="623" y="499"/>
                  <a:pt x="623" y="499"/>
                </a:cubicBezTo>
                <a:close/>
                <a:moveTo>
                  <a:pt x="633" y="484"/>
                </a:moveTo>
                <a:cubicBezTo>
                  <a:pt x="633" y="485"/>
                  <a:pt x="633" y="485"/>
                  <a:pt x="632" y="486"/>
                </a:cubicBezTo>
                <a:cubicBezTo>
                  <a:pt x="632" y="486"/>
                  <a:pt x="631" y="486"/>
                  <a:pt x="631" y="486"/>
                </a:cubicBezTo>
                <a:cubicBezTo>
                  <a:pt x="630" y="486"/>
                  <a:pt x="630" y="486"/>
                  <a:pt x="630" y="486"/>
                </a:cubicBezTo>
                <a:cubicBezTo>
                  <a:pt x="564" y="445"/>
                  <a:pt x="564" y="445"/>
                  <a:pt x="564" y="445"/>
                </a:cubicBezTo>
                <a:cubicBezTo>
                  <a:pt x="563" y="445"/>
                  <a:pt x="563" y="444"/>
                  <a:pt x="563" y="443"/>
                </a:cubicBezTo>
                <a:cubicBezTo>
                  <a:pt x="563" y="442"/>
                  <a:pt x="563" y="442"/>
                  <a:pt x="564" y="441"/>
                </a:cubicBezTo>
                <a:cubicBezTo>
                  <a:pt x="630" y="405"/>
                  <a:pt x="630" y="405"/>
                  <a:pt x="630" y="405"/>
                </a:cubicBezTo>
                <a:cubicBezTo>
                  <a:pt x="630" y="405"/>
                  <a:pt x="630" y="405"/>
                  <a:pt x="631" y="405"/>
                </a:cubicBezTo>
                <a:cubicBezTo>
                  <a:pt x="631" y="405"/>
                  <a:pt x="632" y="405"/>
                  <a:pt x="632" y="405"/>
                </a:cubicBezTo>
                <a:cubicBezTo>
                  <a:pt x="633" y="406"/>
                  <a:pt x="633" y="406"/>
                  <a:pt x="633" y="407"/>
                </a:cubicBezTo>
                <a:lnTo>
                  <a:pt x="633" y="484"/>
                </a:lnTo>
                <a:close/>
              </a:path>
            </a:pathLst>
          </a:custGeom>
          <a:solidFill>
            <a:srgbClr val="453C55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2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586718" y="2485621"/>
            <a:ext cx="6699072" cy="97692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72000" indent="0" algn="ctr">
              <a:spcBef>
                <a:spcPts val="600"/>
              </a:spcBef>
              <a:buNone/>
              <a:defRPr lang="ko-KR" altLang="en-US" sz="5500" b="1" spc="-100" baseline="0" dirty="0">
                <a:solidFill>
                  <a:srgbClr val="D04D6F"/>
                </a:solidFill>
                <a:latin typeface="Noto Sans CJK TC Black" pitchFamily="34" charset="-127"/>
                <a:ea typeface="Noto Sans CJK TC Black" pitchFamily="34" charset="-127"/>
              </a:defRPr>
            </a:lvl1pPr>
          </a:lstStyle>
          <a:p>
            <a:pPr>
              <a:spcBef>
                <a:spcPts val="200"/>
              </a:spcBef>
            </a:pPr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3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1637942" y="3469356"/>
            <a:ext cx="6687685" cy="41683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84600" indent="0" algn="ctr">
              <a:buNone/>
              <a:defRPr sz="3600" b="0" baseline="0">
                <a:solidFill>
                  <a:srgbClr val="D04D6F"/>
                </a:solidFill>
                <a:latin typeface="Noto Sans CJK KR Medium" pitchFamily="34" charset="-127"/>
                <a:ea typeface="Noto Sans CJK KR Medium" pitchFamily="34" charset="-127"/>
              </a:defRPr>
            </a:lvl1pPr>
          </a:lstStyle>
          <a:p>
            <a:pPr lvl="0"/>
            <a:r>
              <a:rPr lang="ko-KR" altLang="en-US" dirty="0" smtClean="0"/>
              <a:t>부제목</a:t>
            </a:r>
            <a:endParaRPr lang="ko-KR" altLang="en-US" dirty="0"/>
          </a:p>
        </p:txBody>
      </p:sp>
      <p:sp>
        <p:nvSpPr>
          <p:cNvPr id="84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637942" y="4005064"/>
            <a:ext cx="6687685" cy="31317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84600" indent="0" algn="ct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날짜</a:t>
            </a:r>
            <a:endParaRPr lang="ko-KR" altLang="en-US" dirty="0"/>
          </a:p>
        </p:txBody>
      </p:sp>
      <p:grpSp>
        <p:nvGrpSpPr>
          <p:cNvPr id="179" name="그룹 178"/>
          <p:cNvGrpSpPr/>
          <p:nvPr userDrawn="1"/>
        </p:nvGrpSpPr>
        <p:grpSpPr>
          <a:xfrm>
            <a:off x="2301006" y="2162176"/>
            <a:ext cx="977900" cy="1158875"/>
            <a:chOff x="1408907" y="2452688"/>
            <a:chExt cx="977900" cy="1158875"/>
          </a:xfrm>
          <a:solidFill>
            <a:srgbClr val="453C55">
              <a:alpha val="20000"/>
            </a:srgbClr>
          </a:solidFill>
        </p:grpSpPr>
        <p:sp>
          <p:nvSpPr>
            <p:cNvPr id="37" name="Freeform 31"/>
            <p:cNvSpPr>
              <a:spLocks/>
            </p:cNvSpPr>
            <p:nvPr userDrawn="1"/>
          </p:nvSpPr>
          <p:spPr bwMode="auto">
            <a:xfrm>
              <a:off x="1408907" y="2897188"/>
              <a:ext cx="719138" cy="714375"/>
            </a:xfrm>
            <a:custGeom>
              <a:avLst/>
              <a:gdLst>
                <a:gd name="T0" fmla="*/ 284 w 295"/>
                <a:gd name="T1" fmla="*/ 0 h 293"/>
                <a:gd name="T2" fmla="*/ 273 w 295"/>
                <a:gd name="T3" fmla="*/ 11 h 293"/>
                <a:gd name="T4" fmla="*/ 275 w 295"/>
                <a:gd name="T5" fmla="*/ 17 h 293"/>
                <a:gd name="T6" fmla="*/ 52 w 295"/>
                <a:gd name="T7" fmla="*/ 239 h 293"/>
                <a:gd name="T8" fmla="*/ 50 w 295"/>
                <a:gd name="T9" fmla="*/ 239 h 293"/>
                <a:gd name="T10" fmla="*/ 45 w 295"/>
                <a:gd name="T11" fmla="*/ 244 h 293"/>
                <a:gd name="T12" fmla="*/ 45 w 295"/>
                <a:gd name="T13" fmla="*/ 246 h 293"/>
                <a:gd name="T14" fmla="*/ 0 w 295"/>
                <a:gd name="T15" fmla="*/ 291 h 293"/>
                <a:gd name="T16" fmla="*/ 2 w 295"/>
                <a:gd name="T17" fmla="*/ 293 h 293"/>
                <a:gd name="T18" fmla="*/ 47 w 295"/>
                <a:gd name="T19" fmla="*/ 249 h 293"/>
                <a:gd name="T20" fmla="*/ 50 w 295"/>
                <a:gd name="T21" fmla="*/ 250 h 293"/>
                <a:gd name="T22" fmla="*/ 55 w 295"/>
                <a:gd name="T23" fmla="*/ 244 h 293"/>
                <a:gd name="T24" fmla="*/ 54 w 295"/>
                <a:gd name="T25" fmla="*/ 241 h 293"/>
                <a:gd name="T26" fmla="*/ 277 w 295"/>
                <a:gd name="T27" fmla="*/ 19 h 293"/>
                <a:gd name="T28" fmla="*/ 284 w 295"/>
                <a:gd name="T29" fmla="*/ 21 h 293"/>
                <a:gd name="T30" fmla="*/ 295 w 295"/>
                <a:gd name="T31" fmla="*/ 11 h 293"/>
                <a:gd name="T32" fmla="*/ 284 w 295"/>
                <a:gd name="T3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5" h="293">
                  <a:moveTo>
                    <a:pt x="284" y="0"/>
                  </a:moveTo>
                  <a:cubicBezTo>
                    <a:pt x="278" y="0"/>
                    <a:pt x="273" y="5"/>
                    <a:pt x="273" y="11"/>
                  </a:cubicBezTo>
                  <a:cubicBezTo>
                    <a:pt x="273" y="13"/>
                    <a:pt x="274" y="15"/>
                    <a:pt x="275" y="17"/>
                  </a:cubicBezTo>
                  <a:cubicBezTo>
                    <a:pt x="52" y="239"/>
                    <a:pt x="52" y="239"/>
                    <a:pt x="52" y="239"/>
                  </a:cubicBezTo>
                  <a:cubicBezTo>
                    <a:pt x="51" y="239"/>
                    <a:pt x="51" y="239"/>
                    <a:pt x="50" y="239"/>
                  </a:cubicBezTo>
                  <a:cubicBezTo>
                    <a:pt x="47" y="239"/>
                    <a:pt x="45" y="241"/>
                    <a:pt x="45" y="244"/>
                  </a:cubicBezTo>
                  <a:cubicBezTo>
                    <a:pt x="45" y="245"/>
                    <a:pt x="45" y="246"/>
                    <a:pt x="45" y="246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2" y="293"/>
                    <a:pt x="2" y="293"/>
                    <a:pt x="2" y="293"/>
                  </a:cubicBezTo>
                  <a:cubicBezTo>
                    <a:pt x="47" y="249"/>
                    <a:pt x="47" y="249"/>
                    <a:pt x="47" y="249"/>
                  </a:cubicBezTo>
                  <a:cubicBezTo>
                    <a:pt x="48" y="249"/>
                    <a:pt x="49" y="250"/>
                    <a:pt x="50" y="250"/>
                  </a:cubicBezTo>
                  <a:cubicBezTo>
                    <a:pt x="53" y="250"/>
                    <a:pt x="55" y="247"/>
                    <a:pt x="55" y="244"/>
                  </a:cubicBezTo>
                  <a:cubicBezTo>
                    <a:pt x="55" y="243"/>
                    <a:pt x="55" y="242"/>
                    <a:pt x="54" y="241"/>
                  </a:cubicBezTo>
                  <a:cubicBezTo>
                    <a:pt x="277" y="19"/>
                    <a:pt x="277" y="19"/>
                    <a:pt x="277" y="19"/>
                  </a:cubicBezTo>
                  <a:cubicBezTo>
                    <a:pt x="279" y="20"/>
                    <a:pt x="281" y="21"/>
                    <a:pt x="284" y="21"/>
                  </a:cubicBezTo>
                  <a:cubicBezTo>
                    <a:pt x="290" y="21"/>
                    <a:pt x="295" y="17"/>
                    <a:pt x="295" y="11"/>
                  </a:cubicBezTo>
                  <a:cubicBezTo>
                    <a:pt x="295" y="5"/>
                    <a:pt x="290" y="0"/>
                    <a:pt x="28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32"/>
            <p:cNvSpPr>
              <a:spLocks/>
            </p:cNvSpPr>
            <p:nvPr userDrawn="1"/>
          </p:nvSpPr>
          <p:spPr bwMode="auto">
            <a:xfrm>
              <a:off x="1691482" y="2452688"/>
              <a:ext cx="695325" cy="695325"/>
            </a:xfrm>
            <a:custGeom>
              <a:avLst/>
              <a:gdLst>
                <a:gd name="T0" fmla="*/ 283 w 285"/>
                <a:gd name="T1" fmla="*/ 0 h 285"/>
                <a:gd name="T2" fmla="*/ 64 w 285"/>
                <a:gd name="T3" fmla="*/ 219 h 285"/>
                <a:gd name="T4" fmla="*/ 56 w 285"/>
                <a:gd name="T5" fmla="*/ 216 h 285"/>
                <a:gd name="T6" fmla="*/ 44 w 285"/>
                <a:gd name="T7" fmla="*/ 228 h 285"/>
                <a:gd name="T8" fmla="*/ 47 w 285"/>
                <a:gd name="T9" fmla="*/ 236 h 285"/>
                <a:gd name="T10" fmla="*/ 0 w 285"/>
                <a:gd name="T11" fmla="*/ 283 h 285"/>
                <a:gd name="T12" fmla="*/ 2 w 285"/>
                <a:gd name="T13" fmla="*/ 285 h 285"/>
                <a:gd name="T14" fmla="*/ 49 w 285"/>
                <a:gd name="T15" fmla="*/ 238 h 285"/>
                <a:gd name="T16" fmla="*/ 56 w 285"/>
                <a:gd name="T17" fmla="*/ 240 h 285"/>
                <a:gd name="T18" fmla="*/ 68 w 285"/>
                <a:gd name="T19" fmla="*/ 228 h 285"/>
                <a:gd name="T20" fmla="*/ 66 w 285"/>
                <a:gd name="T21" fmla="*/ 221 h 285"/>
                <a:gd name="T22" fmla="*/ 285 w 285"/>
                <a:gd name="T23" fmla="*/ 2 h 285"/>
                <a:gd name="T24" fmla="*/ 283 w 285"/>
                <a:gd name="T25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5" h="285">
                  <a:moveTo>
                    <a:pt x="283" y="0"/>
                  </a:moveTo>
                  <a:cubicBezTo>
                    <a:pt x="64" y="219"/>
                    <a:pt x="64" y="219"/>
                    <a:pt x="64" y="219"/>
                  </a:cubicBezTo>
                  <a:cubicBezTo>
                    <a:pt x="62" y="217"/>
                    <a:pt x="59" y="216"/>
                    <a:pt x="56" y="216"/>
                  </a:cubicBezTo>
                  <a:cubicBezTo>
                    <a:pt x="49" y="216"/>
                    <a:pt x="44" y="221"/>
                    <a:pt x="44" y="228"/>
                  </a:cubicBezTo>
                  <a:cubicBezTo>
                    <a:pt x="44" y="231"/>
                    <a:pt x="45" y="234"/>
                    <a:pt x="47" y="236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2" y="285"/>
                    <a:pt x="2" y="285"/>
                    <a:pt x="2" y="285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51" y="240"/>
                    <a:pt x="53" y="240"/>
                    <a:pt x="56" y="240"/>
                  </a:cubicBezTo>
                  <a:cubicBezTo>
                    <a:pt x="63" y="240"/>
                    <a:pt x="68" y="235"/>
                    <a:pt x="68" y="228"/>
                  </a:cubicBezTo>
                  <a:cubicBezTo>
                    <a:pt x="68" y="226"/>
                    <a:pt x="67" y="223"/>
                    <a:pt x="66" y="221"/>
                  </a:cubicBezTo>
                  <a:cubicBezTo>
                    <a:pt x="285" y="2"/>
                    <a:pt x="285" y="2"/>
                    <a:pt x="285" y="2"/>
                  </a:cubicBezTo>
                  <a:cubicBezTo>
                    <a:pt x="283" y="0"/>
                    <a:pt x="283" y="0"/>
                    <a:pt x="28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9" name="Freeform 33"/>
          <p:cNvSpPr>
            <a:spLocks noEditPoints="1"/>
          </p:cNvSpPr>
          <p:nvPr userDrawn="1"/>
        </p:nvSpPr>
        <p:spPr bwMode="auto">
          <a:xfrm>
            <a:off x="7760556" y="1352550"/>
            <a:ext cx="552450" cy="642938"/>
          </a:xfrm>
          <a:custGeom>
            <a:avLst/>
            <a:gdLst>
              <a:gd name="T0" fmla="*/ 103 w 226"/>
              <a:gd name="T1" fmla="*/ 260 h 263"/>
              <a:gd name="T2" fmla="*/ 0 w 226"/>
              <a:gd name="T3" fmla="*/ 188 h 263"/>
              <a:gd name="T4" fmla="*/ 9 w 226"/>
              <a:gd name="T5" fmla="*/ 59 h 263"/>
              <a:gd name="T6" fmla="*/ 113 w 226"/>
              <a:gd name="T7" fmla="*/ 0 h 263"/>
              <a:gd name="T8" fmla="*/ 217 w 226"/>
              <a:gd name="T9" fmla="*/ 59 h 263"/>
              <a:gd name="T10" fmla="*/ 226 w 226"/>
              <a:gd name="T11" fmla="*/ 188 h 263"/>
              <a:gd name="T12" fmla="*/ 123 w 226"/>
              <a:gd name="T13" fmla="*/ 261 h 263"/>
              <a:gd name="T14" fmla="*/ 113 w 226"/>
              <a:gd name="T15" fmla="*/ 263 h 263"/>
              <a:gd name="T16" fmla="*/ 121 w 226"/>
              <a:gd name="T17" fmla="*/ 147 h 263"/>
              <a:gd name="T18" fmla="*/ 120 w 226"/>
              <a:gd name="T19" fmla="*/ 241 h 263"/>
              <a:gd name="T20" fmla="*/ 123 w 226"/>
              <a:gd name="T21" fmla="*/ 244 h 263"/>
              <a:gd name="T22" fmla="*/ 200 w 226"/>
              <a:gd name="T23" fmla="*/ 198 h 263"/>
              <a:gd name="T24" fmla="*/ 200 w 226"/>
              <a:gd name="T25" fmla="*/ 193 h 263"/>
              <a:gd name="T26" fmla="*/ 123 w 226"/>
              <a:gd name="T27" fmla="*/ 146 h 263"/>
              <a:gd name="T28" fmla="*/ 102 w 226"/>
              <a:gd name="T29" fmla="*/ 147 h 263"/>
              <a:gd name="T30" fmla="*/ 26 w 226"/>
              <a:gd name="T31" fmla="*/ 196 h 263"/>
              <a:gd name="T32" fmla="*/ 102 w 226"/>
              <a:gd name="T33" fmla="*/ 243 h 263"/>
              <a:gd name="T34" fmla="*/ 105 w 226"/>
              <a:gd name="T35" fmla="*/ 243 h 263"/>
              <a:gd name="T36" fmla="*/ 106 w 226"/>
              <a:gd name="T37" fmla="*/ 149 h 263"/>
              <a:gd name="T38" fmla="*/ 103 w 226"/>
              <a:gd name="T39" fmla="*/ 146 h 263"/>
              <a:gd name="T40" fmla="*/ 15 w 226"/>
              <a:gd name="T41" fmla="*/ 86 h 263"/>
              <a:gd name="T42" fmla="*/ 14 w 226"/>
              <a:gd name="T43" fmla="*/ 181 h 263"/>
              <a:gd name="T44" fmla="*/ 17 w 226"/>
              <a:gd name="T45" fmla="*/ 184 h 263"/>
              <a:gd name="T46" fmla="*/ 96 w 226"/>
              <a:gd name="T47" fmla="*/ 134 h 263"/>
              <a:gd name="T48" fmla="*/ 96 w 226"/>
              <a:gd name="T49" fmla="*/ 130 h 263"/>
              <a:gd name="T50" fmla="*/ 17 w 226"/>
              <a:gd name="T51" fmla="*/ 85 h 263"/>
              <a:gd name="T52" fmla="*/ 208 w 226"/>
              <a:gd name="T53" fmla="*/ 88 h 263"/>
              <a:gd name="T54" fmla="*/ 129 w 226"/>
              <a:gd name="T55" fmla="*/ 132 h 263"/>
              <a:gd name="T56" fmla="*/ 208 w 226"/>
              <a:gd name="T57" fmla="*/ 182 h 263"/>
              <a:gd name="T58" fmla="*/ 211 w 226"/>
              <a:gd name="T59" fmla="*/ 182 h 263"/>
              <a:gd name="T60" fmla="*/ 212 w 226"/>
              <a:gd name="T61" fmla="*/ 90 h 263"/>
              <a:gd name="T62" fmla="*/ 209 w 226"/>
              <a:gd name="T63" fmla="*/ 87 h 263"/>
              <a:gd name="T64" fmla="*/ 110 w 226"/>
              <a:gd name="T65" fmla="*/ 15 h 263"/>
              <a:gd name="T66" fmla="*/ 21 w 226"/>
              <a:gd name="T67" fmla="*/ 70 h 263"/>
              <a:gd name="T68" fmla="*/ 24 w 226"/>
              <a:gd name="T69" fmla="*/ 73 h 263"/>
              <a:gd name="T70" fmla="*/ 113 w 226"/>
              <a:gd name="T71" fmla="*/ 123 h 263"/>
              <a:gd name="T72" fmla="*/ 205 w 226"/>
              <a:gd name="T73" fmla="*/ 73 h 263"/>
              <a:gd name="T74" fmla="*/ 205 w 226"/>
              <a:gd name="T75" fmla="*/ 69 h 263"/>
              <a:gd name="T76" fmla="*/ 113 w 226"/>
              <a:gd name="T77" fmla="*/ 14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6" h="263">
                <a:moveTo>
                  <a:pt x="113" y="263"/>
                </a:moveTo>
                <a:cubicBezTo>
                  <a:pt x="110" y="263"/>
                  <a:pt x="107" y="262"/>
                  <a:pt x="103" y="260"/>
                </a:cubicBezTo>
                <a:cubicBezTo>
                  <a:pt x="9" y="204"/>
                  <a:pt x="9" y="204"/>
                  <a:pt x="9" y="204"/>
                </a:cubicBezTo>
                <a:cubicBezTo>
                  <a:pt x="4" y="201"/>
                  <a:pt x="0" y="194"/>
                  <a:pt x="0" y="188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68"/>
                  <a:pt x="3" y="62"/>
                  <a:pt x="9" y="59"/>
                </a:cubicBezTo>
                <a:cubicBezTo>
                  <a:pt x="103" y="3"/>
                  <a:pt x="103" y="3"/>
                  <a:pt x="103" y="3"/>
                </a:cubicBezTo>
                <a:cubicBezTo>
                  <a:pt x="106" y="1"/>
                  <a:pt x="110" y="0"/>
                  <a:pt x="113" y="0"/>
                </a:cubicBezTo>
                <a:cubicBezTo>
                  <a:pt x="116" y="0"/>
                  <a:pt x="120" y="1"/>
                  <a:pt x="123" y="3"/>
                </a:cubicBezTo>
                <a:cubicBezTo>
                  <a:pt x="217" y="59"/>
                  <a:pt x="217" y="59"/>
                  <a:pt x="217" y="59"/>
                </a:cubicBezTo>
                <a:cubicBezTo>
                  <a:pt x="222" y="62"/>
                  <a:pt x="226" y="69"/>
                  <a:pt x="226" y="75"/>
                </a:cubicBezTo>
                <a:cubicBezTo>
                  <a:pt x="226" y="188"/>
                  <a:pt x="226" y="188"/>
                  <a:pt x="226" y="188"/>
                </a:cubicBezTo>
                <a:cubicBezTo>
                  <a:pt x="226" y="194"/>
                  <a:pt x="222" y="201"/>
                  <a:pt x="217" y="204"/>
                </a:cubicBezTo>
                <a:cubicBezTo>
                  <a:pt x="123" y="261"/>
                  <a:pt x="123" y="261"/>
                  <a:pt x="123" y="261"/>
                </a:cubicBezTo>
                <a:cubicBezTo>
                  <a:pt x="123" y="261"/>
                  <a:pt x="123" y="261"/>
                  <a:pt x="123" y="261"/>
                </a:cubicBezTo>
                <a:cubicBezTo>
                  <a:pt x="121" y="262"/>
                  <a:pt x="118" y="263"/>
                  <a:pt x="113" y="263"/>
                </a:cubicBezTo>
                <a:close/>
                <a:moveTo>
                  <a:pt x="123" y="146"/>
                </a:moveTo>
                <a:cubicBezTo>
                  <a:pt x="122" y="146"/>
                  <a:pt x="122" y="146"/>
                  <a:pt x="121" y="147"/>
                </a:cubicBezTo>
                <a:cubicBezTo>
                  <a:pt x="120" y="147"/>
                  <a:pt x="120" y="148"/>
                  <a:pt x="120" y="149"/>
                </a:cubicBezTo>
                <a:cubicBezTo>
                  <a:pt x="120" y="241"/>
                  <a:pt x="120" y="241"/>
                  <a:pt x="120" y="241"/>
                </a:cubicBezTo>
                <a:cubicBezTo>
                  <a:pt x="120" y="242"/>
                  <a:pt x="120" y="243"/>
                  <a:pt x="121" y="244"/>
                </a:cubicBezTo>
                <a:cubicBezTo>
                  <a:pt x="122" y="244"/>
                  <a:pt x="122" y="244"/>
                  <a:pt x="123" y="244"/>
                </a:cubicBezTo>
                <a:cubicBezTo>
                  <a:pt x="123" y="244"/>
                  <a:pt x="124" y="244"/>
                  <a:pt x="124" y="243"/>
                </a:cubicBezTo>
                <a:cubicBezTo>
                  <a:pt x="200" y="198"/>
                  <a:pt x="200" y="198"/>
                  <a:pt x="200" y="198"/>
                </a:cubicBezTo>
                <a:cubicBezTo>
                  <a:pt x="201" y="197"/>
                  <a:pt x="201" y="197"/>
                  <a:pt x="201" y="196"/>
                </a:cubicBezTo>
                <a:cubicBezTo>
                  <a:pt x="201" y="195"/>
                  <a:pt x="201" y="194"/>
                  <a:pt x="200" y="193"/>
                </a:cubicBezTo>
                <a:cubicBezTo>
                  <a:pt x="124" y="147"/>
                  <a:pt x="124" y="147"/>
                  <a:pt x="124" y="147"/>
                </a:cubicBezTo>
                <a:cubicBezTo>
                  <a:pt x="124" y="146"/>
                  <a:pt x="123" y="146"/>
                  <a:pt x="123" y="146"/>
                </a:cubicBezTo>
                <a:close/>
                <a:moveTo>
                  <a:pt x="103" y="146"/>
                </a:moveTo>
                <a:cubicBezTo>
                  <a:pt x="103" y="146"/>
                  <a:pt x="102" y="147"/>
                  <a:pt x="102" y="147"/>
                </a:cubicBezTo>
                <a:cubicBezTo>
                  <a:pt x="27" y="194"/>
                  <a:pt x="27" y="194"/>
                  <a:pt x="27" y="194"/>
                </a:cubicBezTo>
                <a:cubicBezTo>
                  <a:pt x="26" y="194"/>
                  <a:pt x="26" y="195"/>
                  <a:pt x="26" y="196"/>
                </a:cubicBezTo>
                <a:cubicBezTo>
                  <a:pt x="26" y="197"/>
                  <a:pt x="26" y="198"/>
                  <a:pt x="27" y="199"/>
                </a:cubicBezTo>
                <a:cubicBezTo>
                  <a:pt x="102" y="243"/>
                  <a:pt x="102" y="243"/>
                  <a:pt x="102" y="243"/>
                </a:cubicBezTo>
                <a:cubicBezTo>
                  <a:pt x="102" y="244"/>
                  <a:pt x="103" y="244"/>
                  <a:pt x="103" y="244"/>
                </a:cubicBezTo>
                <a:cubicBezTo>
                  <a:pt x="104" y="244"/>
                  <a:pt x="104" y="244"/>
                  <a:pt x="105" y="243"/>
                </a:cubicBezTo>
                <a:cubicBezTo>
                  <a:pt x="105" y="243"/>
                  <a:pt x="106" y="242"/>
                  <a:pt x="106" y="241"/>
                </a:cubicBezTo>
                <a:cubicBezTo>
                  <a:pt x="106" y="149"/>
                  <a:pt x="106" y="149"/>
                  <a:pt x="106" y="149"/>
                </a:cubicBezTo>
                <a:cubicBezTo>
                  <a:pt x="106" y="148"/>
                  <a:pt x="105" y="147"/>
                  <a:pt x="105" y="147"/>
                </a:cubicBezTo>
                <a:cubicBezTo>
                  <a:pt x="104" y="147"/>
                  <a:pt x="104" y="146"/>
                  <a:pt x="103" y="146"/>
                </a:cubicBezTo>
                <a:close/>
                <a:moveTo>
                  <a:pt x="17" y="85"/>
                </a:moveTo>
                <a:cubicBezTo>
                  <a:pt x="16" y="85"/>
                  <a:pt x="16" y="85"/>
                  <a:pt x="15" y="86"/>
                </a:cubicBezTo>
                <a:cubicBezTo>
                  <a:pt x="14" y="86"/>
                  <a:pt x="14" y="87"/>
                  <a:pt x="14" y="88"/>
                </a:cubicBezTo>
                <a:cubicBezTo>
                  <a:pt x="14" y="181"/>
                  <a:pt x="14" y="181"/>
                  <a:pt x="14" y="181"/>
                </a:cubicBezTo>
                <a:cubicBezTo>
                  <a:pt x="14" y="182"/>
                  <a:pt x="14" y="183"/>
                  <a:pt x="15" y="183"/>
                </a:cubicBezTo>
                <a:cubicBezTo>
                  <a:pt x="16" y="183"/>
                  <a:pt x="16" y="184"/>
                  <a:pt x="17" y="184"/>
                </a:cubicBezTo>
                <a:cubicBezTo>
                  <a:pt x="17" y="184"/>
                  <a:pt x="18" y="183"/>
                  <a:pt x="18" y="183"/>
                </a:cubicBezTo>
                <a:cubicBezTo>
                  <a:pt x="96" y="134"/>
                  <a:pt x="96" y="134"/>
                  <a:pt x="96" y="134"/>
                </a:cubicBezTo>
                <a:cubicBezTo>
                  <a:pt x="96" y="134"/>
                  <a:pt x="97" y="133"/>
                  <a:pt x="97" y="132"/>
                </a:cubicBezTo>
                <a:cubicBezTo>
                  <a:pt x="97" y="131"/>
                  <a:pt x="96" y="130"/>
                  <a:pt x="96" y="130"/>
                </a:cubicBezTo>
                <a:cubicBezTo>
                  <a:pt x="18" y="86"/>
                  <a:pt x="18" y="86"/>
                  <a:pt x="18" y="86"/>
                </a:cubicBezTo>
                <a:cubicBezTo>
                  <a:pt x="18" y="85"/>
                  <a:pt x="17" y="85"/>
                  <a:pt x="17" y="85"/>
                </a:cubicBezTo>
                <a:close/>
                <a:moveTo>
                  <a:pt x="209" y="87"/>
                </a:moveTo>
                <a:cubicBezTo>
                  <a:pt x="209" y="87"/>
                  <a:pt x="208" y="87"/>
                  <a:pt x="208" y="88"/>
                </a:cubicBezTo>
                <a:cubicBezTo>
                  <a:pt x="131" y="130"/>
                  <a:pt x="131" y="130"/>
                  <a:pt x="131" y="130"/>
                </a:cubicBezTo>
                <a:cubicBezTo>
                  <a:pt x="130" y="130"/>
                  <a:pt x="129" y="131"/>
                  <a:pt x="129" y="132"/>
                </a:cubicBezTo>
                <a:cubicBezTo>
                  <a:pt x="129" y="133"/>
                  <a:pt x="130" y="134"/>
                  <a:pt x="131" y="134"/>
                </a:cubicBezTo>
                <a:cubicBezTo>
                  <a:pt x="208" y="182"/>
                  <a:pt x="208" y="182"/>
                  <a:pt x="208" y="182"/>
                </a:cubicBezTo>
                <a:cubicBezTo>
                  <a:pt x="208" y="182"/>
                  <a:pt x="209" y="182"/>
                  <a:pt x="209" y="182"/>
                </a:cubicBezTo>
                <a:cubicBezTo>
                  <a:pt x="210" y="182"/>
                  <a:pt x="210" y="182"/>
                  <a:pt x="211" y="182"/>
                </a:cubicBezTo>
                <a:cubicBezTo>
                  <a:pt x="211" y="182"/>
                  <a:pt x="212" y="181"/>
                  <a:pt x="212" y="180"/>
                </a:cubicBezTo>
                <a:cubicBezTo>
                  <a:pt x="212" y="90"/>
                  <a:pt x="212" y="90"/>
                  <a:pt x="212" y="90"/>
                </a:cubicBezTo>
                <a:cubicBezTo>
                  <a:pt x="212" y="89"/>
                  <a:pt x="211" y="88"/>
                  <a:pt x="211" y="88"/>
                </a:cubicBezTo>
                <a:cubicBezTo>
                  <a:pt x="210" y="87"/>
                  <a:pt x="210" y="87"/>
                  <a:pt x="209" y="87"/>
                </a:cubicBezTo>
                <a:close/>
                <a:moveTo>
                  <a:pt x="113" y="14"/>
                </a:moveTo>
                <a:cubicBezTo>
                  <a:pt x="112" y="14"/>
                  <a:pt x="111" y="14"/>
                  <a:pt x="110" y="15"/>
                </a:cubicBezTo>
                <a:cubicBezTo>
                  <a:pt x="22" y="67"/>
                  <a:pt x="22" y="67"/>
                  <a:pt x="22" y="67"/>
                </a:cubicBezTo>
                <a:cubicBezTo>
                  <a:pt x="21" y="68"/>
                  <a:pt x="21" y="69"/>
                  <a:pt x="21" y="70"/>
                </a:cubicBezTo>
                <a:cubicBezTo>
                  <a:pt x="21" y="71"/>
                  <a:pt x="22" y="72"/>
                  <a:pt x="23" y="72"/>
                </a:cubicBezTo>
                <a:cubicBezTo>
                  <a:pt x="23" y="72"/>
                  <a:pt x="24" y="73"/>
                  <a:pt x="24" y="73"/>
                </a:cubicBezTo>
                <a:cubicBezTo>
                  <a:pt x="112" y="123"/>
                  <a:pt x="112" y="123"/>
                  <a:pt x="112" y="123"/>
                </a:cubicBezTo>
                <a:cubicBezTo>
                  <a:pt x="112" y="123"/>
                  <a:pt x="113" y="123"/>
                  <a:pt x="113" y="123"/>
                </a:cubicBezTo>
                <a:cubicBezTo>
                  <a:pt x="113" y="123"/>
                  <a:pt x="114" y="123"/>
                  <a:pt x="114" y="123"/>
                </a:cubicBezTo>
                <a:cubicBezTo>
                  <a:pt x="205" y="73"/>
                  <a:pt x="205" y="73"/>
                  <a:pt x="205" y="73"/>
                </a:cubicBezTo>
                <a:cubicBezTo>
                  <a:pt x="206" y="73"/>
                  <a:pt x="207" y="72"/>
                  <a:pt x="207" y="71"/>
                </a:cubicBezTo>
                <a:cubicBezTo>
                  <a:pt x="207" y="70"/>
                  <a:pt x="206" y="69"/>
                  <a:pt x="205" y="69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5" y="14"/>
                  <a:pt x="114" y="14"/>
                  <a:pt x="113" y="14"/>
                </a:cubicBezTo>
                <a:close/>
              </a:path>
            </a:pathLst>
          </a:custGeom>
          <a:solidFill>
            <a:srgbClr val="E7A6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75" name="그룹 174"/>
          <p:cNvGrpSpPr/>
          <p:nvPr userDrawn="1"/>
        </p:nvGrpSpPr>
        <p:grpSpPr>
          <a:xfrm>
            <a:off x="7985981" y="3436938"/>
            <a:ext cx="1298575" cy="1398587"/>
            <a:chOff x="8039895" y="3436938"/>
            <a:chExt cx="1298575" cy="1398587"/>
          </a:xfrm>
          <a:solidFill>
            <a:srgbClr val="D04D6F">
              <a:alpha val="50196"/>
            </a:srgbClr>
          </a:solidFill>
        </p:grpSpPr>
        <p:sp>
          <p:nvSpPr>
            <p:cNvPr id="40" name="Freeform 34"/>
            <p:cNvSpPr>
              <a:spLocks/>
            </p:cNvSpPr>
            <p:nvPr userDrawn="1"/>
          </p:nvSpPr>
          <p:spPr bwMode="auto">
            <a:xfrm>
              <a:off x="8636795" y="3436938"/>
              <a:ext cx="38100" cy="28575"/>
            </a:xfrm>
            <a:custGeom>
              <a:avLst/>
              <a:gdLst>
                <a:gd name="T0" fmla="*/ 0 w 15"/>
                <a:gd name="T1" fmla="*/ 9 h 12"/>
                <a:gd name="T2" fmla="*/ 7 w 15"/>
                <a:gd name="T3" fmla="*/ 12 h 12"/>
                <a:gd name="T4" fmla="*/ 15 w 15"/>
                <a:gd name="T5" fmla="*/ 4 h 12"/>
                <a:gd name="T6" fmla="*/ 14 w 15"/>
                <a:gd name="T7" fmla="*/ 0 h 12"/>
                <a:gd name="T8" fmla="*/ 0 w 15"/>
                <a:gd name="T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0" y="9"/>
                  </a:moveTo>
                  <a:cubicBezTo>
                    <a:pt x="1" y="11"/>
                    <a:pt x="4" y="12"/>
                    <a:pt x="7" y="12"/>
                  </a:cubicBezTo>
                  <a:cubicBezTo>
                    <a:pt x="11" y="12"/>
                    <a:pt x="15" y="8"/>
                    <a:pt x="15" y="4"/>
                  </a:cubicBezTo>
                  <a:cubicBezTo>
                    <a:pt x="15" y="2"/>
                    <a:pt x="15" y="1"/>
                    <a:pt x="14" y="0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35"/>
            <p:cNvSpPr>
              <a:spLocks/>
            </p:cNvSpPr>
            <p:nvPr userDrawn="1"/>
          </p:nvSpPr>
          <p:spPr bwMode="auto">
            <a:xfrm>
              <a:off x="8454232" y="3551238"/>
              <a:ext cx="19050" cy="12700"/>
            </a:xfrm>
            <a:custGeom>
              <a:avLst/>
              <a:gdLst>
                <a:gd name="T0" fmla="*/ 8 w 8"/>
                <a:gd name="T1" fmla="*/ 0 h 5"/>
                <a:gd name="T2" fmla="*/ 0 w 8"/>
                <a:gd name="T3" fmla="*/ 5 h 5"/>
                <a:gd name="T4" fmla="*/ 1 w 8"/>
                <a:gd name="T5" fmla="*/ 5 h 5"/>
                <a:gd name="T6" fmla="*/ 8 w 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4" y="5"/>
                    <a:pt x="7" y="3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Oval 36"/>
            <p:cNvSpPr>
              <a:spLocks noChangeArrowheads="1"/>
            </p:cNvSpPr>
            <p:nvPr userDrawn="1"/>
          </p:nvSpPr>
          <p:spPr bwMode="auto">
            <a:xfrm>
              <a:off x="8535195" y="3521075"/>
              <a:ext cx="41275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Oval 37"/>
            <p:cNvSpPr>
              <a:spLocks noChangeArrowheads="1"/>
            </p:cNvSpPr>
            <p:nvPr userDrawn="1"/>
          </p:nvSpPr>
          <p:spPr bwMode="auto">
            <a:xfrm>
              <a:off x="8632032" y="3521075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Oval 38"/>
            <p:cNvSpPr>
              <a:spLocks noChangeArrowheads="1"/>
            </p:cNvSpPr>
            <p:nvPr userDrawn="1"/>
          </p:nvSpPr>
          <p:spPr bwMode="auto">
            <a:xfrm>
              <a:off x="8730457" y="3521075"/>
              <a:ext cx="44450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39"/>
            <p:cNvSpPr>
              <a:spLocks/>
            </p:cNvSpPr>
            <p:nvPr userDrawn="1"/>
          </p:nvSpPr>
          <p:spPr bwMode="auto">
            <a:xfrm>
              <a:off x="8336757" y="3619500"/>
              <a:ext cx="41275" cy="41275"/>
            </a:xfrm>
            <a:custGeom>
              <a:avLst/>
              <a:gdLst>
                <a:gd name="T0" fmla="*/ 8 w 17"/>
                <a:gd name="T1" fmla="*/ 0 h 17"/>
                <a:gd name="T2" fmla="*/ 1 w 17"/>
                <a:gd name="T3" fmla="*/ 4 h 17"/>
                <a:gd name="T4" fmla="*/ 0 w 17"/>
                <a:gd name="T5" fmla="*/ 8 h 17"/>
                <a:gd name="T6" fmla="*/ 8 w 17"/>
                <a:gd name="T7" fmla="*/ 17 h 17"/>
                <a:gd name="T8" fmla="*/ 17 w 17"/>
                <a:gd name="T9" fmla="*/ 8 h 17"/>
                <a:gd name="T10" fmla="*/ 8 w 17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7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7"/>
                    <a:pt x="0" y="8"/>
                  </a:cubicBezTo>
                  <a:cubicBezTo>
                    <a:pt x="0" y="13"/>
                    <a:pt x="3" y="17"/>
                    <a:pt x="8" y="17"/>
                  </a:cubicBezTo>
                  <a:cubicBezTo>
                    <a:pt x="13" y="17"/>
                    <a:pt x="17" y="13"/>
                    <a:pt x="17" y="8"/>
                  </a:cubicBezTo>
                  <a:cubicBezTo>
                    <a:pt x="17" y="4"/>
                    <a:pt x="13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Oval 40"/>
            <p:cNvSpPr>
              <a:spLocks noChangeArrowheads="1"/>
            </p:cNvSpPr>
            <p:nvPr userDrawn="1"/>
          </p:nvSpPr>
          <p:spPr bwMode="auto">
            <a:xfrm>
              <a:off x="8435182" y="3619500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Oval 41"/>
            <p:cNvSpPr>
              <a:spLocks noChangeArrowheads="1"/>
            </p:cNvSpPr>
            <p:nvPr userDrawn="1"/>
          </p:nvSpPr>
          <p:spPr bwMode="auto">
            <a:xfrm>
              <a:off x="8535195" y="3619500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Oval 42"/>
            <p:cNvSpPr>
              <a:spLocks noChangeArrowheads="1"/>
            </p:cNvSpPr>
            <p:nvPr userDrawn="1"/>
          </p:nvSpPr>
          <p:spPr bwMode="auto">
            <a:xfrm>
              <a:off x="8632032" y="3619500"/>
              <a:ext cx="42863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Oval 43"/>
            <p:cNvSpPr>
              <a:spLocks noChangeArrowheads="1"/>
            </p:cNvSpPr>
            <p:nvPr userDrawn="1"/>
          </p:nvSpPr>
          <p:spPr bwMode="auto">
            <a:xfrm>
              <a:off x="8730457" y="3619500"/>
              <a:ext cx="44450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44"/>
            <p:cNvSpPr>
              <a:spLocks/>
            </p:cNvSpPr>
            <p:nvPr userDrawn="1"/>
          </p:nvSpPr>
          <p:spPr bwMode="auto">
            <a:xfrm>
              <a:off x="8139907" y="3724275"/>
              <a:ext cx="41275" cy="31750"/>
            </a:xfrm>
            <a:custGeom>
              <a:avLst/>
              <a:gdLst>
                <a:gd name="T0" fmla="*/ 0 w 17"/>
                <a:gd name="T1" fmla="*/ 8 h 13"/>
                <a:gd name="T2" fmla="*/ 8 w 17"/>
                <a:gd name="T3" fmla="*/ 13 h 13"/>
                <a:gd name="T4" fmla="*/ 17 w 17"/>
                <a:gd name="T5" fmla="*/ 5 h 13"/>
                <a:gd name="T6" fmla="*/ 15 w 17"/>
                <a:gd name="T7" fmla="*/ 0 h 13"/>
                <a:gd name="T8" fmla="*/ 0 w 17"/>
                <a:gd name="T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0" y="8"/>
                  </a:moveTo>
                  <a:cubicBezTo>
                    <a:pt x="2" y="11"/>
                    <a:pt x="5" y="13"/>
                    <a:pt x="8" y="13"/>
                  </a:cubicBezTo>
                  <a:cubicBezTo>
                    <a:pt x="13" y="13"/>
                    <a:pt x="17" y="10"/>
                    <a:pt x="17" y="5"/>
                  </a:cubicBezTo>
                  <a:cubicBezTo>
                    <a:pt x="17" y="3"/>
                    <a:pt x="16" y="1"/>
                    <a:pt x="15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Oval 45"/>
            <p:cNvSpPr>
              <a:spLocks noChangeArrowheads="1"/>
            </p:cNvSpPr>
            <p:nvPr userDrawn="1"/>
          </p:nvSpPr>
          <p:spPr bwMode="auto">
            <a:xfrm>
              <a:off x="8236745" y="3714750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Oval 46"/>
            <p:cNvSpPr>
              <a:spLocks noChangeArrowheads="1"/>
            </p:cNvSpPr>
            <p:nvPr userDrawn="1"/>
          </p:nvSpPr>
          <p:spPr bwMode="auto">
            <a:xfrm>
              <a:off x="8336757" y="3714750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Oval 47"/>
            <p:cNvSpPr>
              <a:spLocks noChangeArrowheads="1"/>
            </p:cNvSpPr>
            <p:nvPr userDrawn="1"/>
          </p:nvSpPr>
          <p:spPr bwMode="auto">
            <a:xfrm>
              <a:off x="8435182" y="3714750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Oval 48"/>
            <p:cNvSpPr>
              <a:spLocks noChangeArrowheads="1"/>
            </p:cNvSpPr>
            <p:nvPr userDrawn="1"/>
          </p:nvSpPr>
          <p:spPr bwMode="auto">
            <a:xfrm>
              <a:off x="8535195" y="3714750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Oval 49"/>
            <p:cNvSpPr>
              <a:spLocks noChangeArrowheads="1"/>
            </p:cNvSpPr>
            <p:nvPr userDrawn="1"/>
          </p:nvSpPr>
          <p:spPr bwMode="auto">
            <a:xfrm>
              <a:off x="8632032" y="3714750"/>
              <a:ext cx="42863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Oval 50"/>
            <p:cNvSpPr>
              <a:spLocks noChangeArrowheads="1"/>
            </p:cNvSpPr>
            <p:nvPr userDrawn="1"/>
          </p:nvSpPr>
          <p:spPr bwMode="auto">
            <a:xfrm>
              <a:off x="8730457" y="3714750"/>
              <a:ext cx="44450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Oval 51"/>
            <p:cNvSpPr>
              <a:spLocks noChangeArrowheads="1"/>
            </p:cNvSpPr>
            <p:nvPr userDrawn="1"/>
          </p:nvSpPr>
          <p:spPr bwMode="auto">
            <a:xfrm>
              <a:off x="8039895" y="381317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Oval 52"/>
            <p:cNvSpPr>
              <a:spLocks noChangeArrowheads="1"/>
            </p:cNvSpPr>
            <p:nvPr userDrawn="1"/>
          </p:nvSpPr>
          <p:spPr bwMode="auto">
            <a:xfrm>
              <a:off x="8139907" y="381317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Oval 53"/>
            <p:cNvSpPr>
              <a:spLocks noChangeArrowheads="1"/>
            </p:cNvSpPr>
            <p:nvPr userDrawn="1"/>
          </p:nvSpPr>
          <p:spPr bwMode="auto">
            <a:xfrm>
              <a:off x="8236745" y="381317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Oval 54"/>
            <p:cNvSpPr>
              <a:spLocks noChangeArrowheads="1"/>
            </p:cNvSpPr>
            <p:nvPr userDrawn="1"/>
          </p:nvSpPr>
          <p:spPr bwMode="auto">
            <a:xfrm>
              <a:off x="8336757" y="381317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Oval 55"/>
            <p:cNvSpPr>
              <a:spLocks noChangeArrowheads="1"/>
            </p:cNvSpPr>
            <p:nvPr userDrawn="1"/>
          </p:nvSpPr>
          <p:spPr bwMode="auto">
            <a:xfrm>
              <a:off x="8435182" y="381317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Oval 56"/>
            <p:cNvSpPr>
              <a:spLocks noChangeArrowheads="1"/>
            </p:cNvSpPr>
            <p:nvPr userDrawn="1"/>
          </p:nvSpPr>
          <p:spPr bwMode="auto">
            <a:xfrm>
              <a:off x="8535195" y="381317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Oval 57"/>
            <p:cNvSpPr>
              <a:spLocks noChangeArrowheads="1"/>
            </p:cNvSpPr>
            <p:nvPr userDrawn="1"/>
          </p:nvSpPr>
          <p:spPr bwMode="auto">
            <a:xfrm>
              <a:off x="8632032" y="3813175"/>
              <a:ext cx="42863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Oval 58"/>
            <p:cNvSpPr>
              <a:spLocks noChangeArrowheads="1"/>
            </p:cNvSpPr>
            <p:nvPr userDrawn="1"/>
          </p:nvSpPr>
          <p:spPr bwMode="auto">
            <a:xfrm>
              <a:off x="8730457" y="3813175"/>
              <a:ext cx="44450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Oval 59"/>
            <p:cNvSpPr>
              <a:spLocks noChangeArrowheads="1"/>
            </p:cNvSpPr>
            <p:nvPr userDrawn="1"/>
          </p:nvSpPr>
          <p:spPr bwMode="auto">
            <a:xfrm>
              <a:off x="8039895" y="3910013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Oval 60"/>
            <p:cNvSpPr>
              <a:spLocks noChangeArrowheads="1"/>
            </p:cNvSpPr>
            <p:nvPr userDrawn="1"/>
          </p:nvSpPr>
          <p:spPr bwMode="auto">
            <a:xfrm>
              <a:off x="8139907" y="3910013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Oval 61"/>
            <p:cNvSpPr>
              <a:spLocks noChangeArrowheads="1"/>
            </p:cNvSpPr>
            <p:nvPr userDrawn="1"/>
          </p:nvSpPr>
          <p:spPr bwMode="auto">
            <a:xfrm>
              <a:off x="8236745" y="3910013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Oval 62"/>
            <p:cNvSpPr>
              <a:spLocks noChangeArrowheads="1"/>
            </p:cNvSpPr>
            <p:nvPr userDrawn="1"/>
          </p:nvSpPr>
          <p:spPr bwMode="auto">
            <a:xfrm>
              <a:off x="8336757" y="3910013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Oval 63"/>
            <p:cNvSpPr>
              <a:spLocks noChangeArrowheads="1"/>
            </p:cNvSpPr>
            <p:nvPr userDrawn="1"/>
          </p:nvSpPr>
          <p:spPr bwMode="auto">
            <a:xfrm>
              <a:off x="8435182" y="3910013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Oval 64"/>
            <p:cNvSpPr>
              <a:spLocks noChangeArrowheads="1"/>
            </p:cNvSpPr>
            <p:nvPr userDrawn="1"/>
          </p:nvSpPr>
          <p:spPr bwMode="auto">
            <a:xfrm>
              <a:off x="8535195" y="3910013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Oval 65"/>
            <p:cNvSpPr>
              <a:spLocks noChangeArrowheads="1"/>
            </p:cNvSpPr>
            <p:nvPr userDrawn="1"/>
          </p:nvSpPr>
          <p:spPr bwMode="auto">
            <a:xfrm>
              <a:off x="8632032" y="3910013"/>
              <a:ext cx="42863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Oval 66"/>
            <p:cNvSpPr>
              <a:spLocks noChangeArrowheads="1"/>
            </p:cNvSpPr>
            <p:nvPr userDrawn="1"/>
          </p:nvSpPr>
          <p:spPr bwMode="auto">
            <a:xfrm>
              <a:off x="8730457" y="3910013"/>
              <a:ext cx="44450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Oval 67"/>
            <p:cNvSpPr>
              <a:spLocks noChangeArrowheads="1"/>
            </p:cNvSpPr>
            <p:nvPr userDrawn="1"/>
          </p:nvSpPr>
          <p:spPr bwMode="auto">
            <a:xfrm>
              <a:off x="8139907" y="4008438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Oval 68"/>
            <p:cNvSpPr>
              <a:spLocks noChangeArrowheads="1"/>
            </p:cNvSpPr>
            <p:nvPr userDrawn="1"/>
          </p:nvSpPr>
          <p:spPr bwMode="auto">
            <a:xfrm>
              <a:off x="8236745" y="4008438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Oval 69"/>
            <p:cNvSpPr>
              <a:spLocks noChangeArrowheads="1"/>
            </p:cNvSpPr>
            <p:nvPr userDrawn="1"/>
          </p:nvSpPr>
          <p:spPr bwMode="auto">
            <a:xfrm>
              <a:off x="8336757" y="4008438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Oval 70"/>
            <p:cNvSpPr>
              <a:spLocks noChangeArrowheads="1"/>
            </p:cNvSpPr>
            <p:nvPr userDrawn="1"/>
          </p:nvSpPr>
          <p:spPr bwMode="auto">
            <a:xfrm>
              <a:off x="8435182" y="4008438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Oval 71"/>
            <p:cNvSpPr>
              <a:spLocks noChangeArrowheads="1"/>
            </p:cNvSpPr>
            <p:nvPr userDrawn="1"/>
          </p:nvSpPr>
          <p:spPr bwMode="auto">
            <a:xfrm>
              <a:off x="8535195" y="4008438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Oval 72"/>
            <p:cNvSpPr>
              <a:spLocks noChangeArrowheads="1"/>
            </p:cNvSpPr>
            <p:nvPr userDrawn="1"/>
          </p:nvSpPr>
          <p:spPr bwMode="auto">
            <a:xfrm>
              <a:off x="8632032" y="4008438"/>
              <a:ext cx="42863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Oval 73"/>
            <p:cNvSpPr>
              <a:spLocks noChangeArrowheads="1"/>
            </p:cNvSpPr>
            <p:nvPr userDrawn="1"/>
          </p:nvSpPr>
          <p:spPr bwMode="auto">
            <a:xfrm>
              <a:off x="8730457" y="4008438"/>
              <a:ext cx="44450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Oval 74"/>
            <p:cNvSpPr>
              <a:spLocks noChangeArrowheads="1"/>
            </p:cNvSpPr>
            <p:nvPr userDrawn="1"/>
          </p:nvSpPr>
          <p:spPr bwMode="auto">
            <a:xfrm>
              <a:off x="8236745" y="410527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Oval 75"/>
            <p:cNvSpPr>
              <a:spLocks noChangeArrowheads="1"/>
            </p:cNvSpPr>
            <p:nvPr userDrawn="1"/>
          </p:nvSpPr>
          <p:spPr bwMode="auto">
            <a:xfrm>
              <a:off x="8336757" y="410527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Oval 76"/>
            <p:cNvSpPr>
              <a:spLocks noChangeArrowheads="1"/>
            </p:cNvSpPr>
            <p:nvPr userDrawn="1"/>
          </p:nvSpPr>
          <p:spPr bwMode="auto">
            <a:xfrm>
              <a:off x="8435182" y="410527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Oval 77"/>
            <p:cNvSpPr>
              <a:spLocks noChangeArrowheads="1"/>
            </p:cNvSpPr>
            <p:nvPr userDrawn="1"/>
          </p:nvSpPr>
          <p:spPr bwMode="auto">
            <a:xfrm>
              <a:off x="8535195" y="410527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Oval 78"/>
            <p:cNvSpPr>
              <a:spLocks noChangeArrowheads="1"/>
            </p:cNvSpPr>
            <p:nvPr userDrawn="1"/>
          </p:nvSpPr>
          <p:spPr bwMode="auto">
            <a:xfrm>
              <a:off x="8632032" y="4105275"/>
              <a:ext cx="42863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Oval 79"/>
            <p:cNvSpPr>
              <a:spLocks noChangeArrowheads="1"/>
            </p:cNvSpPr>
            <p:nvPr userDrawn="1"/>
          </p:nvSpPr>
          <p:spPr bwMode="auto">
            <a:xfrm>
              <a:off x="8730457" y="4105275"/>
              <a:ext cx="44450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Oval 80"/>
            <p:cNvSpPr>
              <a:spLocks noChangeArrowheads="1"/>
            </p:cNvSpPr>
            <p:nvPr userDrawn="1"/>
          </p:nvSpPr>
          <p:spPr bwMode="auto">
            <a:xfrm>
              <a:off x="8435182" y="420052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Oval 81"/>
            <p:cNvSpPr>
              <a:spLocks noChangeArrowheads="1"/>
            </p:cNvSpPr>
            <p:nvPr userDrawn="1"/>
          </p:nvSpPr>
          <p:spPr bwMode="auto">
            <a:xfrm>
              <a:off x="8535195" y="420052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Oval 82"/>
            <p:cNvSpPr>
              <a:spLocks noChangeArrowheads="1"/>
            </p:cNvSpPr>
            <p:nvPr userDrawn="1"/>
          </p:nvSpPr>
          <p:spPr bwMode="auto">
            <a:xfrm>
              <a:off x="8632032" y="4200525"/>
              <a:ext cx="42863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Oval 83"/>
            <p:cNvSpPr>
              <a:spLocks noChangeArrowheads="1"/>
            </p:cNvSpPr>
            <p:nvPr userDrawn="1"/>
          </p:nvSpPr>
          <p:spPr bwMode="auto">
            <a:xfrm>
              <a:off x="8730457" y="4200525"/>
              <a:ext cx="44450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Oval 84"/>
            <p:cNvSpPr>
              <a:spLocks noChangeArrowheads="1"/>
            </p:cNvSpPr>
            <p:nvPr userDrawn="1"/>
          </p:nvSpPr>
          <p:spPr bwMode="auto">
            <a:xfrm>
              <a:off x="8632032" y="4298950"/>
              <a:ext cx="42863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Oval 85"/>
            <p:cNvSpPr>
              <a:spLocks noChangeArrowheads="1"/>
            </p:cNvSpPr>
            <p:nvPr userDrawn="1"/>
          </p:nvSpPr>
          <p:spPr bwMode="auto">
            <a:xfrm>
              <a:off x="8730457" y="4298950"/>
              <a:ext cx="44450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86"/>
            <p:cNvSpPr>
              <a:spLocks/>
            </p:cNvSpPr>
            <p:nvPr userDrawn="1"/>
          </p:nvSpPr>
          <p:spPr bwMode="auto">
            <a:xfrm>
              <a:off x="8830470" y="3529013"/>
              <a:ext cx="41275" cy="34925"/>
            </a:xfrm>
            <a:custGeom>
              <a:avLst/>
              <a:gdLst>
                <a:gd name="T0" fmla="*/ 9 w 17"/>
                <a:gd name="T1" fmla="*/ 14 h 14"/>
                <a:gd name="T2" fmla="*/ 17 w 17"/>
                <a:gd name="T3" fmla="*/ 8 h 14"/>
                <a:gd name="T4" fmla="*/ 2 w 17"/>
                <a:gd name="T5" fmla="*/ 0 h 14"/>
                <a:gd name="T6" fmla="*/ 0 w 17"/>
                <a:gd name="T7" fmla="*/ 5 h 14"/>
                <a:gd name="T8" fmla="*/ 9 w 17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2" y="14"/>
                    <a:pt x="15" y="12"/>
                    <a:pt x="17" y="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10"/>
                    <a:pt x="4" y="14"/>
                    <a:pt x="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Oval 87"/>
            <p:cNvSpPr>
              <a:spLocks noChangeArrowheads="1"/>
            </p:cNvSpPr>
            <p:nvPr userDrawn="1"/>
          </p:nvSpPr>
          <p:spPr bwMode="auto">
            <a:xfrm>
              <a:off x="8830470" y="3619500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Oval 88"/>
            <p:cNvSpPr>
              <a:spLocks noChangeArrowheads="1"/>
            </p:cNvSpPr>
            <p:nvPr userDrawn="1"/>
          </p:nvSpPr>
          <p:spPr bwMode="auto">
            <a:xfrm>
              <a:off x="8927307" y="3619500"/>
              <a:ext cx="44450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89"/>
            <p:cNvSpPr>
              <a:spLocks/>
            </p:cNvSpPr>
            <p:nvPr userDrawn="1"/>
          </p:nvSpPr>
          <p:spPr bwMode="auto">
            <a:xfrm>
              <a:off x="9028907" y="3638550"/>
              <a:ext cx="28575" cy="22225"/>
            </a:xfrm>
            <a:custGeom>
              <a:avLst/>
              <a:gdLst>
                <a:gd name="T0" fmla="*/ 8 w 12"/>
                <a:gd name="T1" fmla="*/ 9 h 9"/>
                <a:gd name="T2" fmla="*/ 12 w 12"/>
                <a:gd name="T3" fmla="*/ 8 h 9"/>
                <a:gd name="T4" fmla="*/ 0 w 12"/>
                <a:gd name="T5" fmla="*/ 0 h 9"/>
                <a:gd name="T6" fmla="*/ 8 w 12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9">
                  <a:moveTo>
                    <a:pt x="8" y="9"/>
                  </a:moveTo>
                  <a:cubicBezTo>
                    <a:pt x="10" y="9"/>
                    <a:pt x="11" y="8"/>
                    <a:pt x="12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9"/>
                    <a:pt x="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Oval 90"/>
            <p:cNvSpPr>
              <a:spLocks noChangeArrowheads="1"/>
            </p:cNvSpPr>
            <p:nvPr userDrawn="1"/>
          </p:nvSpPr>
          <p:spPr bwMode="auto">
            <a:xfrm>
              <a:off x="8830470" y="3714750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Oval 91"/>
            <p:cNvSpPr>
              <a:spLocks noChangeArrowheads="1"/>
            </p:cNvSpPr>
            <p:nvPr userDrawn="1"/>
          </p:nvSpPr>
          <p:spPr bwMode="auto">
            <a:xfrm>
              <a:off x="8927307" y="3714750"/>
              <a:ext cx="44450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Oval 92"/>
            <p:cNvSpPr>
              <a:spLocks noChangeArrowheads="1"/>
            </p:cNvSpPr>
            <p:nvPr userDrawn="1"/>
          </p:nvSpPr>
          <p:spPr bwMode="auto">
            <a:xfrm>
              <a:off x="9028907" y="3714750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Oval 93"/>
            <p:cNvSpPr>
              <a:spLocks noChangeArrowheads="1"/>
            </p:cNvSpPr>
            <p:nvPr userDrawn="1"/>
          </p:nvSpPr>
          <p:spPr bwMode="auto">
            <a:xfrm>
              <a:off x="9125745" y="3714750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Oval 94"/>
            <p:cNvSpPr>
              <a:spLocks noChangeArrowheads="1"/>
            </p:cNvSpPr>
            <p:nvPr userDrawn="1"/>
          </p:nvSpPr>
          <p:spPr bwMode="auto">
            <a:xfrm>
              <a:off x="8830470" y="381317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Oval 95"/>
            <p:cNvSpPr>
              <a:spLocks noChangeArrowheads="1"/>
            </p:cNvSpPr>
            <p:nvPr userDrawn="1"/>
          </p:nvSpPr>
          <p:spPr bwMode="auto">
            <a:xfrm>
              <a:off x="8927307" y="3813175"/>
              <a:ext cx="44450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Oval 96"/>
            <p:cNvSpPr>
              <a:spLocks noChangeArrowheads="1"/>
            </p:cNvSpPr>
            <p:nvPr userDrawn="1"/>
          </p:nvSpPr>
          <p:spPr bwMode="auto">
            <a:xfrm>
              <a:off x="9028907" y="381317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Oval 97"/>
            <p:cNvSpPr>
              <a:spLocks noChangeArrowheads="1"/>
            </p:cNvSpPr>
            <p:nvPr userDrawn="1"/>
          </p:nvSpPr>
          <p:spPr bwMode="auto">
            <a:xfrm>
              <a:off x="9125745" y="381317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Oval 98"/>
            <p:cNvSpPr>
              <a:spLocks noChangeArrowheads="1"/>
            </p:cNvSpPr>
            <p:nvPr userDrawn="1"/>
          </p:nvSpPr>
          <p:spPr bwMode="auto">
            <a:xfrm>
              <a:off x="9225757" y="381317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99"/>
            <p:cNvSpPr>
              <a:spLocks/>
            </p:cNvSpPr>
            <p:nvPr userDrawn="1"/>
          </p:nvSpPr>
          <p:spPr bwMode="auto">
            <a:xfrm>
              <a:off x="9324182" y="3817938"/>
              <a:ext cx="14288" cy="36513"/>
            </a:xfrm>
            <a:custGeom>
              <a:avLst/>
              <a:gdLst>
                <a:gd name="T0" fmla="*/ 4 w 6"/>
                <a:gd name="T1" fmla="*/ 0 h 15"/>
                <a:gd name="T2" fmla="*/ 0 w 6"/>
                <a:gd name="T3" fmla="*/ 7 h 15"/>
                <a:gd name="T4" fmla="*/ 6 w 6"/>
                <a:gd name="T5" fmla="*/ 15 h 15"/>
                <a:gd name="T6" fmla="*/ 6 w 6"/>
                <a:gd name="T7" fmla="*/ 1 h 15"/>
                <a:gd name="T8" fmla="*/ 4 w 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5">
                  <a:moveTo>
                    <a:pt x="4" y="0"/>
                  </a:moveTo>
                  <a:cubicBezTo>
                    <a:pt x="2" y="1"/>
                    <a:pt x="0" y="4"/>
                    <a:pt x="0" y="7"/>
                  </a:cubicBezTo>
                  <a:cubicBezTo>
                    <a:pt x="0" y="10"/>
                    <a:pt x="2" y="13"/>
                    <a:pt x="6" y="15"/>
                  </a:cubicBezTo>
                  <a:cubicBezTo>
                    <a:pt x="6" y="1"/>
                    <a:pt x="6" y="1"/>
                    <a:pt x="6" y="1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Oval 100"/>
            <p:cNvSpPr>
              <a:spLocks noChangeArrowheads="1"/>
            </p:cNvSpPr>
            <p:nvPr userDrawn="1"/>
          </p:nvSpPr>
          <p:spPr bwMode="auto">
            <a:xfrm>
              <a:off x="8830470" y="3910013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Oval 101"/>
            <p:cNvSpPr>
              <a:spLocks noChangeArrowheads="1"/>
            </p:cNvSpPr>
            <p:nvPr userDrawn="1"/>
          </p:nvSpPr>
          <p:spPr bwMode="auto">
            <a:xfrm>
              <a:off x="8927307" y="3910013"/>
              <a:ext cx="44450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Oval 102"/>
            <p:cNvSpPr>
              <a:spLocks noChangeArrowheads="1"/>
            </p:cNvSpPr>
            <p:nvPr userDrawn="1"/>
          </p:nvSpPr>
          <p:spPr bwMode="auto">
            <a:xfrm>
              <a:off x="9028907" y="3910013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Oval 103"/>
            <p:cNvSpPr>
              <a:spLocks noChangeArrowheads="1"/>
            </p:cNvSpPr>
            <p:nvPr userDrawn="1"/>
          </p:nvSpPr>
          <p:spPr bwMode="auto">
            <a:xfrm>
              <a:off x="9125745" y="3910013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Oval 104"/>
            <p:cNvSpPr>
              <a:spLocks noChangeArrowheads="1"/>
            </p:cNvSpPr>
            <p:nvPr userDrawn="1"/>
          </p:nvSpPr>
          <p:spPr bwMode="auto">
            <a:xfrm>
              <a:off x="9225757" y="3910013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105"/>
            <p:cNvSpPr>
              <a:spLocks/>
            </p:cNvSpPr>
            <p:nvPr userDrawn="1"/>
          </p:nvSpPr>
          <p:spPr bwMode="auto">
            <a:xfrm>
              <a:off x="9324182" y="3913188"/>
              <a:ext cx="14288" cy="36513"/>
            </a:xfrm>
            <a:custGeom>
              <a:avLst/>
              <a:gdLst>
                <a:gd name="T0" fmla="*/ 0 w 6"/>
                <a:gd name="T1" fmla="*/ 7 h 15"/>
                <a:gd name="T2" fmla="*/ 6 w 6"/>
                <a:gd name="T3" fmla="*/ 15 h 15"/>
                <a:gd name="T4" fmla="*/ 6 w 6"/>
                <a:gd name="T5" fmla="*/ 0 h 15"/>
                <a:gd name="T6" fmla="*/ 0 w 6"/>
                <a:gd name="T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5">
                  <a:moveTo>
                    <a:pt x="0" y="7"/>
                  </a:moveTo>
                  <a:cubicBezTo>
                    <a:pt x="0" y="11"/>
                    <a:pt x="2" y="14"/>
                    <a:pt x="6" y="1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1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Oval 106"/>
            <p:cNvSpPr>
              <a:spLocks noChangeArrowheads="1"/>
            </p:cNvSpPr>
            <p:nvPr userDrawn="1"/>
          </p:nvSpPr>
          <p:spPr bwMode="auto">
            <a:xfrm>
              <a:off x="8830470" y="4008438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Oval 107"/>
            <p:cNvSpPr>
              <a:spLocks noChangeArrowheads="1"/>
            </p:cNvSpPr>
            <p:nvPr userDrawn="1"/>
          </p:nvSpPr>
          <p:spPr bwMode="auto">
            <a:xfrm>
              <a:off x="8927307" y="4008438"/>
              <a:ext cx="44450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Oval 108"/>
            <p:cNvSpPr>
              <a:spLocks noChangeArrowheads="1"/>
            </p:cNvSpPr>
            <p:nvPr userDrawn="1"/>
          </p:nvSpPr>
          <p:spPr bwMode="auto">
            <a:xfrm>
              <a:off x="9028907" y="4008438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Oval 109"/>
            <p:cNvSpPr>
              <a:spLocks noChangeArrowheads="1"/>
            </p:cNvSpPr>
            <p:nvPr userDrawn="1"/>
          </p:nvSpPr>
          <p:spPr bwMode="auto">
            <a:xfrm>
              <a:off x="9125745" y="4008438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Oval 110"/>
            <p:cNvSpPr>
              <a:spLocks noChangeArrowheads="1"/>
            </p:cNvSpPr>
            <p:nvPr userDrawn="1"/>
          </p:nvSpPr>
          <p:spPr bwMode="auto">
            <a:xfrm>
              <a:off x="9225757" y="4008438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111"/>
            <p:cNvSpPr>
              <a:spLocks/>
            </p:cNvSpPr>
            <p:nvPr userDrawn="1"/>
          </p:nvSpPr>
          <p:spPr bwMode="auto">
            <a:xfrm>
              <a:off x="9324182" y="4008438"/>
              <a:ext cx="14288" cy="38100"/>
            </a:xfrm>
            <a:custGeom>
              <a:avLst/>
              <a:gdLst>
                <a:gd name="T0" fmla="*/ 0 w 6"/>
                <a:gd name="T1" fmla="*/ 8 h 16"/>
                <a:gd name="T2" fmla="*/ 6 w 6"/>
                <a:gd name="T3" fmla="*/ 16 h 16"/>
                <a:gd name="T4" fmla="*/ 6 w 6"/>
                <a:gd name="T5" fmla="*/ 0 h 16"/>
                <a:gd name="T6" fmla="*/ 0 w 6"/>
                <a:gd name="T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6">
                  <a:moveTo>
                    <a:pt x="0" y="8"/>
                  </a:moveTo>
                  <a:cubicBezTo>
                    <a:pt x="0" y="12"/>
                    <a:pt x="2" y="15"/>
                    <a:pt x="6" y="1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2"/>
                    <a:pt x="0" y="5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Oval 112"/>
            <p:cNvSpPr>
              <a:spLocks noChangeArrowheads="1"/>
            </p:cNvSpPr>
            <p:nvPr userDrawn="1"/>
          </p:nvSpPr>
          <p:spPr bwMode="auto">
            <a:xfrm>
              <a:off x="8830470" y="410527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Oval 113"/>
            <p:cNvSpPr>
              <a:spLocks noChangeArrowheads="1"/>
            </p:cNvSpPr>
            <p:nvPr userDrawn="1"/>
          </p:nvSpPr>
          <p:spPr bwMode="auto">
            <a:xfrm>
              <a:off x="8927307" y="4105275"/>
              <a:ext cx="44450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Oval 114"/>
            <p:cNvSpPr>
              <a:spLocks noChangeArrowheads="1"/>
            </p:cNvSpPr>
            <p:nvPr userDrawn="1"/>
          </p:nvSpPr>
          <p:spPr bwMode="auto">
            <a:xfrm>
              <a:off x="9028907" y="410527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Oval 115"/>
            <p:cNvSpPr>
              <a:spLocks noChangeArrowheads="1"/>
            </p:cNvSpPr>
            <p:nvPr userDrawn="1"/>
          </p:nvSpPr>
          <p:spPr bwMode="auto">
            <a:xfrm>
              <a:off x="9125745" y="410527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Oval 116"/>
            <p:cNvSpPr>
              <a:spLocks noChangeArrowheads="1"/>
            </p:cNvSpPr>
            <p:nvPr userDrawn="1"/>
          </p:nvSpPr>
          <p:spPr bwMode="auto">
            <a:xfrm>
              <a:off x="9225757" y="410527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117"/>
            <p:cNvSpPr>
              <a:spLocks/>
            </p:cNvSpPr>
            <p:nvPr userDrawn="1"/>
          </p:nvSpPr>
          <p:spPr bwMode="auto">
            <a:xfrm>
              <a:off x="9324182" y="4105275"/>
              <a:ext cx="14288" cy="39688"/>
            </a:xfrm>
            <a:custGeom>
              <a:avLst/>
              <a:gdLst>
                <a:gd name="T0" fmla="*/ 0 w 6"/>
                <a:gd name="T1" fmla="*/ 8 h 16"/>
                <a:gd name="T2" fmla="*/ 6 w 6"/>
                <a:gd name="T3" fmla="*/ 16 h 16"/>
                <a:gd name="T4" fmla="*/ 6 w 6"/>
                <a:gd name="T5" fmla="*/ 0 h 16"/>
                <a:gd name="T6" fmla="*/ 0 w 6"/>
                <a:gd name="T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6">
                  <a:moveTo>
                    <a:pt x="0" y="8"/>
                  </a:moveTo>
                  <a:cubicBezTo>
                    <a:pt x="0" y="12"/>
                    <a:pt x="2" y="15"/>
                    <a:pt x="6" y="1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1"/>
                    <a:pt x="0" y="4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Oval 118"/>
            <p:cNvSpPr>
              <a:spLocks noChangeArrowheads="1"/>
            </p:cNvSpPr>
            <p:nvPr userDrawn="1"/>
          </p:nvSpPr>
          <p:spPr bwMode="auto">
            <a:xfrm>
              <a:off x="8830470" y="420052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Oval 119"/>
            <p:cNvSpPr>
              <a:spLocks noChangeArrowheads="1"/>
            </p:cNvSpPr>
            <p:nvPr userDrawn="1"/>
          </p:nvSpPr>
          <p:spPr bwMode="auto">
            <a:xfrm>
              <a:off x="8927307" y="4200525"/>
              <a:ext cx="44450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Oval 120"/>
            <p:cNvSpPr>
              <a:spLocks noChangeArrowheads="1"/>
            </p:cNvSpPr>
            <p:nvPr userDrawn="1"/>
          </p:nvSpPr>
          <p:spPr bwMode="auto">
            <a:xfrm>
              <a:off x="9028907" y="420052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Oval 121"/>
            <p:cNvSpPr>
              <a:spLocks noChangeArrowheads="1"/>
            </p:cNvSpPr>
            <p:nvPr userDrawn="1"/>
          </p:nvSpPr>
          <p:spPr bwMode="auto">
            <a:xfrm>
              <a:off x="9125745" y="420052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Oval 122"/>
            <p:cNvSpPr>
              <a:spLocks noChangeArrowheads="1"/>
            </p:cNvSpPr>
            <p:nvPr userDrawn="1"/>
          </p:nvSpPr>
          <p:spPr bwMode="auto">
            <a:xfrm>
              <a:off x="9225757" y="4200525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123"/>
            <p:cNvSpPr>
              <a:spLocks/>
            </p:cNvSpPr>
            <p:nvPr userDrawn="1"/>
          </p:nvSpPr>
          <p:spPr bwMode="auto">
            <a:xfrm>
              <a:off x="9324182" y="4203700"/>
              <a:ext cx="14288" cy="38100"/>
            </a:xfrm>
            <a:custGeom>
              <a:avLst/>
              <a:gdLst>
                <a:gd name="T0" fmla="*/ 0 w 6"/>
                <a:gd name="T1" fmla="*/ 8 h 16"/>
                <a:gd name="T2" fmla="*/ 6 w 6"/>
                <a:gd name="T3" fmla="*/ 16 h 16"/>
                <a:gd name="T4" fmla="*/ 6 w 6"/>
                <a:gd name="T5" fmla="*/ 0 h 16"/>
                <a:gd name="T6" fmla="*/ 0 w 6"/>
                <a:gd name="T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6">
                  <a:moveTo>
                    <a:pt x="0" y="8"/>
                  </a:moveTo>
                  <a:cubicBezTo>
                    <a:pt x="0" y="11"/>
                    <a:pt x="2" y="14"/>
                    <a:pt x="6" y="1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1"/>
                    <a:pt x="0" y="4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Oval 124"/>
            <p:cNvSpPr>
              <a:spLocks noChangeArrowheads="1"/>
            </p:cNvSpPr>
            <p:nvPr userDrawn="1"/>
          </p:nvSpPr>
          <p:spPr bwMode="auto">
            <a:xfrm>
              <a:off x="8830470" y="4298950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Oval 125"/>
            <p:cNvSpPr>
              <a:spLocks noChangeArrowheads="1"/>
            </p:cNvSpPr>
            <p:nvPr userDrawn="1"/>
          </p:nvSpPr>
          <p:spPr bwMode="auto">
            <a:xfrm>
              <a:off x="8927307" y="4298950"/>
              <a:ext cx="44450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Oval 126"/>
            <p:cNvSpPr>
              <a:spLocks noChangeArrowheads="1"/>
            </p:cNvSpPr>
            <p:nvPr userDrawn="1"/>
          </p:nvSpPr>
          <p:spPr bwMode="auto">
            <a:xfrm>
              <a:off x="9028907" y="4298950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Oval 127"/>
            <p:cNvSpPr>
              <a:spLocks noChangeArrowheads="1"/>
            </p:cNvSpPr>
            <p:nvPr userDrawn="1"/>
          </p:nvSpPr>
          <p:spPr bwMode="auto">
            <a:xfrm>
              <a:off x="9125745" y="4298950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Oval 128"/>
            <p:cNvSpPr>
              <a:spLocks noChangeArrowheads="1"/>
            </p:cNvSpPr>
            <p:nvPr userDrawn="1"/>
          </p:nvSpPr>
          <p:spPr bwMode="auto">
            <a:xfrm>
              <a:off x="9225757" y="4298950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129"/>
            <p:cNvSpPr>
              <a:spLocks/>
            </p:cNvSpPr>
            <p:nvPr userDrawn="1"/>
          </p:nvSpPr>
          <p:spPr bwMode="auto">
            <a:xfrm>
              <a:off x="9324182" y="4300538"/>
              <a:ext cx="14288" cy="36513"/>
            </a:xfrm>
            <a:custGeom>
              <a:avLst/>
              <a:gdLst>
                <a:gd name="T0" fmla="*/ 0 w 6"/>
                <a:gd name="T1" fmla="*/ 8 h 15"/>
                <a:gd name="T2" fmla="*/ 6 w 6"/>
                <a:gd name="T3" fmla="*/ 15 h 15"/>
                <a:gd name="T4" fmla="*/ 6 w 6"/>
                <a:gd name="T5" fmla="*/ 0 h 15"/>
                <a:gd name="T6" fmla="*/ 0 w 6"/>
                <a:gd name="T7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5">
                  <a:moveTo>
                    <a:pt x="0" y="8"/>
                  </a:moveTo>
                  <a:cubicBezTo>
                    <a:pt x="0" y="11"/>
                    <a:pt x="2" y="14"/>
                    <a:pt x="6" y="1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1"/>
                    <a:pt x="0" y="4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Oval 130"/>
            <p:cNvSpPr>
              <a:spLocks noChangeArrowheads="1"/>
            </p:cNvSpPr>
            <p:nvPr userDrawn="1"/>
          </p:nvSpPr>
          <p:spPr bwMode="auto">
            <a:xfrm>
              <a:off x="8830470" y="4395788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Oval 131"/>
            <p:cNvSpPr>
              <a:spLocks noChangeArrowheads="1"/>
            </p:cNvSpPr>
            <p:nvPr userDrawn="1"/>
          </p:nvSpPr>
          <p:spPr bwMode="auto">
            <a:xfrm>
              <a:off x="8927307" y="4395788"/>
              <a:ext cx="44450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Oval 132"/>
            <p:cNvSpPr>
              <a:spLocks noChangeArrowheads="1"/>
            </p:cNvSpPr>
            <p:nvPr userDrawn="1"/>
          </p:nvSpPr>
          <p:spPr bwMode="auto">
            <a:xfrm>
              <a:off x="9028907" y="4395788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Oval 133"/>
            <p:cNvSpPr>
              <a:spLocks noChangeArrowheads="1"/>
            </p:cNvSpPr>
            <p:nvPr userDrawn="1"/>
          </p:nvSpPr>
          <p:spPr bwMode="auto">
            <a:xfrm>
              <a:off x="9125745" y="4395788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Oval 134"/>
            <p:cNvSpPr>
              <a:spLocks noChangeArrowheads="1"/>
            </p:cNvSpPr>
            <p:nvPr userDrawn="1"/>
          </p:nvSpPr>
          <p:spPr bwMode="auto">
            <a:xfrm>
              <a:off x="9225757" y="4395788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135"/>
            <p:cNvSpPr>
              <a:spLocks/>
            </p:cNvSpPr>
            <p:nvPr userDrawn="1"/>
          </p:nvSpPr>
          <p:spPr bwMode="auto">
            <a:xfrm>
              <a:off x="9324182" y="4395788"/>
              <a:ext cx="14288" cy="39688"/>
            </a:xfrm>
            <a:custGeom>
              <a:avLst/>
              <a:gdLst>
                <a:gd name="T0" fmla="*/ 0 w 6"/>
                <a:gd name="T1" fmla="*/ 8 h 16"/>
                <a:gd name="T2" fmla="*/ 6 w 6"/>
                <a:gd name="T3" fmla="*/ 16 h 16"/>
                <a:gd name="T4" fmla="*/ 6 w 6"/>
                <a:gd name="T5" fmla="*/ 0 h 16"/>
                <a:gd name="T6" fmla="*/ 0 w 6"/>
                <a:gd name="T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6">
                  <a:moveTo>
                    <a:pt x="0" y="8"/>
                  </a:moveTo>
                  <a:cubicBezTo>
                    <a:pt x="0" y="12"/>
                    <a:pt x="2" y="15"/>
                    <a:pt x="6" y="1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2"/>
                    <a:pt x="0" y="5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Oval 136"/>
            <p:cNvSpPr>
              <a:spLocks noChangeArrowheads="1"/>
            </p:cNvSpPr>
            <p:nvPr userDrawn="1"/>
          </p:nvSpPr>
          <p:spPr bwMode="auto">
            <a:xfrm>
              <a:off x="8830470" y="4503738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Oval 137"/>
            <p:cNvSpPr>
              <a:spLocks noChangeArrowheads="1"/>
            </p:cNvSpPr>
            <p:nvPr userDrawn="1"/>
          </p:nvSpPr>
          <p:spPr bwMode="auto">
            <a:xfrm>
              <a:off x="8927307" y="4503738"/>
              <a:ext cx="44450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Oval 138"/>
            <p:cNvSpPr>
              <a:spLocks noChangeArrowheads="1"/>
            </p:cNvSpPr>
            <p:nvPr userDrawn="1"/>
          </p:nvSpPr>
          <p:spPr bwMode="auto">
            <a:xfrm>
              <a:off x="9028907" y="4503738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Oval 139"/>
            <p:cNvSpPr>
              <a:spLocks noChangeArrowheads="1"/>
            </p:cNvSpPr>
            <p:nvPr userDrawn="1"/>
          </p:nvSpPr>
          <p:spPr bwMode="auto">
            <a:xfrm>
              <a:off x="9125745" y="4503738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Oval 140"/>
            <p:cNvSpPr>
              <a:spLocks noChangeArrowheads="1"/>
            </p:cNvSpPr>
            <p:nvPr userDrawn="1"/>
          </p:nvSpPr>
          <p:spPr bwMode="auto">
            <a:xfrm>
              <a:off x="9225757" y="4503738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141"/>
            <p:cNvSpPr>
              <a:spLocks/>
            </p:cNvSpPr>
            <p:nvPr userDrawn="1"/>
          </p:nvSpPr>
          <p:spPr bwMode="auto">
            <a:xfrm>
              <a:off x="9324182" y="4503738"/>
              <a:ext cx="14288" cy="39688"/>
            </a:xfrm>
            <a:custGeom>
              <a:avLst/>
              <a:gdLst>
                <a:gd name="T0" fmla="*/ 0 w 6"/>
                <a:gd name="T1" fmla="*/ 8 h 16"/>
                <a:gd name="T2" fmla="*/ 6 w 6"/>
                <a:gd name="T3" fmla="*/ 16 h 16"/>
                <a:gd name="T4" fmla="*/ 6 w 6"/>
                <a:gd name="T5" fmla="*/ 0 h 16"/>
                <a:gd name="T6" fmla="*/ 0 w 6"/>
                <a:gd name="T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6">
                  <a:moveTo>
                    <a:pt x="0" y="8"/>
                  </a:moveTo>
                  <a:cubicBezTo>
                    <a:pt x="0" y="12"/>
                    <a:pt x="2" y="15"/>
                    <a:pt x="6" y="1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2"/>
                    <a:pt x="0" y="5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Oval 142"/>
            <p:cNvSpPr>
              <a:spLocks noChangeArrowheads="1"/>
            </p:cNvSpPr>
            <p:nvPr userDrawn="1"/>
          </p:nvSpPr>
          <p:spPr bwMode="auto">
            <a:xfrm>
              <a:off x="8830470" y="4598988"/>
              <a:ext cx="41275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Oval 143"/>
            <p:cNvSpPr>
              <a:spLocks noChangeArrowheads="1"/>
            </p:cNvSpPr>
            <p:nvPr userDrawn="1"/>
          </p:nvSpPr>
          <p:spPr bwMode="auto">
            <a:xfrm>
              <a:off x="8927307" y="4598988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Oval 144"/>
            <p:cNvSpPr>
              <a:spLocks noChangeArrowheads="1"/>
            </p:cNvSpPr>
            <p:nvPr userDrawn="1"/>
          </p:nvSpPr>
          <p:spPr bwMode="auto">
            <a:xfrm>
              <a:off x="9028907" y="4598988"/>
              <a:ext cx="41275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Oval 145"/>
            <p:cNvSpPr>
              <a:spLocks noChangeArrowheads="1"/>
            </p:cNvSpPr>
            <p:nvPr userDrawn="1"/>
          </p:nvSpPr>
          <p:spPr bwMode="auto">
            <a:xfrm>
              <a:off x="9125745" y="4598988"/>
              <a:ext cx="41275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146"/>
            <p:cNvSpPr>
              <a:spLocks/>
            </p:cNvSpPr>
            <p:nvPr userDrawn="1"/>
          </p:nvSpPr>
          <p:spPr bwMode="auto">
            <a:xfrm>
              <a:off x="9225757" y="4598988"/>
              <a:ext cx="41275" cy="41275"/>
            </a:xfrm>
            <a:custGeom>
              <a:avLst/>
              <a:gdLst>
                <a:gd name="T0" fmla="*/ 8 w 17"/>
                <a:gd name="T1" fmla="*/ 0 h 17"/>
                <a:gd name="T2" fmla="*/ 0 w 17"/>
                <a:gd name="T3" fmla="*/ 9 h 17"/>
                <a:gd name="T4" fmla="*/ 6 w 17"/>
                <a:gd name="T5" fmla="*/ 17 h 17"/>
                <a:gd name="T6" fmla="*/ 17 w 17"/>
                <a:gd name="T7" fmla="*/ 11 h 17"/>
                <a:gd name="T8" fmla="*/ 17 w 17"/>
                <a:gd name="T9" fmla="*/ 9 h 17"/>
                <a:gd name="T10" fmla="*/ 8 w 17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7">
                  <a:moveTo>
                    <a:pt x="8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2" y="16"/>
                    <a:pt x="6" y="17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0"/>
                    <a:pt x="17" y="10"/>
                    <a:pt x="17" y="9"/>
                  </a:cubicBezTo>
                  <a:cubicBezTo>
                    <a:pt x="17" y="4"/>
                    <a:pt x="13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Oval 147"/>
            <p:cNvSpPr>
              <a:spLocks noChangeArrowheads="1"/>
            </p:cNvSpPr>
            <p:nvPr userDrawn="1"/>
          </p:nvSpPr>
          <p:spPr bwMode="auto">
            <a:xfrm>
              <a:off x="8830470" y="4695825"/>
              <a:ext cx="41275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Oval 148"/>
            <p:cNvSpPr>
              <a:spLocks noChangeArrowheads="1"/>
            </p:cNvSpPr>
            <p:nvPr userDrawn="1"/>
          </p:nvSpPr>
          <p:spPr bwMode="auto">
            <a:xfrm>
              <a:off x="8927307" y="4695825"/>
              <a:ext cx="44450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Oval 149"/>
            <p:cNvSpPr>
              <a:spLocks noChangeArrowheads="1"/>
            </p:cNvSpPr>
            <p:nvPr userDrawn="1"/>
          </p:nvSpPr>
          <p:spPr bwMode="auto">
            <a:xfrm>
              <a:off x="9028907" y="4695825"/>
              <a:ext cx="41275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Oval 150"/>
            <p:cNvSpPr>
              <a:spLocks noChangeArrowheads="1"/>
            </p:cNvSpPr>
            <p:nvPr userDrawn="1"/>
          </p:nvSpPr>
          <p:spPr bwMode="auto">
            <a:xfrm>
              <a:off x="8830470" y="4794250"/>
              <a:ext cx="41275" cy="41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151"/>
            <p:cNvSpPr>
              <a:spLocks/>
            </p:cNvSpPr>
            <p:nvPr userDrawn="1"/>
          </p:nvSpPr>
          <p:spPr bwMode="auto">
            <a:xfrm>
              <a:off x="8927307" y="4794250"/>
              <a:ext cx="38100" cy="23813"/>
            </a:xfrm>
            <a:custGeom>
              <a:avLst/>
              <a:gdLst>
                <a:gd name="T0" fmla="*/ 0 w 15"/>
                <a:gd name="T1" fmla="*/ 9 h 10"/>
                <a:gd name="T2" fmla="*/ 1 w 15"/>
                <a:gd name="T3" fmla="*/ 10 h 10"/>
                <a:gd name="T4" fmla="*/ 15 w 15"/>
                <a:gd name="T5" fmla="*/ 2 h 10"/>
                <a:gd name="T6" fmla="*/ 9 w 15"/>
                <a:gd name="T7" fmla="*/ 0 h 10"/>
                <a:gd name="T8" fmla="*/ 0 w 15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0">
                  <a:moveTo>
                    <a:pt x="0" y="9"/>
                  </a:moveTo>
                  <a:cubicBezTo>
                    <a:pt x="0" y="9"/>
                    <a:pt x="1" y="10"/>
                    <a:pt x="1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4" name="Rectangle 152"/>
          <p:cNvSpPr>
            <a:spLocks noChangeArrowheads="1"/>
          </p:cNvSpPr>
          <p:nvPr userDrawn="1"/>
        </p:nvSpPr>
        <p:spPr bwMode="auto">
          <a:xfrm>
            <a:off x="7692293" y="2151063"/>
            <a:ext cx="1588" cy="15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5" name="Freeform 153"/>
          <p:cNvSpPr>
            <a:spLocks/>
          </p:cNvSpPr>
          <p:nvPr userDrawn="1"/>
        </p:nvSpPr>
        <p:spPr bwMode="auto">
          <a:xfrm>
            <a:off x="7468456" y="1901825"/>
            <a:ext cx="449263" cy="249238"/>
          </a:xfrm>
          <a:custGeom>
            <a:avLst/>
            <a:gdLst>
              <a:gd name="T0" fmla="*/ 283 w 283"/>
              <a:gd name="T1" fmla="*/ 79 h 157"/>
              <a:gd name="T2" fmla="*/ 266 w 283"/>
              <a:gd name="T3" fmla="*/ 68 h 157"/>
              <a:gd name="T4" fmla="*/ 266 w 283"/>
              <a:gd name="T5" fmla="*/ 68 h 157"/>
              <a:gd name="T6" fmla="*/ 264 w 283"/>
              <a:gd name="T7" fmla="*/ 68 h 157"/>
              <a:gd name="T8" fmla="*/ 247 w 283"/>
              <a:gd name="T9" fmla="*/ 59 h 157"/>
              <a:gd name="T10" fmla="*/ 247 w 283"/>
              <a:gd name="T11" fmla="*/ 59 h 157"/>
              <a:gd name="T12" fmla="*/ 230 w 283"/>
              <a:gd name="T13" fmla="*/ 48 h 157"/>
              <a:gd name="T14" fmla="*/ 230 w 283"/>
              <a:gd name="T15" fmla="*/ 48 h 157"/>
              <a:gd name="T16" fmla="*/ 230 w 283"/>
              <a:gd name="T17" fmla="*/ 48 h 157"/>
              <a:gd name="T18" fmla="*/ 230 w 283"/>
              <a:gd name="T19" fmla="*/ 48 h 157"/>
              <a:gd name="T20" fmla="*/ 212 w 283"/>
              <a:gd name="T21" fmla="*/ 39 h 157"/>
              <a:gd name="T22" fmla="*/ 212 w 283"/>
              <a:gd name="T23" fmla="*/ 39 h 157"/>
              <a:gd name="T24" fmla="*/ 212 w 283"/>
              <a:gd name="T25" fmla="*/ 39 h 157"/>
              <a:gd name="T26" fmla="*/ 195 w 283"/>
              <a:gd name="T27" fmla="*/ 30 h 157"/>
              <a:gd name="T28" fmla="*/ 195 w 283"/>
              <a:gd name="T29" fmla="*/ 30 h 157"/>
              <a:gd name="T30" fmla="*/ 177 w 283"/>
              <a:gd name="T31" fmla="*/ 19 h 157"/>
              <a:gd name="T32" fmla="*/ 177 w 283"/>
              <a:gd name="T33" fmla="*/ 19 h 157"/>
              <a:gd name="T34" fmla="*/ 160 w 283"/>
              <a:gd name="T35" fmla="*/ 10 h 157"/>
              <a:gd name="T36" fmla="*/ 160 w 283"/>
              <a:gd name="T37" fmla="*/ 10 h 157"/>
              <a:gd name="T38" fmla="*/ 141 w 283"/>
              <a:gd name="T39" fmla="*/ 0 h 157"/>
              <a:gd name="T40" fmla="*/ 141 w 283"/>
              <a:gd name="T41" fmla="*/ 0 h 157"/>
              <a:gd name="T42" fmla="*/ 141 w 283"/>
              <a:gd name="T43" fmla="*/ 0 h 157"/>
              <a:gd name="T44" fmla="*/ 141 w 283"/>
              <a:gd name="T45" fmla="*/ 0 h 157"/>
              <a:gd name="T46" fmla="*/ 141 w 283"/>
              <a:gd name="T47" fmla="*/ 0 h 157"/>
              <a:gd name="T48" fmla="*/ 141 w 283"/>
              <a:gd name="T49" fmla="*/ 0 h 157"/>
              <a:gd name="T50" fmla="*/ 124 w 283"/>
              <a:gd name="T51" fmla="*/ 10 h 157"/>
              <a:gd name="T52" fmla="*/ 124 w 283"/>
              <a:gd name="T53" fmla="*/ 10 h 157"/>
              <a:gd name="T54" fmla="*/ 106 w 283"/>
              <a:gd name="T55" fmla="*/ 19 h 157"/>
              <a:gd name="T56" fmla="*/ 106 w 283"/>
              <a:gd name="T57" fmla="*/ 19 h 157"/>
              <a:gd name="T58" fmla="*/ 89 w 283"/>
              <a:gd name="T59" fmla="*/ 30 h 157"/>
              <a:gd name="T60" fmla="*/ 89 w 283"/>
              <a:gd name="T61" fmla="*/ 30 h 157"/>
              <a:gd name="T62" fmla="*/ 89 w 283"/>
              <a:gd name="T63" fmla="*/ 30 h 157"/>
              <a:gd name="T64" fmla="*/ 89 w 283"/>
              <a:gd name="T65" fmla="*/ 30 h 157"/>
              <a:gd name="T66" fmla="*/ 70 w 283"/>
              <a:gd name="T67" fmla="*/ 39 h 157"/>
              <a:gd name="T68" fmla="*/ 70 w 283"/>
              <a:gd name="T69" fmla="*/ 39 h 157"/>
              <a:gd name="T70" fmla="*/ 70 w 283"/>
              <a:gd name="T71" fmla="*/ 39 h 157"/>
              <a:gd name="T72" fmla="*/ 53 w 283"/>
              <a:gd name="T73" fmla="*/ 48 h 157"/>
              <a:gd name="T74" fmla="*/ 53 w 283"/>
              <a:gd name="T75" fmla="*/ 48 h 157"/>
              <a:gd name="T76" fmla="*/ 35 w 283"/>
              <a:gd name="T77" fmla="*/ 59 h 157"/>
              <a:gd name="T78" fmla="*/ 35 w 283"/>
              <a:gd name="T79" fmla="*/ 59 h 157"/>
              <a:gd name="T80" fmla="*/ 18 w 283"/>
              <a:gd name="T81" fmla="*/ 68 h 157"/>
              <a:gd name="T82" fmla="*/ 18 w 283"/>
              <a:gd name="T83" fmla="*/ 68 h 157"/>
              <a:gd name="T84" fmla="*/ 18 w 283"/>
              <a:gd name="T85" fmla="*/ 68 h 157"/>
              <a:gd name="T86" fmla="*/ 0 w 283"/>
              <a:gd name="T87" fmla="*/ 79 h 157"/>
              <a:gd name="T88" fmla="*/ 0 w 283"/>
              <a:gd name="T89" fmla="*/ 79 h 157"/>
              <a:gd name="T90" fmla="*/ 0 w 283"/>
              <a:gd name="T91" fmla="*/ 79 h 157"/>
              <a:gd name="T92" fmla="*/ 0 w 283"/>
              <a:gd name="T93" fmla="*/ 79 h 157"/>
              <a:gd name="T94" fmla="*/ 0 w 283"/>
              <a:gd name="T95" fmla="*/ 79 h 157"/>
              <a:gd name="T96" fmla="*/ 141 w 283"/>
              <a:gd name="T97" fmla="*/ 157 h 157"/>
              <a:gd name="T98" fmla="*/ 141 w 283"/>
              <a:gd name="T99" fmla="*/ 157 h 157"/>
              <a:gd name="T100" fmla="*/ 283 w 283"/>
              <a:gd name="T101" fmla="*/ 79 h 157"/>
              <a:gd name="T102" fmla="*/ 283 w 283"/>
              <a:gd name="T103" fmla="*/ 79 h 157"/>
              <a:gd name="T104" fmla="*/ 283 w 283"/>
              <a:gd name="T105" fmla="*/ 79 h 157"/>
              <a:gd name="T106" fmla="*/ 283 w 283"/>
              <a:gd name="T107" fmla="*/ 79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83" h="157">
                <a:moveTo>
                  <a:pt x="283" y="79"/>
                </a:moveTo>
                <a:lnTo>
                  <a:pt x="266" y="68"/>
                </a:lnTo>
                <a:lnTo>
                  <a:pt x="266" y="68"/>
                </a:lnTo>
                <a:lnTo>
                  <a:pt x="264" y="68"/>
                </a:lnTo>
                <a:lnTo>
                  <a:pt x="247" y="59"/>
                </a:lnTo>
                <a:lnTo>
                  <a:pt x="247" y="59"/>
                </a:lnTo>
                <a:lnTo>
                  <a:pt x="230" y="48"/>
                </a:lnTo>
                <a:lnTo>
                  <a:pt x="230" y="48"/>
                </a:lnTo>
                <a:lnTo>
                  <a:pt x="230" y="48"/>
                </a:lnTo>
                <a:lnTo>
                  <a:pt x="230" y="48"/>
                </a:lnTo>
                <a:lnTo>
                  <a:pt x="212" y="39"/>
                </a:lnTo>
                <a:lnTo>
                  <a:pt x="212" y="39"/>
                </a:lnTo>
                <a:lnTo>
                  <a:pt x="212" y="39"/>
                </a:lnTo>
                <a:lnTo>
                  <a:pt x="195" y="30"/>
                </a:lnTo>
                <a:lnTo>
                  <a:pt x="195" y="30"/>
                </a:lnTo>
                <a:lnTo>
                  <a:pt x="177" y="19"/>
                </a:lnTo>
                <a:lnTo>
                  <a:pt x="177" y="19"/>
                </a:lnTo>
                <a:lnTo>
                  <a:pt x="160" y="10"/>
                </a:lnTo>
                <a:lnTo>
                  <a:pt x="160" y="10"/>
                </a:lnTo>
                <a:lnTo>
                  <a:pt x="141" y="0"/>
                </a:lnTo>
                <a:lnTo>
                  <a:pt x="141" y="0"/>
                </a:lnTo>
                <a:lnTo>
                  <a:pt x="141" y="0"/>
                </a:lnTo>
                <a:lnTo>
                  <a:pt x="141" y="0"/>
                </a:lnTo>
                <a:lnTo>
                  <a:pt x="141" y="0"/>
                </a:lnTo>
                <a:lnTo>
                  <a:pt x="141" y="0"/>
                </a:lnTo>
                <a:lnTo>
                  <a:pt x="124" y="10"/>
                </a:lnTo>
                <a:lnTo>
                  <a:pt x="124" y="10"/>
                </a:lnTo>
                <a:lnTo>
                  <a:pt x="106" y="19"/>
                </a:lnTo>
                <a:lnTo>
                  <a:pt x="106" y="19"/>
                </a:lnTo>
                <a:lnTo>
                  <a:pt x="89" y="30"/>
                </a:lnTo>
                <a:lnTo>
                  <a:pt x="89" y="30"/>
                </a:lnTo>
                <a:lnTo>
                  <a:pt x="89" y="30"/>
                </a:lnTo>
                <a:lnTo>
                  <a:pt x="89" y="30"/>
                </a:lnTo>
                <a:lnTo>
                  <a:pt x="70" y="39"/>
                </a:lnTo>
                <a:lnTo>
                  <a:pt x="70" y="39"/>
                </a:lnTo>
                <a:lnTo>
                  <a:pt x="70" y="39"/>
                </a:lnTo>
                <a:lnTo>
                  <a:pt x="53" y="48"/>
                </a:lnTo>
                <a:lnTo>
                  <a:pt x="53" y="48"/>
                </a:lnTo>
                <a:lnTo>
                  <a:pt x="35" y="59"/>
                </a:lnTo>
                <a:lnTo>
                  <a:pt x="35" y="59"/>
                </a:lnTo>
                <a:lnTo>
                  <a:pt x="18" y="68"/>
                </a:lnTo>
                <a:lnTo>
                  <a:pt x="18" y="68"/>
                </a:lnTo>
                <a:lnTo>
                  <a:pt x="18" y="68"/>
                </a:lnTo>
                <a:lnTo>
                  <a:pt x="0" y="79"/>
                </a:lnTo>
                <a:lnTo>
                  <a:pt x="0" y="79"/>
                </a:lnTo>
                <a:lnTo>
                  <a:pt x="0" y="79"/>
                </a:lnTo>
                <a:lnTo>
                  <a:pt x="0" y="79"/>
                </a:lnTo>
                <a:lnTo>
                  <a:pt x="0" y="79"/>
                </a:lnTo>
                <a:lnTo>
                  <a:pt x="141" y="157"/>
                </a:lnTo>
                <a:lnTo>
                  <a:pt x="141" y="157"/>
                </a:lnTo>
                <a:lnTo>
                  <a:pt x="283" y="79"/>
                </a:lnTo>
                <a:lnTo>
                  <a:pt x="283" y="79"/>
                </a:lnTo>
                <a:lnTo>
                  <a:pt x="283" y="79"/>
                </a:lnTo>
                <a:lnTo>
                  <a:pt x="283" y="79"/>
                </a:lnTo>
                <a:close/>
              </a:path>
            </a:pathLst>
          </a:custGeom>
          <a:solidFill>
            <a:srgbClr val="E7A6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6" name="Freeform 154"/>
          <p:cNvSpPr>
            <a:spLocks/>
          </p:cNvSpPr>
          <p:nvPr userDrawn="1"/>
        </p:nvSpPr>
        <p:spPr bwMode="auto">
          <a:xfrm>
            <a:off x="7468456" y="2027238"/>
            <a:ext cx="223838" cy="373063"/>
          </a:xfrm>
          <a:custGeom>
            <a:avLst/>
            <a:gdLst>
              <a:gd name="T0" fmla="*/ 141 w 141"/>
              <a:gd name="T1" fmla="*/ 78 h 235"/>
              <a:gd name="T2" fmla="*/ 0 w 141"/>
              <a:gd name="T3" fmla="*/ 0 h 235"/>
              <a:gd name="T4" fmla="*/ 0 w 141"/>
              <a:gd name="T5" fmla="*/ 18 h 235"/>
              <a:gd name="T6" fmla="*/ 0 w 141"/>
              <a:gd name="T7" fmla="*/ 18 h 235"/>
              <a:gd name="T8" fmla="*/ 0 w 141"/>
              <a:gd name="T9" fmla="*/ 18 h 235"/>
              <a:gd name="T10" fmla="*/ 0 w 141"/>
              <a:gd name="T11" fmla="*/ 38 h 235"/>
              <a:gd name="T12" fmla="*/ 0 w 141"/>
              <a:gd name="T13" fmla="*/ 38 h 235"/>
              <a:gd name="T14" fmla="*/ 0 w 141"/>
              <a:gd name="T15" fmla="*/ 38 h 235"/>
              <a:gd name="T16" fmla="*/ 0 w 141"/>
              <a:gd name="T17" fmla="*/ 58 h 235"/>
              <a:gd name="T18" fmla="*/ 0 w 141"/>
              <a:gd name="T19" fmla="*/ 58 h 235"/>
              <a:gd name="T20" fmla="*/ 0 w 141"/>
              <a:gd name="T21" fmla="*/ 58 h 235"/>
              <a:gd name="T22" fmla="*/ 0 w 141"/>
              <a:gd name="T23" fmla="*/ 58 h 235"/>
              <a:gd name="T24" fmla="*/ 0 w 141"/>
              <a:gd name="T25" fmla="*/ 78 h 235"/>
              <a:gd name="T26" fmla="*/ 0 w 141"/>
              <a:gd name="T27" fmla="*/ 78 h 235"/>
              <a:gd name="T28" fmla="*/ 0 w 141"/>
              <a:gd name="T29" fmla="*/ 78 h 235"/>
              <a:gd name="T30" fmla="*/ 0 w 141"/>
              <a:gd name="T31" fmla="*/ 78 h 235"/>
              <a:gd name="T32" fmla="*/ 0 w 141"/>
              <a:gd name="T33" fmla="*/ 78 h 235"/>
              <a:gd name="T34" fmla="*/ 0 w 141"/>
              <a:gd name="T35" fmla="*/ 97 h 235"/>
              <a:gd name="T36" fmla="*/ 0 w 141"/>
              <a:gd name="T37" fmla="*/ 97 h 235"/>
              <a:gd name="T38" fmla="*/ 0 w 141"/>
              <a:gd name="T39" fmla="*/ 97 h 235"/>
              <a:gd name="T40" fmla="*/ 0 w 141"/>
              <a:gd name="T41" fmla="*/ 97 h 235"/>
              <a:gd name="T42" fmla="*/ 0 w 141"/>
              <a:gd name="T43" fmla="*/ 117 h 235"/>
              <a:gd name="T44" fmla="*/ 0 w 141"/>
              <a:gd name="T45" fmla="*/ 117 h 235"/>
              <a:gd name="T46" fmla="*/ 0 w 141"/>
              <a:gd name="T47" fmla="*/ 117 h 235"/>
              <a:gd name="T48" fmla="*/ 0 w 141"/>
              <a:gd name="T49" fmla="*/ 137 h 235"/>
              <a:gd name="T50" fmla="*/ 0 w 141"/>
              <a:gd name="T51" fmla="*/ 137 h 235"/>
              <a:gd name="T52" fmla="*/ 0 w 141"/>
              <a:gd name="T53" fmla="*/ 137 h 235"/>
              <a:gd name="T54" fmla="*/ 0 w 141"/>
              <a:gd name="T55" fmla="*/ 137 h 235"/>
              <a:gd name="T56" fmla="*/ 0 w 141"/>
              <a:gd name="T57" fmla="*/ 157 h 235"/>
              <a:gd name="T58" fmla="*/ 0 w 141"/>
              <a:gd name="T59" fmla="*/ 157 h 235"/>
              <a:gd name="T60" fmla="*/ 0 w 141"/>
              <a:gd name="T61" fmla="*/ 157 h 235"/>
              <a:gd name="T62" fmla="*/ 0 w 141"/>
              <a:gd name="T63" fmla="*/ 157 h 235"/>
              <a:gd name="T64" fmla="*/ 0 w 141"/>
              <a:gd name="T65" fmla="*/ 157 h 235"/>
              <a:gd name="T66" fmla="*/ 0 w 141"/>
              <a:gd name="T67" fmla="*/ 157 h 235"/>
              <a:gd name="T68" fmla="*/ 18 w 141"/>
              <a:gd name="T69" fmla="*/ 166 h 235"/>
              <a:gd name="T70" fmla="*/ 18 w 141"/>
              <a:gd name="T71" fmla="*/ 166 h 235"/>
              <a:gd name="T72" fmla="*/ 18 w 141"/>
              <a:gd name="T73" fmla="*/ 166 h 235"/>
              <a:gd name="T74" fmla="*/ 35 w 141"/>
              <a:gd name="T75" fmla="*/ 175 h 235"/>
              <a:gd name="T76" fmla="*/ 35 w 141"/>
              <a:gd name="T77" fmla="*/ 175 h 235"/>
              <a:gd name="T78" fmla="*/ 53 w 141"/>
              <a:gd name="T79" fmla="*/ 186 h 235"/>
              <a:gd name="T80" fmla="*/ 53 w 141"/>
              <a:gd name="T81" fmla="*/ 186 h 235"/>
              <a:gd name="T82" fmla="*/ 70 w 141"/>
              <a:gd name="T83" fmla="*/ 195 h 235"/>
              <a:gd name="T84" fmla="*/ 70 w 141"/>
              <a:gd name="T85" fmla="*/ 195 h 235"/>
              <a:gd name="T86" fmla="*/ 70 w 141"/>
              <a:gd name="T87" fmla="*/ 195 h 235"/>
              <a:gd name="T88" fmla="*/ 89 w 141"/>
              <a:gd name="T89" fmla="*/ 206 h 235"/>
              <a:gd name="T90" fmla="*/ 89 w 141"/>
              <a:gd name="T91" fmla="*/ 206 h 235"/>
              <a:gd name="T92" fmla="*/ 106 w 141"/>
              <a:gd name="T93" fmla="*/ 215 h 235"/>
              <a:gd name="T94" fmla="*/ 106 w 141"/>
              <a:gd name="T95" fmla="*/ 215 h 235"/>
              <a:gd name="T96" fmla="*/ 124 w 141"/>
              <a:gd name="T97" fmla="*/ 225 h 235"/>
              <a:gd name="T98" fmla="*/ 124 w 141"/>
              <a:gd name="T99" fmla="*/ 225 h 235"/>
              <a:gd name="T100" fmla="*/ 141 w 141"/>
              <a:gd name="T101" fmla="*/ 235 h 235"/>
              <a:gd name="T102" fmla="*/ 141 w 141"/>
              <a:gd name="T103" fmla="*/ 235 h 235"/>
              <a:gd name="T104" fmla="*/ 141 w 141"/>
              <a:gd name="T105" fmla="*/ 235 h 235"/>
              <a:gd name="T106" fmla="*/ 141 w 141"/>
              <a:gd name="T107" fmla="*/ 235 h 235"/>
              <a:gd name="T108" fmla="*/ 141 w 141"/>
              <a:gd name="T109" fmla="*/ 235 h 235"/>
              <a:gd name="T110" fmla="*/ 141 w 141"/>
              <a:gd name="T111" fmla="*/ 78 h 235"/>
              <a:gd name="T112" fmla="*/ 141 w 141"/>
              <a:gd name="T113" fmla="*/ 78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1" h="235">
                <a:moveTo>
                  <a:pt x="141" y="78"/>
                </a:moveTo>
                <a:lnTo>
                  <a:pt x="0" y="0"/>
                </a:lnTo>
                <a:lnTo>
                  <a:pt x="0" y="18"/>
                </a:lnTo>
                <a:lnTo>
                  <a:pt x="0" y="18"/>
                </a:lnTo>
                <a:lnTo>
                  <a:pt x="0" y="18"/>
                </a:lnTo>
                <a:lnTo>
                  <a:pt x="0" y="38"/>
                </a:lnTo>
                <a:lnTo>
                  <a:pt x="0" y="38"/>
                </a:lnTo>
                <a:lnTo>
                  <a:pt x="0" y="38"/>
                </a:lnTo>
                <a:lnTo>
                  <a:pt x="0" y="58"/>
                </a:lnTo>
                <a:lnTo>
                  <a:pt x="0" y="58"/>
                </a:lnTo>
                <a:lnTo>
                  <a:pt x="0" y="58"/>
                </a:lnTo>
                <a:lnTo>
                  <a:pt x="0" y="58"/>
                </a:lnTo>
                <a:lnTo>
                  <a:pt x="0" y="78"/>
                </a:lnTo>
                <a:lnTo>
                  <a:pt x="0" y="78"/>
                </a:lnTo>
                <a:lnTo>
                  <a:pt x="0" y="78"/>
                </a:lnTo>
                <a:lnTo>
                  <a:pt x="0" y="78"/>
                </a:lnTo>
                <a:lnTo>
                  <a:pt x="0" y="78"/>
                </a:lnTo>
                <a:lnTo>
                  <a:pt x="0" y="97"/>
                </a:lnTo>
                <a:lnTo>
                  <a:pt x="0" y="97"/>
                </a:lnTo>
                <a:lnTo>
                  <a:pt x="0" y="97"/>
                </a:lnTo>
                <a:lnTo>
                  <a:pt x="0" y="97"/>
                </a:lnTo>
                <a:lnTo>
                  <a:pt x="0" y="117"/>
                </a:lnTo>
                <a:lnTo>
                  <a:pt x="0" y="117"/>
                </a:lnTo>
                <a:lnTo>
                  <a:pt x="0" y="117"/>
                </a:lnTo>
                <a:lnTo>
                  <a:pt x="0" y="137"/>
                </a:lnTo>
                <a:lnTo>
                  <a:pt x="0" y="137"/>
                </a:lnTo>
                <a:lnTo>
                  <a:pt x="0" y="137"/>
                </a:lnTo>
                <a:lnTo>
                  <a:pt x="0" y="137"/>
                </a:lnTo>
                <a:lnTo>
                  <a:pt x="0" y="157"/>
                </a:lnTo>
                <a:lnTo>
                  <a:pt x="0" y="157"/>
                </a:lnTo>
                <a:lnTo>
                  <a:pt x="0" y="157"/>
                </a:lnTo>
                <a:lnTo>
                  <a:pt x="0" y="157"/>
                </a:lnTo>
                <a:lnTo>
                  <a:pt x="0" y="157"/>
                </a:lnTo>
                <a:lnTo>
                  <a:pt x="0" y="157"/>
                </a:lnTo>
                <a:lnTo>
                  <a:pt x="18" y="166"/>
                </a:lnTo>
                <a:lnTo>
                  <a:pt x="18" y="166"/>
                </a:lnTo>
                <a:lnTo>
                  <a:pt x="18" y="166"/>
                </a:lnTo>
                <a:lnTo>
                  <a:pt x="35" y="175"/>
                </a:lnTo>
                <a:lnTo>
                  <a:pt x="35" y="175"/>
                </a:lnTo>
                <a:lnTo>
                  <a:pt x="53" y="186"/>
                </a:lnTo>
                <a:lnTo>
                  <a:pt x="53" y="186"/>
                </a:lnTo>
                <a:lnTo>
                  <a:pt x="70" y="195"/>
                </a:lnTo>
                <a:lnTo>
                  <a:pt x="70" y="195"/>
                </a:lnTo>
                <a:lnTo>
                  <a:pt x="70" y="195"/>
                </a:lnTo>
                <a:lnTo>
                  <a:pt x="89" y="206"/>
                </a:lnTo>
                <a:lnTo>
                  <a:pt x="89" y="206"/>
                </a:lnTo>
                <a:lnTo>
                  <a:pt x="106" y="215"/>
                </a:lnTo>
                <a:lnTo>
                  <a:pt x="106" y="215"/>
                </a:lnTo>
                <a:lnTo>
                  <a:pt x="124" y="225"/>
                </a:lnTo>
                <a:lnTo>
                  <a:pt x="124" y="225"/>
                </a:lnTo>
                <a:lnTo>
                  <a:pt x="141" y="235"/>
                </a:lnTo>
                <a:lnTo>
                  <a:pt x="141" y="235"/>
                </a:lnTo>
                <a:lnTo>
                  <a:pt x="141" y="235"/>
                </a:lnTo>
                <a:lnTo>
                  <a:pt x="141" y="235"/>
                </a:lnTo>
                <a:lnTo>
                  <a:pt x="141" y="235"/>
                </a:lnTo>
                <a:lnTo>
                  <a:pt x="141" y="78"/>
                </a:lnTo>
                <a:lnTo>
                  <a:pt x="141" y="78"/>
                </a:lnTo>
                <a:close/>
              </a:path>
            </a:pathLst>
          </a:custGeom>
          <a:solidFill>
            <a:srgbClr val="ECB8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7" name="Freeform 155"/>
          <p:cNvSpPr>
            <a:spLocks/>
          </p:cNvSpPr>
          <p:nvPr userDrawn="1"/>
        </p:nvSpPr>
        <p:spPr bwMode="auto">
          <a:xfrm>
            <a:off x="7692293" y="2027238"/>
            <a:ext cx="225425" cy="373063"/>
          </a:xfrm>
          <a:custGeom>
            <a:avLst/>
            <a:gdLst>
              <a:gd name="T0" fmla="*/ 0 w 142"/>
              <a:gd name="T1" fmla="*/ 78 h 235"/>
              <a:gd name="T2" fmla="*/ 0 w 142"/>
              <a:gd name="T3" fmla="*/ 78 h 235"/>
              <a:gd name="T4" fmla="*/ 0 w 142"/>
              <a:gd name="T5" fmla="*/ 235 h 235"/>
              <a:gd name="T6" fmla="*/ 0 w 142"/>
              <a:gd name="T7" fmla="*/ 235 h 235"/>
              <a:gd name="T8" fmla="*/ 0 w 142"/>
              <a:gd name="T9" fmla="*/ 235 h 235"/>
              <a:gd name="T10" fmla="*/ 19 w 142"/>
              <a:gd name="T11" fmla="*/ 225 h 235"/>
              <a:gd name="T12" fmla="*/ 19 w 142"/>
              <a:gd name="T13" fmla="*/ 225 h 235"/>
              <a:gd name="T14" fmla="*/ 19 w 142"/>
              <a:gd name="T15" fmla="*/ 225 h 235"/>
              <a:gd name="T16" fmla="*/ 36 w 142"/>
              <a:gd name="T17" fmla="*/ 215 h 235"/>
              <a:gd name="T18" fmla="*/ 36 w 142"/>
              <a:gd name="T19" fmla="*/ 215 h 235"/>
              <a:gd name="T20" fmla="*/ 54 w 142"/>
              <a:gd name="T21" fmla="*/ 206 h 235"/>
              <a:gd name="T22" fmla="*/ 54 w 142"/>
              <a:gd name="T23" fmla="*/ 206 h 235"/>
              <a:gd name="T24" fmla="*/ 71 w 142"/>
              <a:gd name="T25" fmla="*/ 195 h 235"/>
              <a:gd name="T26" fmla="*/ 71 w 142"/>
              <a:gd name="T27" fmla="*/ 195 h 235"/>
              <a:gd name="T28" fmla="*/ 71 w 142"/>
              <a:gd name="T29" fmla="*/ 195 h 235"/>
              <a:gd name="T30" fmla="*/ 89 w 142"/>
              <a:gd name="T31" fmla="*/ 186 h 235"/>
              <a:gd name="T32" fmla="*/ 89 w 142"/>
              <a:gd name="T33" fmla="*/ 186 h 235"/>
              <a:gd name="T34" fmla="*/ 89 w 142"/>
              <a:gd name="T35" fmla="*/ 186 h 235"/>
              <a:gd name="T36" fmla="*/ 89 w 142"/>
              <a:gd name="T37" fmla="*/ 186 h 235"/>
              <a:gd name="T38" fmla="*/ 106 w 142"/>
              <a:gd name="T39" fmla="*/ 175 h 235"/>
              <a:gd name="T40" fmla="*/ 106 w 142"/>
              <a:gd name="T41" fmla="*/ 175 h 235"/>
              <a:gd name="T42" fmla="*/ 123 w 142"/>
              <a:gd name="T43" fmla="*/ 166 h 235"/>
              <a:gd name="T44" fmla="*/ 125 w 142"/>
              <a:gd name="T45" fmla="*/ 166 h 235"/>
              <a:gd name="T46" fmla="*/ 125 w 142"/>
              <a:gd name="T47" fmla="*/ 166 h 235"/>
              <a:gd name="T48" fmla="*/ 142 w 142"/>
              <a:gd name="T49" fmla="*/ 157 h 235"/>
              <a:gd name="T50" fmla="*/ 142 w 142"/>
              <a:gd name="T51" fmla="*/ 157 h 235"/>
              <a:gd name="T52" fmla="*/ 142 w 142"/>
              <a:gd name="T53" fmla="*/ 157 h 235"/>
              <a:gd name="T54" fmla="*/ 142 w 142"/>
              <a:gd name="T55" fmla="*/ 157 h 235"/>
              <a:gd name="T56" fmla="*/ 142 w 142"/>
              <a:gd name="T57" fmla="*/ 157 h 235"/>
              <a:gd name="T58" fmla="*/ 142 w 142"/>
              <a:gd name="T59" fmla="*/ 157 h 235"/>
              <a:gd name="T60" fmla="*/ 142 w 142"/>
              <a:gd name="T61" fmla="*/ 137 h 235"/>
              <a:gd name="T62" fmla="*/ 142 w 142"/>
              <a:gd name="T63" fmla="*/ 137 h 235"/>
              <a:gd name="T64" fmla="*/ 142 w 142"/>
              <a:gd name="T65" fmla="*/ 137 h 235"/>
              <a:gd name="T66" fmla="*/ 142 w 142"/>
              <a:gd name="T67" fmla="*/ 117 h 235"/>
              <a:gd name="T68" fmla="*/ 142 w 142"/>
              <a:gd name="T69" fmla="*/ 117 h 235"/>
              <a:gd name="T70" fmla="*/ 142 w 142"/>
              <a:gd name="T71" fmla="*/ 97 h 235"/>
              <a:gd name="T72" fmla="*/ 142 w 142"/>
              <a:gd name="T73" fmla="*/ 97 h 235"/>
              <a:gd name="T74" fmla="*/ 142 w 142"/>
              <a:gd name="T75" fmla="*/ 97 h 235"/>
              <a:gd name="T76" fmla="*/ 142 w 142"/>
              <a:gd name="T77" fmla="*/ 78 h 235"/>
              <a:gd name="T78" fmla="*/ 142 w 142"/>
              <a:gd name="T79" fmla="*/ 78 h 235"/>
              <a:gd name="T80" fmla="*/ 142 w 142"/>
              <a:gd name="T81" fmla="*/ 78 h 235"/>
              <a:gd name="T82" fmla="*/ 142 w 142"/>
              <a:gd name="T83" fmla="*/ 78 h 235"/>
              <a:gd name="T84" fmla="*/ 142 w 142"/>
              <a:gd name="T85" fmla="*/ 58 h 235"/>
              <a:gd name="T86" fmla="*/ 142 w 142"/>
              <a:gd name="T87" fmla="*/ 58 h 235"/>
              <a:gd name="T88" fmla="*/ 142 w 142"/>
              <a:gd name="T89" fmla="*/ 58 h 235"/>
              <a:gd name="T90" fmla="*/ 142 w 142"/>
              <a:gd name="T91" fmla="*/ 38 h 235"/>
              <a:gd name="T92" fmla="*/ 142 w 142"/>
              <a:gd name="T93" fmla="*/ 38 h 235"/>
              <a:gd name="T94" fmla="*/ 142 w 142"/>
              <a:gd name="T95" fmla="*/ 18 h 235"/>
              <a:gd name="T96" fmla="*/ 142 w 142"/>
              <a:gd name="T97" fmla="*/ 18 h 235"/>
              <a:gd name="T98" fmla="*/ 142 w 142"/>
              <a:gd name="T99" fmla="*/ 18 h 235"/>
              <a:gd name="T100" fmla="*/ 142 w 142"/>
              <a:gd name="T101" fmla="*/ 0 h 235"/>
              <a:gd name="T102" fmla="*/ 142 w 142"/>
              <a:gd name="T103" fmla="*/ 0 h 235"/>
              <a:gd name="T104" fmla="*/ 0 w 142"/>
              <a:gd name="T105" fmla="*/ 78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2" h="235">
                <a:moveTo>
                  <a:pt x="0" y="78"/>
                </a:moveTo>
                <a:lnTo>
                  <a:pt x="0" y="78"/>
                </a:lnTo>
                <a:lnTo>
                  <a:pt x="0" y="235"/>
                </a:lnTo>
                <a:lnTo>
                  <a:pt x="0" y="235"/>
                </a:lnTo>
                <a:lnTo>
                  <a:pt x="0" y="235"/>
                </a:lnTo>
                <a:lnTo>
                  <a:pt x="19" y="225"/>
                </a:lnTo>
                <a:lnTo>
                  <a:pt x="19" y="225"/>
                </a:lnTo>
                <a:lnTo>
                  <a:pt x="19" y="225"/>
                </a:lnTo>
                <a:lnTo>
                  <a:pt x="36" y="215"/>
                </a:lnTo>
                <a:lnTo>
                  <a:pt x="36" y="215"/>
                </a:lnTo>
                <a:lnTo>
                  <a:pt x="54" y="206"/>
                </a:lnTo>
                <a:lnTo>
                  <a:pt x="54" y="206"/>
                </a:lnTo>
                <a:lnTo>
                  <a:pt x="71" y="195"/>
                </a:lnTo>
                <a:lnTo>
                  <a:pt x="71" y="195"/>
                </a:lnTo>
                <a:lnTo>
                  <a:pt x="71" y="195"/>
                </a:lnTo>
                <a:lnTo>
                  <a:pt x="89" y="186"/>
                </a:lnTo>
                <a:lnTo>
                  <a:pt x="89" y="186"/>
                </a:lnTo>
                <a:lnTo>
                  <a:pt x="89" y="186"/>
                </a:lnTo>
                <a:lnTo>
                  <a:pt x="89" y="186"/>
                </a:lnTo>
                <a:lnTo>
                  <a:pt x="106" y="175"/>
                </a:lnTo>
                <a:lnTo>
                  <a:pt x="106" y="175"/>
                </a:lnTo>
                <a:lnTo>
                  <a:pt x="123" y="166"/>
                </a:lnTo>
                <a:lnTo>
                  <a:pt x="125" y="166"/>
                </a:lnTo>
                <a:lnTo>
                  <a:pt x="125" y="166"/>
                </a:lnTo>
                <a:lnTo>
                  <a:pt x="142" y="157"/>
                </a:lnTo>
                <a:lnTo>
                  <a:pt x="142" y="157"/>
                </a:lnTo>
                <a:lnTo>
                  <a:pt x="142" y="157"/>
                </a:lnTo>
                <a:lnTo>
                  <a:pt x="142" y="157"/>
                </a:lnTo>
                <a:lnTo>
                  <a:pt x="142" y="157"/>
                </a:lnTo>
                <a:lnTo>
                  <a:pt x="142" y="157"/>
                </a:lnTo>
                <a:lnTo>
                  <a:pt x="142" y="137"/>
                </a:lnTo>
                <a:lnTo>
                  <a:pt x="142" y="137"/>
                </a:lnTo>
                <a:lnTo>
                  <a:pt x="142" y="137"/>
                </a:lnTo>
                <a:lnTo>
                  <a:pt x="142" y="117"/>
                </a:lnTo>
                <a:lnTo>
                  <a:pt x="142" y="117"/>
                </a:lnTo>
                <a:lnTo>
                  <a:pt x="142" y="97"/>
                </a:lnTo>
                <a:lnTo>
                  <a:pt x="142" y="97"/>
                </a:lnTo>
                <a:lnTo>
                  <a:pt x="142" y="97"/>
                </a:lnTo>
                <a:lnTo>
                  <a:pt x="142" y="78"/>
                </a:lnTo>
                <a:lnTo>
                  <a:pt x="142" y="78"/>
                </a:lnTo>
                <a:lnTo>
                  <a:pt x="142" y="78"/>
                </a:lnTo>
                <a:lnTo>
                  <a:pt x="142" y="78"/>
                </a:lnTo>
                <a:lnTo>
                  <a:pt x="142" y="58"/>
                </a:lnTo>
                <a:lnTo>
                  <a:pt x="142" y="58"/>
                </a:lnTo>
                <a:lnTo>
                  <a:pt x="142" y="58"/>
                </a:lnTo>
                <a:lnTo>
                  <a:pt x="142" y="38"/>
                </a:lnTo>
                <a:lnTo>
                  <a:pt x="142" y="38"/>
                </a:lnTo>
                <a:lnTo>
                  <a:pt x="142" y="18"/>
                </a:lnTo>
                <a:lnTo>
                  <a:pt x="142" y="18"/>
                </a:lnTo>
                <a:lnTo>
                  <a:pt x="142" y="18"/>
                </a:lnTo>
                <a:lnTo>
                  <a:pt x="142" y="0"/>
                </a:lnTo>
                <a:lnTo>
                  <a:pt x="142" y="0"/>
                </a:lnTo>
                <a:lnTo>
                  <a:pt x="0" y="78"/>
                </a:lnTo>
                <a:close/>
              </a:path>
            </a:pathLst>
          </a:custGeom>
          <a:solidFill>
            <a:srgbClr val="D55E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8" name="Freeform 156"/>
          <p:cNvSpPr>
            <a:spLocks noEditPoints="1"/>
          </p:cNvSpPr>
          <p:nvPr userDrawn="1"/>
        </p:nvSpPr>
        <p:spPr bwMode="auto">
          <a:xfrm>
            <a:off x="6557231" y="3890963"/>
            <a:ext cx="2147888" cy="2387600"/>
          </a:xfrm>
          <a:custGeom>
            <a:avLst/>
            <a:gdLst>
              <a:gd name="T0" fmla="*/ 328 w 880"/>
              <a:gd name="T1" fmla="*/ 912 h 978"/>
              <a:gd name="T2" fmla="*/ 654 w 880"/>
              <a:gd name="T3" fmla="*/ 854 h 978"/>
              <a:gd name="T4" fmla="*/ 496 w 880"/>
              <a:gd name="T5" fmla="*/ 881 h 978"/>
              <a:gd name="T6" fmla="*/ 332 w 880"/>
              <a:gd name="T7" fmla="*/ 797 h 978"/>
              <a:gd name="T8" fmla="*/ 606 w 880"/>
              <a:gd name="T9" fmla="*/ 767 h 978"/>
              <a:gd name="T10" fmla="*/ 711 w 880"/>
              <a:gd name="T11" fmla="*/ 766 h 978"/>
              <a:gd name="T12" fmla="*/ 766 w 880"/>
              <a:gd name="T13" fmla="*/ 790 h 978"/>
              <a:gd name="T14" fmla="*/ 770 w 880"/>
              <a:gd name="T15" fmla="*/ 790 h 978"/>
              <a:gd name="T16" fmla="*/ 107 w 880"/>
              <a:gd name="T17" fmla="*/ 733 h 978"/>
              <a:gd name="T18" fmla="*/ 383 w 880"/>
              <a:gd name="T19" fmla="*/ 760 h 978"/>
              <a:gd name="T20" fmla="*/ 332 w 880"/>
              <a:gd name="T21" fmla="*/ 675 h 978"/>
              <a:gd name="T22" fmla="*/ 770 w 880"/>
              <a:gd name="T23" fmla="*/ 729 h 978"/>
              <a:gd name="T24" fmla="*/ 764 w 880"/>
              <a:gd name="T25" fmla="*/ 672 h 978"/>
              <a:gd name="T26" fmla="*/ 602 w 880"/>
              <a:gd name="T27" fmla="*/ 645 h 978"/>
              <a:gd name="T28" fmla="*/ 821 w 880"/>
              <a:gd name="T29" fmla="*/ 699 h 978"/>
              <a:gd name="T30" fmla="*/ 381 w 880"/>
              <a:gd name="T31" fmla="*/ 641 h 978"/>
              <a:gd name="T32" fmla="*/ 110 w 880"/>
              <a:gd name="T33" fmla="*/ 614 h 978"/>
              <a:gd name="T34" fmla="*/ 225 w 880"/>
              <a:gd name="T35" fmla="*/ 611 h 978"/>
              <a:gd name="T36" fmla="*/ 711 w 880"/>
              <a:gd name="T37" fmla="*/ 638 h 978"/>
              <a:gd name="T38" fmla="*/ 114 w 880"/>
              <a:gd name="T39" fmla="*/ 608 h 978"/>
              <a:gd name="T40" fmla="*/ 515 w 880"/>
              <a:gd name="T41" fmla="*/ 571 h 978"/>
              <a:gd name="T42" fmla="*/ 217 w 880"/>
              <a:gd name="T43" fmla="*/ 550 h 978"/>
              <a:gd name="T44" fmla="*/ 273 w 880"/>
              <a:gd name="T45" fmla="*/ 523 h 978"/>
              <a:gd name="T46" fmla="*/ 821 w 880"/>
              <a:gd name="T47" fmla="*/ 523 h 978"/>
              <a:gd name="T48" fmla="*/ 766 w 880"/>
              <a:gd name="T49" fmla="*/ 547 h 978"/>
              <a:gd name="T50" fmla="*/ 657 w 880"/>
              <a:gd name="T51" fmla="*/ 547 h 978"/>
              <a:gd name="T52" fmla="*/ 444 w 880"/>
              <a:gd name="T53" fmla="*/ 489 h 978"/>
              <a:gd name="T54" fmla="*/ 496 w 880"/>
              <a:gd name="T55" fmla="*/ 516 h 978"/>
              <a:gd name="T56" fmla="*/ 435 w 880"/>
              <a:gd name="T57" fmla="*/ 484 h 978"/>
              <a:gd name="T58" fmla="*/ 657 w 880"/>
              <a:gd name="T59" fmla="*/ 432 h 978"/>
              <a:gd name="T60" fmla="*/ 876 w 880"/>
              <a:gd name="T61" fmla="*/ 431 h 978"/>
              <a:gd name="T62" fmla="*/ 277 w 880"/>
              <a:gd name="T63" fmla="*/ 456 h 978"/>
              <a:gd name="T64" fmla="*/ 383 w 880"/>
              <a:gd name="T65" fmla="*/ 455 h 978"/>
              <a:gd name="T66" fmla="*/ 438 w 880"/>
              <a:gd name="T67" fmla="*/ 425 h 978"/>
              <a:gd name="T68" fmla="*/ 770 w 880"/>
              <a:gd name="T69" fmla="*/ 425 h 978"/>
              <a:gd name="T70" fmla="*/ 715 w 880"/>
              <a:gd name="T71" fmla="*/ 394 h 978"/>
              <a:gd name="T72" fmla="*/ 711 w 880"/>
              <a:gd name="T73" fmla="*/ 395 h 978"/>
              <a:gd name="T74" fmla="*/ 438 w 880"/>
              <a:gd name="T75" fmla="*/ 364 h 978"/>
              <a:gd name="T76" fmla="*/ 490 w 880"/>
              <a:gd name="T77" fmla="*/ 337 h 978"/>
              <a:gd name="T78" fmla="*/ 876 w 880"/>
              <a:gd name="T79" fmla="*/ 365 h 978"/>
              <a:gd name="T80" fmla="*/ 273 w 880"/>
              <a:gd name="T81" fmla="*/ 334 h 978"/>
              <a:gd name="T82" fmla="*/ 55 w 880"/>
              <a:gd name="T83" fmla="*/ 334 h 978"/>
              <a:gd name="T84" fmla="*/ 547 w 880"/>
              <a:gd name="T85" fmla="*/ 303 h 978"/>
              <a:gd name="T86" fmla="*/ 372 w 880"/>
              <a:gd name="T87" fmla="*/ 281 h 978"/>
              <a:gd name="T88" fmla="*/ 168 w 880"/>
              <a:gd name="T89" fmla="*/ 219 h 978"/>
              <a:gd name="T90" fmla="*/ 273 w 880"/>
              <a:gd name="T91" fmla="*/ 273 h 978"/>
              <a:gd name="T92" fmla="*/ 442 w 880"/>
              <a:gd name="T93" fmla="*/ 189 h 978"/>
              <a:gd name="T94" fmla="*/ 608 w 880"/>
              <a:gd name="T95" fmla="*/ 216 h 978"/>
              <a:gd name="T96" fmla="*/ 436 w 880"/>
              <a:gd name="T97" fmla="*/ 185 h 978"/>
              <a:gd name="T98" fmla="*/ 711 w 880"/>
              <a:gd name="T99" fmla="*/ 212 h 978"/>
              <a:gd name="T100" fmla="*/ 389 w 880"/>
              <a:gd name="T101" fmla="*/ 155 h 978"/>
              <a:gd name="T102" fmla="*/ 170 w 880"/>
              <a:gd name="T103" fmla="*/ 155 h 978"/>
              <a:gd name="T104" fmla="*/ 496 w 880"/>
              <a:gd name="T105" fmla="*/ 151 h 978"/>
              <a:gd name="T106" fmla="*/ 328 w 880"/>
              <a:gd name="T107" fmla="*/ 121 h 978"/>
              <a:gd name="T108" fmla="*/ 438 w 880"/>
              <a:gd name="T109" fmla="*/ 1 h 978"/>
              <a:gd name="T110" fmla="*/ 1 w 880"/>
              <a:gd name="T111" fmla="*/ 244 h 978"/>
              <a:gd name="T112" fmla="*/ 1 w 880"/>
              <a:gd name="T113" fmla="*/ 734 h 978"/>
              <a:gd name="T114" fmla="*/ 275 w 880"/>
              <a:gd name="T115" fmla="*/ 887 h 978"/>
              <a:gd name="T116" fmla="*/ 441 w 880"/>
              <a:gd name="T117" fmla="*/ 978 h 978"/>
              <a:gd name="T118" fmla="*/ 877 w 880"/>
              <a:gd name="T119" fmla="*/ 735 h 978"/>
              <a:gd name="T120" fmla="*/ 880 w 880"/>
              <a:gd name="T121" fmla="*/ 245 h 978"/>
              <a:gd name="T122" fmla="*/ 659 w 880"/>
              <a:gd name="T123" fmla="*/ 122 h 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80" h="978">
                <a:moveTo>
                  <a:pt x="442" y="972"/>
                </a:moveTo>
                <a:cubicBezTo>
                  <a:pt x="442" y="919"/>
                  <a:pt x="442" y="919"/>
                  <a:pt x="442" y="919"/>
                </a:cubicBezTo>
                <a:cubicBezTo>
                  <a:pt x="490" y="946"/>
                  <a:pt x="490" y="946"/>
                  <a:pt x="490" y="946"/>
                </a:cubicBezTo>
                <a:cubicBezTo>
                  <a:pt x="442" y="972"/>
                  <a:pt x="442" y="972"/>
                  <a:pt x="442" y="972"/>
                </a:cubicBezTo>
                <a:moveTo>
                  <a:pt x="438" y="972"/>
                </a:moveTo>
                <a:cubicBezTo>
                  <a:pt x="435" y="971"/>
                  <a:pt x="435" y="971"/>
                  <a:pt x="435" y="971"/>
                </a:cubicBezTo>
                <a:cubicBezTo>
                  <a:pt x="389" y="946"/>
                  <a:pt x="389" y="946"/>
                  <a:pt x="389" y="946"/>
                </a:cubicBezTo>
                <a:cubicBezTo>
                  <a:pt x="438" y="919"/>
                  <a:pt x="438" y="919"/>
                  <a:pt x="438" y="919"/>
                </a:cubicBezTo>
                <a:cubicBezTo>
                  <a:pt x="438" y="972"/>
                  <a:pt x="438" y="972"/>
                  <a:pt x="438" y="972"/>
                </a:cubicBezTo>
                <a:moveTo>
                  <a:pt x="387" y="942"/>
                </a:moveTo>
                <a:cubicBezTo>
                  <a:pt x="387" y="888"/>
                  <a:pt x="387" y="888"/>
                  <a:pt x="387" y="888"/>
                </a:cubicBezTo>
                <a:cubicBezTo>
                  <a:pt x="436" y="915"/>
                  <a:pt x="436" y="915"/>
                  <a:pt x="436" y="915"/>
                </a:cubicBezTo>
                <a:cubicBezTo>
                  <a:pt x="387" y="942"/>
                  <a:pt x="387" y="942"/>
                  <a:pt x="387" y="942"/>
                </a:cubicBezTo>
                <a:moveTo>
                  <a:pt x="492" y="942"/>
                </a:moveTo>
                <a:cubicBezTo>
                  <a:pt x="444" y="915"/>
                  <a:pt x="444" y="915"/>
                  <a:pt x="444" y="915"/>
                </a:cubicBezTo>
                <a:cubicBezTo>
                  <a:pt x="474" y="899"/>
                  <a:pt x="474" y="899"/>
                  <a:pt x="474" y="899"/>
                </a:cubicBezTo>
                <a:cubicBezTo>
                  <a:pt x="492" y="888"/>
                  <a:pt x="492" y="888"/>
                  <a:pt x="492" y="888"/>
                </a:cubicBezTo>
                <a:cubicBezTo>
                  <a:pt x="492" y="942"/>
                  <a:pt x="492" y="942"/>
                  <a:pt x="492" y="942"/>
                </a:cubicBezTo>
                <a:moveTo>
                  <a:pt x="496" y="942"/>
                </a:moveTo>
                <a:cubicBezTo>
                  <a:pt x="496" y="888"/>
                  <a:pt x="496" y="888"/>
                  <a:pt x="496" y="888"/>
                </a:cubicBezTo>
                <a:cubicBezTo>
                  <a:pt x="515" y="899"/>
                  <a:pt x="515" y="899"/>
                  <a:pt x="515" y="899"/>
                </a:cubicBezTo>
                <a:cubicBezTo>
                  <a:pt x="545" y="915"/>
                  <a:pt x="545" y="915"/>
                  <a:pt x="545" y="915"/>
                </a:cubicBezTo>
                <a:cubicBezTo>
                  <a:pt x="498" y="941"/>
                  <a:pt x="498" y="941"/>
                  <a:pt x="498" y="941"/>
                </a:cubicBezTo>
                <a:cubicBezTo>
                  <a:pt x="496" y="942"/>
                  <a:pt x="496" y="942"/>
                  <a:pt x="496" y="942"/>
                </a:cubicBezTo>
                <a:moveTo>
                  <a:pt x="383" y="942"/>
                </a:moveTo>
                <a:cubicBezTo>
                  <a:pt x="335" y="915"/>
                  <a:pt x="335" y="915"/>
                  <a:pt x="335" y="915"/>
                </a:cubicBezTo>
                <a:cubicBezTo>
                  <a:pt x="334" y="915"/>
                  <a:pt x="334" y="915"/>
                  <a:pt x="334" y="915"/>
                </a:cubicBezTo>
                <a:cubicBezTo>
                  <a:pt x="383" y="888"/>
                  <a:pt x="383" y="888"/>
                  <a:pt x="383" y="888"/>
                </a:cubicBezTo>
                <a:cubicBezTo>
                  <a:pt x="383" y="942"/>
                  <a:pt x="383" y="942"/>
                  <a:pt x="383" y="942"/>
                </a:cubicBezTo>
                <a:moveTo>
                  <a:pt x="328" y="912"/>
                </a:moveTo>
                <a:cubicBezTo>
                  <a:pt x="280" y="885"/>
                  <a:pt x="280" y="885"/>
                  <a:pt x="280" y="885"/>
                </a:cubicBezTo>
                <a:cubicBezTo>
                  <a:pt x="328" y="858"/>
                  <a:pt x="328" y="858"/>
                  <a:pt x="328" y="858"/>
                </a:cubicBezTo>
                <a:cubicBezTo>
                  <a:pt x="328" y="912"/>
                  <a:pt x="328" y="912"/>
                  <a:pt x="328" y="912"/>
                </a:cubicBezTo>
                <a:moveTo>
                  <a:pt x="442" y="912"/>
                </a:moveTo>
                <a:cubicBezTo>
                  <a:pt x="442" y="858"/>
                  <a:pt x="442" y="858"/>
                  <a:pt x="442" y="858"/>
                </a:cubicBezTo>
                <a:cubicBezTo>
                  <a:pt x="490" y="885"/>
                  <a:pt x="490" y="885"/>
                  <a:pt x="490" y="885"/>
                </a:cubicBezTo>
                <a:cubicBezTo>
                  <a:pt x="472" y="895"/>
                  <a:pt x="472" y="895"/>
                  <a:pt x="472" y="895"/>
                </a:cubicBezTo>
                <a:cubicBezTo>
                  <a:pt x="442" y="912"/>
                  <a:pt x="442" y="912"/>
                  <a:pt x="442" y="912"/>
                </a:cubicBezTo>
                <a:moveTo>
                  <a:pt x="438" y="912"/>
                </a:moveTo>
                <a:cubicBezTo>
                  <a:pt x="394" y="887"/>
                  <a:pt x="394" y="887"/>
                  <a:pt x="394" y="887"/>
                </a:cubicBezTo>
                <a:cubicBezTo>
                  <a:pt x="389" y="885"/>
                  <a:pt x="389" y="885"/>
                  <a:pt x="389" y="885"/>
                </a:cubicBezTo>
                <a:cubicBezTo>
                  <a:pt x="438" y="858"/>
                  <a:pt x="438" y="858"/>
                  <a:pt x="438" y="858"/>
                </a:cubicBezTo>
                <a:cubicBezTo>
                  <a:pt x="438" y="912"/>
                  <a:pt x="438" y="912"/>
                  <a:pt x="438" y="912"/>
                </a:cubicBezTo>
                <a:moveTo>
                  <a:pt x="332" y="912"/>
                </a:moveTo>
                <a:cubicBezTo>
                  <a:pt x="332" y="858"/>
                  <a:pt x="332" y="858"/>
                  <a:pt x="332" y="858"/>
                </a:cubicBezTo>
                <a:cubicBezTo>
                  <a:pt x="381" y="885"/>
                  <a:pt x="381" y="885"/>
                  <a:pt x="381" y="885"/>
                </a:cubicBezTo>
                <a:cubicBezTo>
                  <a:pt x="332" y="912"/>
                  <a:pt x="332" y="912"/>
                  <a:pt x="332" y="912"/>
                </a:cubicBezTo>
                <a:moveTo>
                  <a:pt x="547" y="912"/>
                </a:moveTo>
                <a:cubicBezTo>
                  <a:pt x="517" y="895"/>
                  <a:pt x="517" y="895"/>
                  <a:pt x="517" y="895"/>
                </a:cubicBezTo>
                <a:cubicBezTo>
                  <a:pt x="498" y="885"/>
                  <a:pt x="498" y="885"/>
                  <a:pt x="498" y="885"/>
                </a:cubicBezTo>
                <a:cubicBezTo>
                  <a:pt x="547" y="858"/>
                  <a:pt x="547" y="858"/>
                  <a:pt x="547" y="858"/>
                </a:cubicBezTo>
                <a:cubicBezTo>
                  <a:pt x="547" y="912"/>
                  <a:pt x="547" y="912"/>
                  <a:pt x="547" y="912"/>
                </a:cubicBezTo>
                <a:moveTo>
                  <a:pt x="551" y="912"/>
                </a:moveTo>
                <a:cubicBezTo>
                  <a:pt x="551" y="858"/>
                  <a:pt x="551" y="858"/>
                  <a:pt x="551" y="858"/>
                </a:cubicBezTo>
                <a:cubicBezTo>
                  <a:pt x="600" y="885"/>
                  <a:pt x="600" y="885"/>
                  <a:pt x="600" y="885"/>
                </a:cubicBezTo>
                <a:cubicBezTo>
                  <a:pt x="595" y="887"/>
                  <a:pt x="595" y="887"/>
                  <a:pt x="595" y="887"/>
                </a:cubicBezTo>
                <a:cubicBezTo>
                  <a:pt x="551" y="912"/>
                  <a:pt x="551" y="912"/>
                  <a:pt x="551" y="912"/>
                </a:cubicBezTo>
                <a:moveTo>
                  <a:pt x="606" y="881"/>
                </a:moveTo>
                <a:cubicBezTo>
                  <a:pt x="606" y="827"/>
                  <a:pt x="606" y="827"/>
                  <a:pt x="606" y="827"/>
                </a:cubicBezTo>
                <a:cubicBezTo>
                  <a:pt x="654" y="854"/>
                  <a:pt x="654" y="854"/>
                  <a:pt x="654" y="854"/>
                </a:cubicBezTo>
                <a:cubicBezTo>
                  <a:pt x="606" y="881"/>
                  <a:pt x="606" y="881"/>
                  <a:pt x="606" y="881"/>
                </a:cubicBezTo>
                <a:moveTo>
                  <a:pt x="273" y="881"/>
                </a:moveTo>
                <a:cubicBezTo>
                  <a:pt x="225" y="854"/>
                  <a:pt x="225" y="854"/>
                  <a:pt x="225" y="854"/>
                </a:cubicBezTo>
                <a:cubicBezTo>
                  <a:pt x="273" y="827"/>
                  <a:pt x="273" y="827"/>
                  <a:pt x="273" y="827"/>
                </a:cubicBezTo>
                <a:cubicBezTo>
                  <a:pt x="273" y="881"/>
                  <a:pt x="273" y="881"/>
                  <a:pt x="273" y="881"/>
                </a:cubicBezTo>
                <a:moveTo>
                  <a:pt x="383" y="881"/>
                </a:moveTo>
                <a:cubicBezTo>
                  <a:pt x="336" y="855"/>
                  <a:pt x="336" y="855"/>
                  <a:pt x="336" y="855"/>
                </a:cubicBezTo>
                <a:cubicBezTo>
                  <a:pt x="335" y="854"/>
                  <a:pt x="335" y="854"/>
                  <a:pt x="335" y="854"/>
                </a:cubicBezTo>
                <a:cubicBezTo>
                  <a:pt x="383" y="827"/>
                  <a:pt x="383" y="827"/>
                  <a:pt x="383" y="827"/>
                </a:cubicBezTo>
                <a:cubicBezTo>
                  <a:pt x="383" y="881"/>
                  <a:pt x="383" y="881"/>
                  <a:pt x="383" y="881"/>
                </a:cubicBezTo>
                <a:moveTo>
                  <a:pt x="387" y="881"/>
                </a:moveTo>
                <a:cubicBezTo>
                  <a:pt x="387" y="827"/>
                  <a:pt x="387" y="827"/>
                  <a:pt x="387" y="827"/>
                </a:cubicBezTo>
                <a:cubicBezTo>
                  <a:pt x="436" y="854"/>
                  <a:pt x="436" y="854"/>
                  <a:pt x="436" y="854"/>
                </a:cubicBezTo>
                <a:cubicBezTo>
                  <a:pt x="387" y="881"/>
                  <a:pt x="387" y="881"/>
                  <a:pt x="387" y="881"/>
                </a:cubicBezTo>
                <a:moveTo>
                  <a:pt x="492" y="881"/>
                </a:moveTo>
                <a:cubicBezTo>
                  <a:pt x="444" y="854"/>
                  <a:pt x="444" y="854"/>
                  <a:pt x="444" y="854"/>
                </a:cubicBezTo>
                <a:cubicBezTo>
                  <a:pt x="492" y="827"/>
                  <a:pt x="492" y="827"/>
                  <a:pt x="492" y="827"/>
                </a:cubicBezTo>
                <a:cubicBezTo>
                  <a:pt x="492" y="881"/>
                  <a:pt x="492" y="881"/>
                  <a:pt x="492" y="881"/>
                </a:cubicBezTo>
                <a:moveTo>
                  <a:pt x="277" y="881"/>
                </a:moveTo>
                <a:cubicBezTo>
                  <a:pt x="277" y="827"/>
                  <a:pt x="277" y="827"/>
                  <a:pt x="277" y="827"/>
                </a:cubicBezTo>
                <a:cubicBezTo>
                  <a:pt x="326" y="854"/>
                  <a:pt x="326" y="854"/>
                  <a:pt x="326" y="854"/>
                </a:cubicBezTo>
                <a:cubicBezTo>
                  <a:pt x="277" y="881"/>
                  <a:pt x="277" y="881"/>
                  <a:pt x="277" y="881"/>
                </a:cubicBezTo>
                <a:moveTo>
                  <a:pt x="602" y="881"/>
                </a:moveTo>
                <a:cubicBezTo>
                  <a:pt x="553" y="854"/>
                  <a:pt x="553" y="854"/>
                  <a:pt x="553" y="854"/>
                </a:cubicBezTo>
                <a:cubicBezTo>
                  <a:pt x="602" y="827"/>
                  <a:pt x="602" y="827"/>
                  <a:pt x="602" y="827"/>
                </a:cubicBezTo>
                <a:cubicBezTo>
                  <a:pt x="602" y="881"/>
                  <a:pt x="602" y="881"/>
                  <a:pt x="602" y="881"/>
                </a:cubicBezTo>
                <a:moveTo>
                  <a:pt x="496" y="881"/>
                </a:moveTo>
                <a:cubicBezTo>
                  <a:pt x="496" y="827"/>
                  <a:pt x="496" y="827"/>
                  <a:pt x="496" y="827"/>
                </a:cubicBezTo>
                <a:cubicBezTo>
                  <a:pt x="545" y="854"/>
                  <a:pt x="545" y="854"/>
                  <a:pt x="545" y="854"/>
                </a:cubicBezTo>
                <a:cubicBezTo>
                  <a:pt x="496" y="881"/>
                  <a:pt x="496" y="881"/>
                  <a:pt x="496" y="881"/>
                </a:cubicBezTo>
                <a:moveTo>
                  <a:pt x="223" y="851"/>
                </a:moveTo>
                <a:cubicBezTo>
                  <a:pt x="223" y="797"/>
                  <a:pt x="223" y="797"/>
                  <a:pt x="223" y="797"/>
                </a:cubicBezTo>
                <a:cubicBezTo>
                  <a:pt x="271" y="824"/>
                  <a:pt x="271" y="824"/>
                  <a:pt x="271" y="824"/>
                </a:cubicBezTo>
                <a:cubicBezTo>
                  <a:pt x="223" y="851"/>
                  <a:pt x="223" y="851"/>
                  <a:pt x="223" y="851"/>
                </a:cubicBezTo>
                <a:moveTo>
                  <a:pt x="438" y="851"/>
                </a:moveTo>
                <a:cubicBezTo>
                  <a:pt x="437" y="850"/>
                  <a:pt x="437" y="850"/>
                  <a:pt x="437" y="850"/>
                </a:cubicBezTo>
                <a:cubicBezTo>
                  <a:pt x="389" y="824"/>
                  <a:pt x="389" y="824"/>
                  <a:pt x="389" y="824"/>
                </a:cubicBezTo>
                <a:cubicBezTo>
                  <a:pt x="392" y="823"/>
                  <a:pt x="392" y="823"/>
                  <a:pt x="392" y="823"/>
                </a:cubicBezTo>
                <a:cubicBezTo>
                  <a:pt x="438" y="797"/>
                  <a:pt x="438" y="797"/>
                  <a:pt x="438" y="797"/>
                </a:cubicBezTo>
                <a:cubicBezTo>
                  <a:pt x="438" y="851"/>
                  <a:pt x="438" y="851"/>
                  <a:pt x="438" y="851"/>
                </a:cubicBezTo>
                <a:moveTo>
                  <a:pt x="661" y="851"/>
                </a:moveTo>
                <a:cubicBezTo>
                  <a:pt x="661" y="797"/>
                  <a:pt x="661" y="797"/>
                  <a:pt x="661" y="797"/>
                </a:cubicBezTo>
                <a:cubicBezTo>
                  <a:pt x="709" y="824"/>
                  <a:pt x="709" y="824"/>
                  <a:pt x="709" y="824"/>
                </a:cubicBezTo>
                <a:cubicBezTo>
                  <a:pt x="661" y="851"/>
                  <a:pt x="661" y="851"/>
                  <a:pt x="661" y="851"/>
                </a:cubicBezTo>
                <a:moveTo>
                  <a:pt x="551" y="851"/>
                </a:moveTo>
                <a:cubicBezTo>
                  <a:pt x="551" y="797"/>
                  <a:pt x="551" y="797"/>
                  <a:pt x="551" y="797"/>
                </a:cubicBezTo>
                <a:cubicBezTo>
                  <a:pt x="597" y="823"/>
                  <a:pt x="597" y="823"/>
                  <a:pt x="597" y="823"/>
                </a:cubicBezTo>
                <a:cubicBezTo>
                  <a:pt x="600" y="824"/>
                  <a:pt x="600" y="824"/>
                  <a:pt x="600" y="824"/>
                </a:cubicBezTo>
                <a:cubicBezTo>
                  <a:pt x="551" y="851"/>
                  <a:pt x="551" y="851"/>
                  <a:pt x="551" y="851"/>
                </a:cubicBezTo>
                <a:moveTo>
                  <a:pt x="328" y="851"/>
                </a:moveTo>
                <a:cubicBezTo>
                  <a:pt x="280" y="824"/>
                  <a:pt x="280" y="824"/>
                  <a:pt x="280" y="824"/>
                </a:cubicBezTo>
                <a:cubicBezTo>
                  <a:pt x="328" y="797"/>
                  <a:pt x="328" y="797"/>
                  <a:pt x="328" y="797"/>
                </a:cubicBezTo>
                <a:cubicBezTo>
                  <a:pt x="328" y="851"/>
                  <a:pt x="328" y="851"/>
                  <a:pt x="328" y="851"/>
                </a:cubicBezTo>
                <a:moveTo>
                  <a:pt x="442" y="851"/>
                </a:moveTo>
                <a:cubicBezTo>
                  <a:pt x="442" y="797"/>
                  <a:pt x="442" y="797"/>
                  <a:pt x="442" y="797"/>
                </a:cubicBezTo>
                <a:cubicBezTo>
                  <a:pt x="474" y="815"/>
                  <a:pt x="474" y="815"/>
                  <a:pt x="474" y="815"/>
                </a:cubicBezTo>
                <a:cubicBezTo>
                  <a:pt x="490" y="824"/>
                  <a:pt x="490" y="824"/>
                  <a:pt x="490" y="824"/>
                </a:cubicBezTo>
                <a:cubicBezTo>
                  <a:pt x="442" y="851"/>
                  <a:pt x="442" y="851"/>
                  <a:pt x="442" y="851"/>
                </a:cubicBezTo>
                <a:moveTo>
                  <a:pt x="332" y="851"/>
                </a:moveTo>
                <a:cubicBezTo>
                  <a:pt x="332" y="797"/>
                  <a:pt x="332" y="797"/>
                  <a:pt x="332" y="797"/>
                </a:cubicBezTo>
                <a:cubicBezTo>
                  <a:pt x="381" y="824"/>
                  <a:pt x="381" y="824"/>
                  <a:pt x="381" y="824"/>
                </a:cubicBezTo>
                <a:cubicBezTo>
                  <a:pt x="332" y="851"/>
                  <a:pt x="332" y="851"/>
                  <a:pt x="332" y="851"/>
                </a:cubicBezTo>
                <a:moveTo>
                  <a:pt x="547" y="851"/>
                </a:moveTo>
                <a:cubicBezTo>
                  <a:pt x="498" y="824"/>
                  <a:pt x="498" y="824"/>
                  <a:pt x="498" y="824"/>
                </a:cubicBezTo>
                <a:cubicBezTo>
                  <a:pt x="515" y="815"/>
                  <a:pt x="515" y="815"/>
                  <a:pt x="515" y="815"/>
                </a:cubicBezTo>
                <a:cubicBezTo>
                  <a:pt x="547" y="797"/>
                  <a:pt x="547" y="797"/>
                  <a:pt x="547" y="797"/>
                </a:cubicBezTo>
                <a:cubicBezTo>
                  <a:pt x="547" y="851"/>
                  <a:pt x="547" y="851"/>
                  <a:pt x="547" y="851"/>
                </a:cubicBezTo>
                <a:moveTo>
                  <a:pt x="657" y="851"/>
                </a:moveTo>
                <a:cubicBezTo>
                  <a:pt x="608" y="824"/>
                  <a:pt x="608" y="824"/>
                  <a:pt x="608" y="824"/>
                </a:cubicBezTo>
                <a:cubicBezTo>
                  <a:pt x="657" y="797"/>
                  <a:pt x="657" y="797"/>
                  <a:pt x="657" y="797"/>
                </a:cubicBezTo>
                <a:cubicBezTo>
                  <a:pt x="657" y="851"/>
                  <a:pt x="657" y="851"/>
                  <a:pt x="657" y="851"/>
                </a:cubicBezTo>
                <a:moveTo>
                  <a:pt x="219" y="851"/>
                </a:moveTo>
                <a:cubicBezTo>
                  <a:pt x="170" y="824"/>
                  <a:pt x="170" y="824"/>
                  <a:pt x="170" y="824"/>
                </a:cubicBezTo>
                <a:cubicBezTo>
                  <a:pt x="219" y="797"/>
                  <a:pt x="219" y="797"/>
                  <a:pt x="219" y="797"/>
                </a:cubicBezTo>
                <a:cubicBezTo>
                  <a:pt x="219" y="851"/>
                  <a:pt x="219" y="851"/>
                  <a:pt x="219" y="851"/>
                </a:cubicBezTo>
                <a:moveTo>
                  <a:pt x="168" y="820"/>
                </a:moveTo>
                <a:cubicBezTo>
                  <a:pt x="168" y="767"/>
                  <a:pt x="168" y="767"/>
                  <a:pt x="168" y="767"/>
                </a:cubicBezTo>
                <a:cubicBezTo>
                  <a:pt x="217" y="794"/>
                  <a:pt x="217" y="794"/>
                  <a:pt x="217" y="794"/>
                </a:cubicBezTo>
                <a:cubicBezTo>
                  <a:pt x="168" y="820"/>
                  <a:pt x="168" y="820"/>
                  <a:pt x="168" y="820"/>
                </a:cubicBezTo>
                <a:moveTo>
                  <a:pt x="492" y="820"/>
                </a:moveTo>
                <a:cubicBezTo>
                  <a:pt x="476" y="811"/>
                  <a:pt x="476" y="811"/>
                  <a:pt x="476" y="811"/>
                </a:cubicBezTo>
                <a:cubicBezTo>
                  <a:pt x="444" y="794"/>
                  <a:pt x="444" y="794"/>
                  <a:pt x="444" y="794"/>
                </a:cubicBezTo>
                <a:cubicBezTo>
                  <a:pt x="492" y="767"/>
                  <a:pt x="492" y="767"/>
                  <a:pt x="492" y="767"/>
                </a:cubicBezTo>
                <a:cubicBezTo>
                  <a:pt x="492" y="820"/>
                  <a:pt x="492" y="820"/>
                  <a:pt x="492" y="820"/>
                </a:cubicBezTo>
                <a:moveTo>
                  <a:pt x="715" y="820"/>
                </a:moveTo>
                <a:cubicBezTo>
                  <a:pt x="715" y="767"/>
                  <a:pt x="715" y="767"/>
                  <a:pt x="715" y="767"/>
                </a:cubicBezTo>
                <a:cubicBezTo>
                  <a:pt x="764" y="793"/>
                  <a:pt x="764" y="793"/>
                  <a:pt x="764" y="793"/>
                </a:cubicBezTo>
                <a:cubicBezTo>
                  <a:pt x="715" y="820"/>
                  <a:pt x="715" y="820"/>
                  <a:pt x="715" y="820"/>
                </a:cubicBezTo>
                <a:moveTo>
                  <a:pt x="606" y="821"/>
                </a:moveTo>
                <a:cubicBezTo>
                  <a:pt x="606" y="767"/>
                  <a:pt x="606" y="767"/>
                  <a:pt x="606" y="767"/>
                </a:cubicBezTo>
                <a:cubicBezTo>
                  <a:pt x="654" y="794"/>
                  <a:pt x="654" y="794"/>
                  <a:pt x="654" y="794"/>
                </a:cubicBezTo>
                <a:cubicBezTo>
                  <a:pt x="606" y="821"/>
                  <a:pt x="606" y="821"/>
                  <a:pt x="606" y="821"/>
                </a:cubicBezTo>
                <a:moveTo>
                  <a:pt x="273" y="820"/>
                </a:moveTo>
                <a:cubicBezTo>
                  <a:pt x="225" y="793"/>
                  <a:pt x="225" y="793"/>
                  <a:pt x="225" y="793"/>
                </a:cubicBezTo>
                <a:cubicBezTo>
                  <a:pt x="273" y="766"/>
                  <a:pt x="273" y="766"/>
                  <a:pt x="273" y="766"/>
                </a:cubicBezTo>
                <a:cubicBezTo>
                  <a:pt x="273" y="820"/>
                  <a:pt x="273" y="820"/>
                  <a:pt x="273" y="820"/>
                </a:cubicBezTo>
                <a:moveTo>
                  <a:pt x="496" y="821"/>
                </a:moveTo>
                <a:cubicBezTo>
                  <a:pt x="496" y="766"/>
                  <a:pt x="496" y="766"/>
                  <a:pt x="496" y="766"/>
                </a:cubicBezTo>
                <a:cubicBezTo>
                  <a:pt x="545" y="794"/>
                  <a:pt x="545" y="794"/>
                  <a:pt x="545" y="794"/>
                </a:cubicBezTo>
                <a:cubicBezTo>
                  <a:pt x="513" y="811"/>
                  <a:pt x="513" y="811"/>
                  <a:pt x="513" y="811"/>
                </a:cubicBezTo>
                <a:cubicBezTo>
                  <a:pt x="496" y="821"/>
                  <a:pt x="496" y="821"/>
                  <a:pt x="496" y="821"/>
                </a:cubicBezTo>
                <a:moveTo>
                  <a:pt x="383" y="821"/>
                </a:moveTo>
                <a:cubicBezTo>
                  <a:pt x="334" y="794"/>
                  <a:pt x="334" y="794"/>
                  <a:pt x="334" y="794"/>
                </a:cubicBezTo>
                <a:cubicBezTo>
                  <a:pt x="383" y="766"/>
                  <a:pt x="383" y="766"/>
                  <a:pt x="383" y="766"/>
                </a:cubicBezTo>
                <a:cubicBezTo>
                  <a:pt x="383" y="821"/>
                  <a:pt x="383" y="821"/>
                  <a:pt x="383" y="821"/>
                </a:cubicBezTo>
                <a:moveTo>
                  <a:pt x="387" y="820"/>
                </a:moveTo>
                <a:cubicBezTo>
                  <a:pt x="387" y="766"/>
                  <a:pt x="387" y="766"/>
                  <a:pt x="387" y="766"/>
                </a:cubicBezTo>
                <a:cubicBezTo>
                  <a:pt x="436" y="793"/>
                  <a:pt x="436" y="793"/>
                  <a:pt x="436" y="793"/>
                </a:cubicBezTo>
                <a:cubicBezTo>
                  <a:pt x="387" y="820"/>
                  <a:pt x="387" y="820"/>
                  <a:pt x="387" y="820"/>
                </a:cubicBezTo>
                <a:moveTo>
                  <a:pt x="277" y="820"/>
                </a:moveTo>
                <a:cubicBezTo>
                  <a:pt x="277" y="766"/>
                  <a:pt x="277" y="766"/>
                  <a:pt x="277" y="766"/>
                </a:cubicBezTo>
                <a:cubicBezTo>
                  <a:pt x="326" y="793"/>
                  <a:pt x="326" y="793"/>
                  <a:pt x="326" y="793"/>
                </a:cubicBezTo>
                <a:cubicBezTo>
                  <a:pt x="277" y="820"/>
                  <a:pt x="277" y="820"/>
                  <a:pt x="277" y="820"/>
                </a:cubicBezTo>
                <a:moveTo>
                  <a:pt x="602" y="820"/>
                </a:moveTo>
                <a:cubicBezTo>
                  <a:pt x="553" y="793"/>
                  <a:pt x="553" y="793"/>
                  <a:pt x="553" y="793"/>
                </a:cubicBezTo>
                <a:cubicBezTo>
                  <a:pt x="602" y="766"/>
                  <a:pt x="602" y="766"/>
                  <a:pt x="602" y="766"/>
                </a:cubicBezTo>
                <a:cubicBezTo>
                  <a:pt x="602" y="820"/>
                  <a:pt x="602" y="820"/>
                  <a:pt x="602" y="820"/>
                </a:cubicBezTo>
                <a:moveTo>
                  <a:pt x="711" y="821"/>
                </a:moveTo>
                <a:cubicBezTo>
                  <a:pt x="663" y="793"/>
                  <a:pt x="663" y="793"/>
                  <a:pt x="663" y="793"/>
                </a:cubicBezTo>
                <a:cubicBezTo>
                  <a:pt x="711" y="766"/>
                  <a:pt x="711" y="766"/>
                  <a:pt x="711" y="766"/>
                </a:cubicBezTo>
                <a:cubicBezTo>
                  <a:pt x="711" y="821"/>
                  <a:pt x="711" y="821"/>
                  <a:pt x="711" y="821"/>
                </a:cubicBezTo>
                <a:moveTo>
                  <a:pt x="164" y="821"/>
                </a:moveTo>
                <a:cubicBezTo>
                  <a:pt x="116" y="793"/>
                  <a:pt x="116" y="793"/>
                  <a:pt x="116" y="793"/>
                </a:cubicBezTo>
                <a:cubicBezTo>
                  <a:pt x="164" y="766"/>
                  <a:pt x="164" y="766"/>
                  <a:pt x="164" y="766"/>
                </a:cubicBezTo>
                <a:cubicBezTo>
                  <a:pt x="164" y="821"/>
                  <a:pt x="164" y="821"/>
                  <a:pt x="164" y="821"/>
                </a:cubicBezTo>
                <a:moveTo>
                  <a:pt x="442" y="790"/>
                </a:moveTo>
                <a:cubicBezTo>
                  <a:pt x="442" y="736"/>
                  <a:pt x="442" y="736"/>
                  <a:pt x="442" y="736"/>
                </a:cubicBezTo>
                <a:cubicBezTo>
                  <a:pt x="490" y="763"/>
                  <a:pt x="490" y="763"/>
                  <a:pt x="490" y="763"/>
                </a:cubicBezTo>
                <a:cubicBezTo>
                  <a:pt x="442" y="790"/>
                  <a:pt x="442" y="790"/>
                  <a:pt x="442" y="790"/>
                </a:cubicBezTo>
                <a:moveTo>
                  <a:pt x="223" y="790"/>
                </a:moveTo>
                <a:cubicBezTo>
                  <a:pt x="223" y="736"/>
                  <a:pt x="223" y="736"/>
                  <a:pt x="223" y="736"/>
                </a:cubicBezTo>
                <a:cubicBezTo>
                  <a:pt x="272" y="763"/>
                  <a:pt x="272" y="763"/>
                  <a:pt x="272" y="763"/>
                </a:cubicBezTo>
                <a:cubicBezTo>
                  <a:pt x="223" y="790"/>
                  <a:pt x="223" y="790"/>
                  <a:pt x="223" y="790"/>
                </a:cubicBezTo>
                <a:moveTo>
                  <a:pt x="438" y="790"/>
                </a:moveTo>
                <a:cubicBezTo>
                  <a:pt x="437" y="790"/>
                  <a:pt x="437" y="790"/>
                  <a:pt x="437" y="790"/>
                </a:cubicBezTo>
                <a:cubicBezTo>
                  <a:pt x="389" y="763"/>
                  <a:pt x="389" y="763"/>
                  <a:pt x="389" y="763"/>
                </a:cubicBezTo>
                <a:cubicBezTo>
                  <a:pt x="433" y="739"/>
                  <a:pt x="433" y="739"/>
                  <a:pt x="433" y="739"/>
                </a:cubicBezTo>
                <a:cubicBezTo>
                  <a:pt x="438" y="736"/>
                  <a:pt x="438" y="736"/>
                  <a:pt x="438" y="736"/>
                </a:cubicBezTo>
                <a:cubicBezTo>
                  <a:pt x="438" y="790"/>
                  <a:pt x="438" y="790"/>
                  <a:pt x="438" y="790"/>
                </a:cubicBezTo>
                <a:moveTo>
                  <a:pt x="114" y="790"/>
                </a:moveTo>
                <a:cubicBezTo>
                  <a:pt x="114" y="736"/>
                  <a:pt x="114" y="736"/>
                  <a:pt x="114" y="736"/>
                </a:cubicBezTo>
                <a:cubicBezTo>
                  <a:pt x="162" y="763"/>
                  <a:pt x="162" y="763"/>
                  <a:pt x="162" y="763"/>
                </a:cubicBezTo>
                <a:cubicBezTo>
                  <a:pt x="114" y="790"/>
                  <a:pt x="114" y="790"/>
                  <a:pt x="114" y="790"/>
                </a:cubicBezTo>
                <a:cubicBezTo>
                  <a:pt x="114" y="790"/>
                  <a:pt x="114" y="790"/>
                  <a:pt x="114" y="790"/>
                </a:cubicBezTo>
                <a:moveTo>
                  <a:pt x="547" y="790"/>
                </a:moveTo>
                <a:cubicBezTo>
                  <a:pt x="499" y="763"/>
                  <a:pt x="499" y="763"/>
                  <a:pt x="499" y="763"/>
                </a:cubicBezTo>
                <a:cubicBezTo>
                  <a:pt x="534" y="744"/>
                  <a:pt x="534" y="744"/>
                  <a:pt x="534" y="744"/>
                </a:cubicBezTo>
                <a:cubicBezTo>
                  <a:pt x="547" y="736"/>
                  <a:pt x="547" y="736"/>
                  <a:pt x="547" y="736"/>
                </a:cubicBezTo>
                <a:cubicBezTo>
                  <a:pt x="547" y="790"/>
                  <a:pt x="547" y="790"/>
                  <a:pt x="547" y="790"/>
                </a:cubicBezTo>
                <a:moveTo>
                  <a:pt x="766" y="790"/>
                </a:moveTo>
                <a:cubicBezTo>
                  <a:pt x="717" y="763"/>
                  <a:pt x="717" y="763"/>
                  <a:pt x="717" y="763"/>
                </a:cubicBezTo>
                <a:cubicBezTo>
                  <a:pt x="766" y="736"/>
                  <a:pt x="766" y="736"/>
                  <a:pt x="766" y="736"/>
                </a:cubicBezTo>
                <a:cubicBezTo>
                  <a:pt x="766" y="790"/>
                  <a:pt x="766" y="790"/>
                  <a:pt x="766" y="790"/>
                </a:cubicBezTo>
                <a:moveTo>
                  <a:pt x="661" y="790"/>
                </a:moveTo>
                <a:cubicBezTo>
                  <a:pt x="661" y="736"/>
                  <a:pt x="661" y="736"/>
                  <a:pt x="661" y="736"/>
                </a:cubicBezTo>
                <a:cubicBezTo>
                  <a:pt x="709" y="763"/>
                  <a:pt x="709" y="763"/>
                  <a:pt x="709" y="763"/>
                </a:cubicBezTo>
                <a:cubicBezTo>
                  <a:pt x="661" y="790"/>
                  <a:pt x="661" y="790"/>
                  <a:pt x="661" y="790"/>
                </a:cubicBezTo>
                <a:moveTo>
                  <a:pt x="551" y="790"/>
                </a:moveTo>
                <a:cubicBezTo>
                  <a:pt x="551" y="736"/>
                  <a:pt x="551" y="736"/>
                  <a:pt x="551" y="736"/>
                </a:cubicBezTo>
                <a:cubicBezTo>
                  <a:pt x="556" y="739"/>
                  <a:pt x="556" y="739"/>
                  <a:pt x="556" y="739"/>
                </a:cubicBezTo>
                <a:cubicBezTo>
                  <a:pt x="600" y="763"/>
                  <a:pt x="600" y="763"/>
                  <a:pt x="600" y="763"/>
                </a:cubicBezTo>
                <a:cubicBezTo>
                  <a:pt x="551" y="790"/>
                  <a:pt x="551" y="790"/>
                  <a:pt x="551" y="790"/>
                </a:cubicBezTo>
                <a:moveTo>
                  <a:pt x="110" y="790"/>
                </a:moveTo>
                <a:cubicBezTo>
                  <a:pt x="61" y="763"/>
                  <a:pt x="61" y="763"/>
                  <a:pt x="61" y="763"/>
                </a:cubicBezTo>
                <a:cubicBezTo>
                  <a:pt x="110" y="736"/>
                  <a:pt x="110" y="736"/>
                  <a:pt x="110" y="736"/>
                </a:cubicBezTo>
                <a:cubicBezTo>
                  <a:pt x="110" y="790"/>
                  <a:pt x="110" y="790"/>
                  <a:pt x="110" y="790"/>
                </a:cubicBezTo>
                <a:moveTo>
                  <a:pt x="328" y="790"/>
                </a:moveTo>
                <a:cubicBezTo>
                  <a:pt x="280" y="763"/>
                  <a:pt x="280" y="763"/>
                  <a:pt x="280" y="763"/>
                </a:cubicBezTo>
                <a:cubicBezTo>
                  <a:pt x="328" y="736"/>
                  <a:pt x="328" y="736"/>
                  <a:pt x="328" y="736"/>
                </a:cubicBezTo>
                <a:cubicBezTo>
                  <a:pt x="328" y="790"/>
                  <a:pt x="328" y="790"/>
                  <a:pt x="328" y="790"/>
                </a:cubicBezTo>
                <a:moveTo>
                  <a:pt x="332" y="790"/>
                </a:moveTo>
                <a:cubicBezTo>
                  <a:pt x="332" y="736"/>
                  <a:pt x="332" y="736"/>
                  <a:pt x="332" y="736"/>
                </a:cubicBezTo>
                <a:cubicBezTo>
                  <a:pt x="381" y="763"/>
                  <a:pt x="381" y="763"/>
                  <a:pt x="381" y="763"/>
                </a:cubicBezTo>
                <a:cubicBezTo>
                  <a:pt x="380" y="763"/>
                  <a:pt x="380" y="763"/>
                  <a:pt x="380" y="763"/>
                </a:cubicBezTo>
                <a:cubicBezTo>
                  <a:pt x="332" y="790"/>
                  <a:pt x="332" y="790"/>
                  <a:pt x="332" y="790"/>
                </a:cubicBezTo>
                <a:moveTo>
                  <a:pt x="657" y="790"/>
                </a:moveTo>
                <a:cubicBezTo>
                  <a:pt x="608" y="763"/>
                  <a:pt x="608" y="763"/>
                  <a:pt x="608" y="763"/>
                </a:cubicBezTo>
                <a:cubicBezTo>
                  <a:pt x="657" y="736"/>
                  <a:pt x="657" y="736"/>
                  <a:pt x="657" y="736"/>
                </a:cubicBezTo>
                <a:cubicBezTo>
                  <a:pt x="657" y="790"/>
                  <a:pt x="657" y="790"/>
                  <a:pt x="657" y="790"/>
                </a:cubicBezTo>
                <a:moveTo>
                  <a:pt x="770" y="790"/>
                </a:moveTo>
                <a:cubicBezTo>
                  <a:pt x="770" y="736"/>
                  <a:pt x="770" y="736"/>
                  <a:pt x="770" y="736"/>
                </a:cubicBezTo>
                <a:cubicBezTo>
                  <a:pt x="818" y="763"/>
                  <a:pt x="818" y="763"/>
                  <a:pt x="818" y="763"/>
                </a:cubicBezTo>
                <a:cubicBezTo>
                  <a:pt x="770" y="790"/>
                  <a:pt x="770" y="790"/>
                  <a:pt x="770" y="790"/>
                </a:cubicBezTo>
                <a:moveTo>
                  <a:pt x="219" y="790"/>
                </a:moveTo>
                <a:cubicBezTo>
                  <a:pt x="170" y="763"/>
                  <a:pt x="170" y="763"/>
                  <a:pt x="170" y="763"/>
                </a:cubicBezTo>
                <a:cubicBezTo>
                  <a:pt x="219" y="736"/>
                  <a:pt x="219" y="736"/>
                  <a:pt x="219" y="736"/>
                </a:cubicBezTo>
                <a:cubicBezTo>
                  <a:pt x="219" y="790"/>
                  <a:pt x="219" y="790"/>
                  <a:pt x="219" y="790"/>
                </a:cubicBezTo>
                <a:moveTo>
                  <a:pt x="825" y="759"/>
                </a:moveTo>
                <a:cubicBezTo>
                  <a:pt x="825" y="706"/>
                  <a:pt x="825" y="706"/>
                  <a:pt x="825" y="706"/>
                </a:cubicBezTo>
                <a:cubicBezTo>
                  <a:pt x="873" y="733"/>
                  <a:pt x="873" y="733"/>
                  <a:pt x="873" y="733"/>
                </a:cubicBezTo>
                <a:cubicBezTo>
                  <a:pt x="825" y="759"/>
                  <a:pt x="825" y="759"/>
                  <a:pt x="825" y="759"/>
                </a:cubicBezTo>
                <a:moveTo>
                  <a:pt x="387" y="759"/>
                </a:moveTo>
                <a:cubicBezTo>
                  <a:pt x="387" y="706"/>
                  <a:pt x="387" y="706"/>
                  <a:pt x="387" y="706"/>
                </a:cubicBezTo>
                <a:cubicBezTo>
                  <a:pt x="388" y="706"/>
                  <a:pt x="388" y="706"/>
                  <a:pt x="388" y="706"/>
                </a:cubicBezTo>
                <a:cubicBezTo>
                  <a:pt x="435" y="733"/>
                  <a:pt x="435" y="733"/>
                  <a:pt x="435" y="733"/>
                </a:cubicBezTo>
                <a:cubicBezTo>
                  <a:pt x="387" y="759"/>
                  <a:pt x="387" y="759"/>
                  <a:pt x="387" y="759"/>
                </a:cubicBezTo>
                <a:moveTo>
                  <a:pt x="168" y="760"/>
                </a:moveTo>
                <a:cubicBezTo>
                  <a:pt x="168" y="706"/>
                  <a:pt x="168" y="706"/>
                  <a:pt x="168" y="706"/>
                </a:cubicBezTo>
                <a:cubicBezTo>
                  <a:pt x="217" y="733"/>
                  <a:pt x="217" y="733"/>
                  <a:pt x="217" y="733"/>
                </a:cubicBezTo>
                <a:cubicBezTo>
                  <a:pt x="170" y="758"/>
                  <a:pt x="170" y="758"/>
                  <a:pt x="170" y="758"/>
                </a:cubicBezTo>
                <a:cubicBezTo>
                  <a:pt x="168" y="760"/>
                  <a:pt x="168" y="760"/>
                  <a:pt x="168" y="760"/>
                </a:cubicBezTo>
                <a:moveTo>
                  <a:pt x="492" y="760"/>
                </a:moveTo>
                <a:cubicBezTo>
                  <a:pt x="444" y="733"/>
                  <a:pt x="444" y="733"/>
                  <a:pt x="444" y="733"/>
                </a:cubicBezTo>
                <a:cubicBezTo>
                  <a:pt x="491" y="707"/>
                  <a:pt x="491" y="707"/>
                  <a:pt x="491" y="707"/>
                </a:cubicBezTo>
                <a:cubicBezTo>
                  <a:pt x="492" y="706"/>
                  <a:pt x="492" y="706"/>
                  <a:pt x="492" y="706"/>
                </a:cubicBezTo>
                <a:cubicBezTo>
                  <a:pt x="492" y="760"/>
                  <a:pt x="492" y="760"/>
                  <a:pt x="492" y="760"/>
                </a:cubicBezTo>
                <a:moveTo>
                  <a:pt x="59" y="760"/>
                </a:moveTo>
                <a:cubicBezTo>
                  <a:pt x="59" y="706"/>
                  <a:pt x="59" y="706"/>
                  <a:pt x="59" y="706"/>
                </a:cubicBezTo>
                <a:cubicBezTo>
                  <a:pt x="60" y="706"/>
                  <a:pt x="60" y="706"/>
                  <a:pt x="60" y="706"/>
                </a:cubicBezTo>
                <a:cubicBezTo>
                  <a:pt x="107" y="733"/>
                  <a:pt x="107" y="733"/>
                  <a:pt x="107" y="733"/>
                </a:cubicBezTo>
                <a:cubicBezTo>
                  <a:pt x="59" y="760"/>
                  <a:pt x="59" y="760"/>
                  <a:pt x="59" y="760"/>
                </a:cubicBezTo>
                <a:moveTo>
                  <a:pt x="602" y="760"/>
                </a:moveTo>
                <a:cubicBezTo>
                  <a:pt x="553" y="733"/>
                  <a:pt x="553" y="733"/>
                  <a:pt x="553" y="733"/>
                </a:cubicBezTo>
                <a:cubicBezTo>
                  <a:pt x="602" y="706"/>
                  <a:pt x="602" y="706"/>
                  <a:pt x="602" y="706"/>
                </a:cubicBezTo>
                <a:cubicBezTo>
                  <a:pt x="602" y="760"/>
                  <a:pt x="602" y="760"/>
                  <a:pt x="602" y="760"/>
                </a:cubicBezTo>
                <a:moveTo>
                  <a:pt x="715" y="760"/>
                </a:moveTo>
                <a:cubicBezTo>
                  <a:pt x="715" y="706"/>
                  <a:pt x="715" y="706"/>
                  <a:pt x="715" y="706"/>
                </a:cubicBezTo>
                <a:cubicBezTo>
                  <a:pt x="764" y="733"/>
                  <a:pt x="764" y="733"/>
                  <a:pt x="764" y="733"/>
                </a:cubicBezTo>
                <a:cubicBezTo>
                  <a:pt x="715" y="760"/>
                  <a:pt x="715" y="760"/>
                  <a:pt x="715" y="760"/>
                </a:cubicBezTo>
                <a:moveTo>
                  <a:pt x="606" y="760"/>
                </a:moveTo>
                <a:cubicBezTo>
                  <a:pt x="606" y="706"/>
                  <a:pt x="606" y="706"/>
                  <a:pt x="606" y="706"/>
                </a:cubicBezTo>
                <a:cubicBezTo>
                  <a:pt x="654" y="733"/>
                  <a:pt x="654" y="733"/>
                  <a:pt x="654" y="733"/>
                </a:cubicBezTo>
                <a:cubicBezTo>
                  <a:pt x="606" y="760"/>
                  <a:pt x="606" y="760"/>
                  <a:pt x="606" y="760"/>
                </a:cubicBezTo>
                <a:moveTo>
                  <a:pt x="55" y="760"/>
                </a:moveTo>
                <a:cubicBezTo>
                  <a:pt x="6" y="733"/>
                  <a:pt x="6" y="733"/>
                  <a:pt x="6" y="733"/>
                </a:cubicBezTo>
                <a:cubicBezTo>
                  <a:pt x="55" y="706"/>
                  <a:pt x="55" y="706"/>
                  <a:pt x="55" y="706"/>
                </a:cubicBezTo>
                <a:cubicBezTo>
                  <a:pt x="55" y="760"/>
                  <a:pt x="55" y="760"/>
                  <a:pt x="55" y="760"/>
                </a:cubicBezTo>
                <a:moveTo>
                  <a:pt x="273" y="760"/>
                </a:moveTo>
                <a:cubicBezTo>
                  <a:pt x="225" y="733"/>
                  <a:pt x="225" y="733"/>
                  <a:pt x="225" y="733"/>
                </a:cubicBezTo>
                <a:cubicBezTo>
                  <a:pt x="273" y="706"/>
                  <a:pt x="273" y="706"/>
                  <a:pt x="273" y="706"/>
                </a:cubicBezTo>
                <a:cubicBezTo>
                  <a:pt x="273" y="760"/>
                  <a:pt x="273" y="760"/>
                  <a:pt x="273" y="760"/>
                </a:cubicBezTo>
                <a:moveTo>
                  <a:pt x="496" y="760"/>
                </a:moveTo>
                <a:cubicBezTo>
                  <a:pt x="496" y="706"/>
                  <a:pt x="496" y="706"/>
                  <a:pt x="496" y="706"/>
                </a:cubicBezTo>
                <a:cubicBezTo>
                  <a:pt x="545" y="733"/>
                  <a:pt x="545" y="733"/>
                  <a:pt x="545" y="733"/>
                </a:cubicBezTo>
                <a:cubicBezTo>
                  <a:pt x="496" y="760"/>
                  <a:pt x="496" y="760"/>
                  <a:pt x="496" y="760"/>
                </a:cubicBezTo>
                <a:moveTo>
                  <a:pt x="164" y="760"/>
                </a:moveTo>
                <a:cubicBezTo>
                  <a:pt x="116" y="733"/>
                  <a:pt x="116" y="733"/>
                  <a:pt x="116" y="733"/>
                </a:cubicBezTo>
                <a:cubicBezTo>
                  <a:pt x="164" y="706"/>
                  <a:pt x="164" y="706"/>
                  <a:pt x="164" y="706"/>
                </a:cubicBezTo>
                <a:cubicBezTo>
                  <a:pt x="164" y="760"/>
                  <a:pt x="164" y="760"/>
                  <a:pt x="164" y="760"/>
                </a:cubicBezTo>
                <a:moveTo>
                  <a:pt x="383" y="760"/>
                </a:moveTo>
                <a:cubicBezTo>
                  <a:pt x="334" y="733"/>
                  <a:pt x="334" y="733"/>
                  <a:pt x="334" y="733"/>
                </a:cubicBezTo>
                <a:cubicBezTo>
                  <a:pt x="383" y="706"/>
                  <a:pt x="383" y="706"/>
                  <a:pt x="383" y="706"/>
                </a:cubicBezTo>
                <a:cubicBezTo>
                  <a:pt x="383" y="760"/>
                  <a:pt x="383" y="760"/>
                  <a:pt x="383" y="760"/>
                </a:cubicBezTo>
                <a:moveTo>
                  <a:pt x="277" y="760"/>
                </a:moveTo>
                <a:cubicBezTo>
                  <a:pt x="277" y="705"/>
                  <a:pt x="277" y="705"/>
                  <a:pt x="277" y="705"/>
                </a:cubicBezTo>
                <a:cubicBezTo>
                  <a:pt x="326" y="733"/>
                  <a:pt x="326" y="733"/>
                  <a:pt x="326" y="733"/>
                </a:cubicBezTo>
                <a:cubicBezTo>
                  <a:pt x="277" y="760"/>
                  <a:pt x="277" y="760"/>
                  <a:pt x="277" y="760"/>
                </a:cubicBezTo>
                <a:moveTo>
                  <a:pt x="711" y="760"/>
                </a:moveTo>
                <a:cubicBezTo>
                  <a:pt x="662" y="733"/>
                  <a:pt x="662" y="733"/>
                  <a:pt x="662" y="733"/>
                </a:cubicBezTo>
                <a:cubicBezTo>
                  <a:pt x="711" y="705"/>
                  <a:pt x="711" y="705"/>
                  <a:pt x="711" y="705"/>
                </a:cubicBezTo>
                <a:cubicBezTo>
                  <a:pt x="711" y="760"/>
                  <a:pt x="711" y="760"/>
                  <a:pt x="711" y="760"/>
                </a:cubicBezTo>
                <a:moveTo>
                  <a:pt x="821" y="760"/>
                </a:moveTo>
                <a:cubicBezTo>
                  <a:pt x="772" y="733"/>
                  <a:pt x="772" y="733"/>
                  <a:pt x="772" y="733"/>
                </a:cubicBezTo>
                <a:cubicBezTo>
                  <a:pt x="821" y="705"/>
                  <a:pt x="821" y="705"/>
                  <a:pt x="821" y="705"/>
                </a:cubicBezTo>
                <a:cubicBezTo>
                  <a:pt x="821" y="760"/>
                  <a:pt x="821" y="760"/>
                  <a:pt x="821" y="760"/>
                </a:cubicBezTo>
                <a:moveTo>
                  <a:pt x="442" y="729"/>
                </a:moveTo>
                <a:cubicBezTo>
                  <a:pt x="442" y="675"/>
                  <a:pt x="442" y="675"/>
                  <a:pt x="442" y="675"/>
                </a:cubicBezTo>
                <a:cubicBezTo>
                  <a:pt x="490" y="702"/>
                  <a:pt x="490" y="702"/>
                  <a:pt x="490" y="702"/>
                </a:cubicBezTo>
                <a:cubicBezTo>
                  <a:pt x="442" y="729"/>
                  <a:pt x="442" y="729"/>
                  <a:pt x="442" y="729"/>
                </a:cubicBezTo>
                <a:moveTo>
                  <a:pt x="223" y="729"/>
                </a:moveTo>
                <a:cubicBezTo>
                  <a:pt x="223" y="675"/>
                  <a:pt x="223" y="675"/>
                  <a:pt x="223" y="675"/>
                </a:cubicBezTo>
                <a:cubicBezTo>
                  <a:pt x="272" y="702"/>
                  <a:pt x="272" y="702"/>
                  <a:pt x="272" y="702"/>
                </a:cubicBezTo>
                <a:cubicBezTo>
                  <a:pt x="223" y="729"/>
                  <a:pt x="223" y="729"/>
                  <a:pt x="223" y="729"/>
                </a:cubicBezTo>
                <a:moveTo>
                  <a:pt x="438" y="729"/>
                </a:moveTo>
                <a:cubicBezTo>
                  <a:pt x="435" y="728"/>
                  <a:pt x="435" y="728"/>
                  <a:pt x="435" y="728"/>
                </a:cubicBezTo>
                <a:cubicBezTo>
                  <a:pt x="389" y="702"/>
                  <a:pt x="389" y="702"/>
                  <a:pt x="389" y="702"/>
                </a:cubicBezTo>
                <a:cubicBezTo>
                  <a:pt x="438" y="675"/>
                  <a:pt x="438" y="675"/>
                  <a:pt x="438" y="675"/>
                </a:cubicBezTo>
                <a:cubicBezTo>
                  <a:pt x="438" y="729"/>
                  <a:pt x="438" y="729"/>
                  <a:pt x="438" y="729"/>
                </a:cubicBezTo>
                <a:moveTo>
                  <a:pt x="332" y="729"/>
                </a:moveTo>
                <a:cubicBezTo>
                  <a:pt x="332" y="675"/>
                  <a:pt x="332" y="675"/>
                  <a:pt x="332" y="675"/>
                </a:cubicBezTo>
                <a:cubicBezTo>
                  <a:pt x="381" y="702"/>
                  <a:pt x="381" y="702"/>
                  <a:pt x="381" y="702"/>
                </a:cubicBezTo>
                <a:cubicBezTo>
                  <a:pt x="332" y="729"/>
                  <a:pt x="332" y="729"/>
                  <a:pt x="332" y="729"/>
                </a:cubicBezTo>
                <a:moveTo>
                  <a:pt x="114" y="729"/>
                </a:moveTo>
                <a:cubicBezTo>
                  <a:pt x="114" y="675"/>
                  <a:pt x="114" y="675"/>
                  <a:pt x="114" y="675"/>
                </a:cubicBezTo>
                <a:cubicBezTo>
                  <a:pt x="162" y="702"/>
                  <a:pt x="162" y="702"/>
                  <a:pt x="162" y="702"/>
                </a:cubicBezTo>
                <a:cubicBezTo>
                  <a:pt x="114" y="729"/>
                  <a:pt x="114" y="729"/>
                  <a:pt x="114" y="729"/>
                </a:cubicBezTo>
                <a:moveTo>
                  <a:pt x="547" y="729"/>
                </a:moveTo>
                <a:cubicBezTo>
                  <a:pt x="499" y="702"/>
                  <a:pt x="499" y="702"/>
                  <a:pt x="499" y="702"/>
                </a:cubicBezTo>
                <a:cubicBezTo>
                  <a:pt x="547" y="675"/>
                  <a:pt x="547" y="675"/>
                  <a:pt x="547" y="675"/>
                </a:cubicBezTo>
                <a:cubicBezTo>
                  <a:pt x="547" y="729"/>
                  <a:pt x="547" y="729"/>
                  <a:pt x="547" y="729"/>
                </a:cubicBezTo>
                <a:moveTo>
                  <a:pt x="766" y="729"/>
                </a:moveTo>
                <a:cubicBezTo>
                  <a:pt x="717" y="702"/>
                  <a:pt x="717" y="702"/>
                  <a:pt x="717" y="702"/>
                </a:cubicBezTo>
                <a:cubicBezTo>
                  <a:pt x="766" y="675"/>
                  <a:pt x="766" y="675"/>
                  <a:pt x="766" y="675"/>
                </a:cubicBezTo>
                <a:cubicBezTo>
                  <a:pt x="766" y="729"/>
                  <a:pt x="766" y="729"/>
                  <a:pt x="766" y="729"/>
                </a:cubicBezTo>
                <a:moveTo>
                  <a:pt x="4" y="729"/>
                </a:moveTo>
                <a:cubicBezTo>
                  <a:pt x="4" y="675"/>
                  <a:pt x="4" y="675"/>
                  <a:pt x="4" y="675"/>
                </a:cubicBezTo>
                <a:cubicBezTo>
                  <a:pt x="52" y="702"/>
                  <a:pt x="52" y="702"/>
                  <a:pt x="52" y="702"/>
                </a:cubicBezTo>
                <a:cubicBezTo>
                  <a:pt x="4" y="729"/>
                  <a:pt x="4" y="729"/>
                  <a:pt x="4" y="729"/>
                </a:cubicBezTo>
                <a:moveTo>
                  <a:pt x="657" y="729"/>
                </a:moveTo>
                <a:cubicBezTo>
                  <a:pt x="608" y="702"/>
                  <a:pt x="608" y="702"/>
                  <a:pt x="608" y="702"/>
                </a:cubicBezTo>
                <a:cubicBezTo>
                  <a:pt x="657" y="675"/>
                  <a:pt x="657" y="675"/>
                  <a:pt x="657" y="675"/>
                </a:cubicBezTo>
                <a:cubicBezTo>
                  <a:pt x="657" y="729"/>
                  <a:pt x="657" y="729"/>
                  <a:pt x="657" y="729"/>
                </a:cubicBezTo>
                <a:moveTo>
                  <a:pt x="661" y="729"/>
                </a:moveTo>
                <a:cubicBezTo>
                  <a:pt x="661" y="675"/>
                  <a:pt x="661" y="675"/>
                  <a:pt x="661" y="675"/>
                </a:cubicBezTo>
                <a:cubicBezTo>
                  <a:pt x="709" y="702"/>
                  <a:pt x="709" y="702"/>
                  <a:pt x="709" y="702"/>
                </a:cubicBezTo>
                <a:cubicBezTo>
                  <a:pt x="661" y="729"/>
                  <a:pt x="661" y="729"/>
                  <a:pt x="661" y="729"/>
                </a:cubicBezTo>
                <a:moveTo>
                  <a:pt x="770" y="729"/>
                </a:moveTo>
                <a:cubicBezTo>
                  <a:pt x="770" y="675"/>
                  <a:pt x="770" y="675"/>
                  <a:pt x="770" y="675"/>
                </a:cubicBezTo>
                <a:cubicBezTo>
                  <a:pt x="818" y="702"/>
                  <a:pt x="818" y="702"/>
                  <a:pt x="818" y="702"/>
                </a:cubicBezTo>
                <a:cubicBezTo>
                  <a:pt x="770" y="729"/>
                  <a:pt x="770" y="729"/>
                  <a:pt x="770" y="729"/>
                </a:cubicBezTo>
                <a:moveTo>
                  <a:pt x="551" y="729"/>
                </a:moveTo>
                <a:cubicBezTo>
                  <a:pt x="551" y="675"/>
                  <a:pt x="551" y="675"/>
                  <a:pt x="551" y="675"/>
                </a:cubicBezTo>
                <a:cubicBezTo>
                  <a:pt x="600" y="702"/>
                  <a:pt x="600" y="702"/>
                  <a:pt x="600" y="702"/>
                </a:cubicBezTo>
                <a:cubicBezTo>
                  <a:pt x="554" y="728"/>
                  <a:pt x="554" y="728"/>
                  <a:pt x="554" y="728"/>
                </a:cubicBezTo>
                <a:cubicBezTo>
                  <a:pt x="551" y="729"/>
                  <a:pt x="551" y="729"/>
                  <a:pt x="551" y="729"/>
                </a:cubicBezTo>
                <a:moveTo>
                  <a:pt x="110" y="729"/>
                </a:moveTo>
                <a:cubicBezTo>
                  <a:pt x="61" y="702"/>
                  <a:pt x="61" y="702"/>
                  <a:pt x="61" y="702"/>
                </a:cubicBezTo>
                <a:cubicBezTo>
                  <a:pt x="110" y="675"/>
                  <a:pt x="110" y="675"/>
                  <a:pt x="110" y="675"/>
                </a:cubicBezTo>
                <a:cubicBezTo>
                  <a:pt x="110" y="729"/>
                  <a:pt x="110" y="729"/>
                  <a:pt x="110" y="729"/>
                </a:cubicBezTo>
                <a:moveTo>
                  <a:pt x="328" y="729"/>
                </a:moveTo>
                <a:cubicBezTo>
                  <a:pt x="280" y="702"/>
                  <a:pt x="280" y="702"/>
                  <a:pt x="280" y="702"/>
                </a:cubicBezTo>
                <a:cubicBezTo>
                  <a:pt x="280" y="702"/>
                  <a:pt x="280" y="702"/>
                  <a:pt x="280" y="702"/>
                </a:cubicBezTo>
                <a:cubicBezTo>
                  <a:pt x="328" y="675"/>
                  <a:pt x="328" y="675"/>
                  <a:pt x="328" y="675"/>
                </a:cubicBezTo>
                <a:cubicBezTo>
                  <a:pt x="328" y="729"/>
                  <a:pt x="328" y="729"/>
                  <a:pt x="328" y="729"/>
                </a:cubicBezTo>
                <a:moveTo>
                  <a:pt x="219" y="729"/>
                </a:moveTo>
                <a:cubicBezTo>
                  <a:pt x="170" y="702"/>
                  <a:pt x="170" y="702"/>
                  <a:pt x="170" y="702"/>
                </a:cubicBezTo>
                <a:cubicBezTo>
                  <a:pt x="198" y="687"/>
                  <a:pt x="198" y="687"/>
                  <a:pt x="198" y="687"/>
                </a:cubicBezTo>
                <a:cubicBezTo>
                  <a:pt x="219" y="675"/>
                  <a:pt x="219" y="675"/>
                  <a:pt x="219" y="675"/>
                </a:cubicBezTo>
                <a:cubicBezTo>
                  <a:pt x="219" y="729"/>
                  <a:pt x="219" y="729"/>
                  <a:pt x="219" y="729"/>
                </a:cubicBezTo>
                <a:moveTo>
                  <a:pt x="876" y="729"/>
                </a:moveTo>
                <a:cubicBezTo>
                  <a:pt x="827" y="702"/>
                  <a:pt x="827" y="702"/>
                  <a:pt x="827" y="702"/>
                </a:cubicBezTo>
                <a:cubicBezTo>
                  <a:pt x="876" y="675"/>
                  <a:pt x="876" y="675"/>
                  <a:pt x="876" y="675"/>
                </a:cubicBezTo>
                <a:cubicBezTo>
                  <a:pt x="876" y="729"/>
                  <a:pt x="876" y="729"/>
                  <a:pt x="876" y="729"/>
                </a:cubicBezTo>
                <a:moveTo>
                  <a:pt x="825" y="699"/>
                </a:moveTo>
                <a:cubicBezTo>
                  <a:pt x="825" y="645"/>
                  <a:pt x="825" y="645"/>
                  <a:pt x="825" y="645"/>
                </a:cubicBezTo>
                <a:cubicBezTo>
                  <a:pt x="873" y="672"/>
                  <a:pt x="873" y="672"/>
                  <a:pt x="873" y="672"/>
                </a:cubicBezTo>
                <a:cubicBezTo>
                  <a:pt x="825" y="699"/>
                  <a:pt x="825" y="699"/>
                  <a:pt x="825" y="699"/>
                </a:cubicBezTo>
                <a:moveTo>
                  <a:pt x="715" y="699"/>
                </a:moveTo>
                <a:cubicBezTo>
                  <a:pt x="715" y="645"/>
                  <a:pt x="715" y="645"/>
                  <a:pt x="715" y="645"/>
                </a:cubicBezTo>
                <a:cubicBezTo>
                  <a:pt x="764" y="672"/>
                  <a:pt x="764" y="672"/>
                  <a:pt x="764" y="672"/>
                </a:cubicBezTo>
                <a:cubicBezTo>
                  <a:pt x="715" y="699"/>
                  <a:pt x="715" y="699"/>
                  <a:pt x="715" y="699"/>
                </a:cubicBezTo>
                <a:moveTo>
                  <a:pt x="273" y="699"/>
                </a:moveTo>
                <a:cubicBezTo>
                  <a:pt x="225" y="672"/>
                  <a:pt x="225" y="672"/>
                  <a:pt x="225" y="672"/>
                </a:cubicBezTo>
                <a:cubicBezTo>
                  <a:pt x="257" y="654"/>
                  <a:pt x="257" y="654"/>
                  <a:pt x="257" y="654"/>
                </a:cubicBezTo>
                <a:cubicBezTo>
                  <a:pt x="273" y="645"/>
                  <a:pt x="273" y="645"/>
                  <a:pt x="273" y="645"/>
                </a:cubicBezTo>
                <a:cubicBezTo>
                  <a:pt x="273" y="699"/>
                  <a:pt x="273" y="699"/>
                  <a:pt x="273" y="699"/>
                </a:cubicBezTo>
                <a:moveTo>
                  <a:pt x="387" y="699"/>
                </a:moveTo>
                <a:cubicBezTo>
                  <a:pt x="387" y="645"/>
                  <a:pt x="387" y="645"/>
                  <a:pt x="387" y="645"/>
                </a:cubicBezTo>
                <a:cubicBezTo>
                  <a:pt x="436" y="672"/>
                  <a:pt x="436" y="672"/>
                  <a:pt x="436" y="672"/>
                </a:cubicBezTo>
                <a:cubicBezTo>
                  <a:pt x="387" y="699"/>
                  <a:pt x="387" y="699"/>
                  <a:pt x="387" y="699"/>
                </a:cubicBezTo>
                <a:moveTo>
                  <a:pt x="168" y="699"/>
                </a:moveTo>
                <a:cubicBezTo>
                  <a:pt x="168" y="645"/>
                  <a:pt x="168" y="645"/>
                  <a:pt x="168" y="645"/>
                </a:cubicBezTo>
                <a:cubicBezTo>
                  <a:pt x="217" y="672"/>
                  <a:pt x="217" y="672"/>
                  <a:pt x="217" y="672"/>
                </a:cubicBezTo>
                <a:cubicBezTo>
                  <a:pt x="168" y="699"/>
                  <a:pt x="168" y="699"/>
                  <a:pt x="168" y="699"/>
                </a:cubicBezTo>
                <a:moveTo>
                  <a:pt x="492" y="699"/>
                </a:moveTo>
                <a:cubicBezTo>
                  <a:pt x="444" y="672"/>
                  <a:pt x="444" y="672"/>
                  <a:pt x="444" y="672"/>
                </a:cubicBezTo>
                <a:cubicBezTo>
                  <a:pt x="474" y="655"/>
                  <a:pt x="474" y="655"/>
                  <a:pt x="474" y="655"/>
                </a:cubicBezTo>
                <a:cubicBezTo>
                  <a:pt x="492" y="645"/>
                  <a:pt x="492" y="645"/>
                  <a:pt x="492" y="645"/>
                </a:cubicBezTo>
                <a:cubicBezTo>
                  <a:pt x="492" y="699"/>
                  <a:pt x="492" y="699"/>
                  <a:pt x="492" y="699"/>
                </a:cubicBezTo>
                <a:moveTo>
                  <a:pt x="277" y="699"/>
                </a:moveTo>
                <a:cubicBezTo>
                  <a:pt x="277" y="645"/>
                  <a:pt x="277" y="645"/>
                  <a:pt x="277" y="645"/>
                </a:cubicBezTo>
                <a:cubicBezTo>
                  <a:pt x="326" y="672"/>
                  <a:pt x="326" y="672"/>
                  <a:pt x="326" y="672"/>
                </a:cubicBezTo>
                <a:cubicBezTo>
                  <a:pt x="277" y="699"/>
                  <a:pt x="277" y="699"/>
                  <a:pt x="277" y="699"/>
                </a:cubicBezTo>
                <a:moveTo>
                  <a:pt x="59" y="699"/>
                </a:moveTo>
                <a:cubicBezTo>
                  <a:pt x="59" y="645"/>
                  <a:pt x="59" y="645"/>
                  <a:pt x="59" y="645"/>
                </a:cubicBezTo>
                <a:cubicBezTo>
                  <a:pt x="107" y="672"/>
                  <a:pt x="107" y="672"/>
                  <a:pt x="107" y="672"/>
                </a:cubicBezTo>
                <a:cubicBezTo>
                  <a:pt x="59" y="699"/>
                  <a:pt x="59" y="699"/>
                  <a:pt x="59" y="699"/>
                </a:cubicBezTo>
                <a:moveTo>
                  <a:pt x="602" y="699"/>
                </a:moveTo>
                <a:cubicBezTo>
                  <a:pt x="553" y="672"/>
                  <a:pt x="553" y="672"/>
                  <a:pt x="553" y="672"/>
                </a:cubicBezTo>
                <a:cubicBezTo>
                  <a:pt x="602" y="645"/>
                  <a:pt x="602" y="645"/>
                  <a:pt x="602" y="645"/>
                </a:cubicBezTo>
                <a:cubicBezTo>
                  <a:pt x="602" y="699"/>
                  <a:pt x="602" y="699"/>
                  <a:pt x="602" y="699"/>
                </a:cubicBezTo>
                <a:moveTo>
                  <a:pt x="606" y="699"/>
                </a:moveTo>
                <a:cubicBezTo>
                  <a:pt x="606" y="645"/>
                  <a:pt x="606" y="645"/>
                  <a:pt x="606" y="645"/>
                </a:cubicBezTo>
                <a:cubicBezTo>
                  <a:pt x="654" y="672"/>
                  <a:pt x="654" y="672"/>
                  <a:pt x="654" y="672"/>
                </a:cubicBezTo>
                <a:cubicBezTo>
                  <a:pt x="606" y="699"/>
                  <a:pt x="606" y="699"/>
                  <a:pt x="606" y="699"/>
                </a:cubicBezTo>
                <a:moveTo>
                  <a:pt x="711" y="699"/>
                </a:moveTo>
                <a:cubicBezTo>
                  <a:pt x="663" y="672"/>
                  <a:pt x="663" y="672"/>
                  <a:pt x="663" y="672"/>
                </a:cubicBezTo>
                <a:cubicBezTo>
                  <a:pt x="711" y="645"/>
                  <a:pt x="711" y="645"/>
                  <a:pt x="711" y="645"/>
                </a:cubicBezTo>
                <a:cubicBezTo>
                  <a:pt x="711" y="699"/>
                  <a:pt x="711" y="699"/>
                  <a:pt x="711" y="699"/>
                </a:cubicBezTo>
                <a:moveTo>
                  <a:pt x="55" y="699"/>
                </a:moveTo>
                <a:cubicBezTo>
                  <a:pt x="6" y="672"/>
                  <a:pt x="6" y="672"/>
                  <a:pt x="6" y="672"/>
                </a:cubicBezTo>
                <a:cubicBezTo>
                  <a:pt x="55" y="645"/>
                  <a:pt x="55" y="645"/>
                  <a:pt x="55" y="645"/>
                </a:cubicBezTo>
                <a:cubicBezTo>
                  <a:pt x="55" y="699"/>
                  <a:pt x="55" y="699"/>
                  <a:pt x="55" y="699"/>
                </a:cubicBezTo>
                <a:moveTo>
                  <a:pt x="496" y="699"/>
                </a:moveTo>
                <a:cubicBezTo>
                  <a:pt x="496" y="645"/>
                  <a:pt x="496" y="645"/>
                  <a:pt x="496" y="645"/>
                </a:cubicBezTo>
                <a:cubicBezTo>
                  <a:pt x="515" y="655"/>
                  <a:pt x="515" y="655"/>
                  <a:pt x="515" y="655"/>
                </a:cubicBezTo>
                <a:cubicBezTo>
                  <a:pt x="545" y="672"/>
                  <a:pt x="545" y="672"/>
                  <a:pt x="545" y="672"/>
                </a:cubicBezTo>
                <a:cubicBezTo>
                  <a:pt x="496" y="699"/>
                  <a:pt x="496" y="699"/>
                  <a:pt x="496" y="699"/>
                </a:cubicBezTo>
                <a:moveTo>
                  <a:pt x="164" y="699"/>
                </a:moveTo>
                <a:cubicBezTo>
                  <a:pt x="116" y="672"/>
                  <a:pt x="116" y="672"/>
                  <a:pt x="116" y="672"/>
                </a:cubicBezTo>
                <a:cubicBezTo>
                  <a:pt x="164" y="645"/>
                  <a:pt x="164" y="645"/>
                  <a:pt x="164" y="645"/>
                </a:cubicBezTo>
                <a:cubicBezTo>
                  <a:pt x="164" y="699"/>
                  <a:pt x="164" y="699"/>
                  <a:pt x="164" y="699"/>
                </a:cubicBezTo>
                <a:moveTo>
                  <a:pt x="383" y="699"/>
                </a:moveTo>
                <a:cubicBezTo>
                  <a:pt x="334" y="672"/>
                  <a:pt x="334" y="672"/>
                  <a:pt x="334" y="672"/>
                </a:cubicBezTo>
                <a:cubicBezTo>
                  <a:pt x="383" y="645"/>
                  <a:pt x="383" y="645"/>
                  <a:pt x="383" y="645"/>
                </a:cubicBezTo>
                <a:cubicBezTo>
                  <a:pt x="383" y="699"/>
                  <a:pt x="383" y="699"/>
                  <a:pt x="383" y="699"/>
                </a:cubicBezTo>
                <a:moveTo>
                  <a:pt x="821" y="699"/>
                </a:moveTo>
                <a:cubicBezTo>
                  <a:pt x="772" y="672"/>
                  <a:pt x="772" y="672"/>
                  <a:pt x="772" y="672"/>
                </a:cubicBezTo>
                <a:cubicBezTo>
                  <a:pt x="821" y="644"/>
                  <a:pt x="821" y="644"/>
                  <a:pt x="821" y="644"/>
                </a:cubicBezTo>
                <a:cubicBezTo>
                  <a:pt x="821" y="699"/>
                  <a:pt x="821" y="699"/>
                  <a:pt x="821" y="699"/>
                </a:cubicBezTo>
                <a:moveTo>
                  <a:pt x="223" y="668"/>
                </a:moveTo>
                <a:cubicBezTo>
                  <a:pt x="223" y="615"/>
                  <a:pt x="223" y="615"/>
                  <a:pt x="223" y="615"/>
                </a:cubicBezTo>
                <a:cubicBezTo>
                  <a:pt x="271" y="641"/>
                  <a:pt x="271" y="641"/>
                  <a:pt x="271" y="641"/>
                </a:cubicBezTo>
                <a:cubicBezTo>
                  <a:pt x="223" y="668"/>
                  <a:pt x="223" y="668"/>
                  <a:pt x="223" y="668"/>
                </a:cubicBezTo>
                <a:moveTo>
                  <a:pt x="766" y="668"/>
                </a:moveTo>
                <a:cubicBezTo>
                  <a:pt x="717" y="641"/>
                  <a:pt x="717" y="641"/>
                  <a:pt x="717" y="641"/>
                </a:cubicBezTo>
                <a:cubicBezTo>
                  <a:pt x="766" y="615"/>
                  <a:pt x="766" y="615"/>
                  <a:pt x="766" y="615"/>
                </a:cubicBezTo>
                <a:cubicBezTo>
                  <a:pt x="766" y="668"/>
                  <a:pt x="766" y="668"/>
                  <a:pt x="766" y="668"/>
                </a:cubicBezTo>
                <a:moveTo>
                  <a:pt x="661" y="668"/>
                </a:moveTo>
                <a:cubicBezTo>
                  <a:pt x="661" y="615"/>
                  <a:pt x="661" y="615"/>
                  <a:pt x="661" y="615"/>
                </a:cubicBezTo>
                <a:cubicBezTo>
                  <a:pt x="709" y="641"/>
                  <a:pt x="709" y="641"/>
                  <a:pt x="709" y="641"/>
                </a:cubicBezTo>
                <a:cubicBezTo>
                  <a:pt x="661" y="668"/>
                  <a:pt x="661" y="668"/>
                  <a:pt x="661" y="668"/>
                </a:cubicBezTo>
                <a:moveTo>
                  <a:pt x="328" y="668"/>
                </a:moveTo>
                <a:cubicBezTo>
                  <a:pt x="282" y="643"/>
                  <a:pt x="282" y="643"/>
                  <a:pt x="282" y="643"/>
                </a:cubicBezTo>
                <a:cubicBezTo>
                  <a:pt x="280" y="641"/>
                  <a:pt x="280" y="641"/>
                  <a:pt x="280" y="641"/>
                </a:cubicBezTo>
                <a:cubicBezTo>
                  <a:pt x="328" y="614"/>
                  <a:pt x="328" y="614"/>
                  <a:pt x="328" y="614"/>
                </a:cubicBezTo>
                <a:cubicBezTo>
                  <a:pt x="328" y="668"/>
                  <a:pt x="328" y="668"/>
                  <a:pt x="328" y="668"/>
                </a:cubicBezTo>
                <a:moveTo>
                  <a:pt x="442" y="668"/>
                </a:moveTo>
                <a:cubicBezTo>
                  <a:pt x="442" y="614"/>
                  <a:pt x="442" y="614"/>
                  <a:pt x="442" y="614"/>
                </a:cubicBezTo>
                <a:cubicBezTo>
                  <a:pt x="490" y="641"/>
                  <a:pt x="490" y="641"/>
                  <a:pt x="490" y="641"/>
                </a:cubicBezTo>
                <a:cubicBezTo>
                  <a:pt x="472" y="652"/>
                  <a:pt x="472" y="652"/>
                  <a:pt x="472" y="652"/>
                </a:cubicBezTo>
                <a:cubicBezTo>
                  <a:pt x="442" y="668"/>
                  <a:pt x="442" y="668"/>
                  <a:pt x="442" y="668"/>
                </a:cubicBezTo>
                <a:moveTo>
                  <a:pt x="438" y="668"/>
                </a:moveTo>
                <a:cubicBezTo>
                  <a:pt x="394" y="644"/>
                  <a:pt x="394" y="644"/>
                  <a:pt x="394" y="644"/>
                </a:cubicBezTo>
                <a:cubicBezTo>
                  <a:pt x="389" y="641"/>
                  <a:pt x="389" y="641"/>
                  <a:pt x="389" y="641"/>
                </a:cubicBezTo>
                <a:cubicBezTo>
                  <a:pt x="438" y="614"/>
                  <a:pt x="438" y="614"/>
                  <a:pt x="438" y="614"/>
                </a:cubicBezTo>
                <a:cubicBezTo>
                  <a:pt x="438" y="668"/>
                  <a:pt x="438" y="668"/>
                  <a:pt x="438" y="668"/>
                </a:cubicBezTo>
                <a:moveTo>
                  <a:pt x="332" y="668"/>
                </a:moveTo>
                <a:cubicBezTo>
                  <a:pt x="332" y="614"/>
                  <a:pt x="332" y="614"/>
                  <a:pt x="332" y="614"/>
                </a:cubicBezTo>
                <a:cubicBezTo>
                  <a:pt x="381" y="641"/>
                  <a:pt x="381" y="641"/>
                  <a:pt x="381" y="641"/>
                </a:cubicBezTo>
                <a:cubicBezTo>
                  <a:pt x="332" y="668"/>
                  <a:pt x="332" y="668"/>
                  <a:pt x="332" y="668"/>
                </a:cubicBezTo>
                <a:moveTo>
                  <a:pt x="114" y="668"/>
                </a:moveTo>
                <a:cubicBezTo>
                  <a:pt x="114" y="614"/>
                  <a:pt x="114" y="614"/>
                  <a:pt x="114" y="614"/>
                </a:cubicBezTo>
                <a:cubicBezTo>
                  <a:pt x="162" y="641"/>
                  <a:pt x="162" y="641"/>
                  <a:pt x="162" y="641"/>
                </a:cubicBezTo>
                <a:cubicBezTo>
                  <a:pt x="114" y="668"/>
                  <a:pt x="114" y="668"/>
                  <a:pt x="114" y="668"/>
                </a:cubicBezTo>
                <a:moveTo>
                  <a:pt x="547" y="668"/>
                </a:moveTo>
                <a:cubicBezTo>
                  <a:pt x="517" y="652"/>
                  <a:pt x="517" y="652"/>
                  <a:pt x="517" y="652"/>
                </a:cubicBezTo>
                <a:cubicBezTo>
                  <a:pt x="498" y="641"/>
                  <a:pt x="498" y="641"/>
                  <a:pt x="498" y="641"/>
                </a:cubicBezTo>
                <a:cubicBezTo>
                  <a:pt x="547" y="614"/>
                  <a:pt x="547" y="614"/>
                  <a:pt x="547" y="614"/>
                </a:cubicBezTo>
                <a:cubicBezTo>
                  <a:pt x="547" y="668"/>
                  <a:pt x="547" y="668"/>
                  <a:pt x="547" y="668"/>
                </a:cubicBezTo>
                <a:moveTo>
                  <a:pt x="4" y="668"/>
                </a:moveTo>
                <a:cubicBezTo>
                  <a:pt x="4" y="614"/>
                  <a:pt x="4" y="614"/>
                  <a:pt x="4" y="614"/>
                </a:cubicBezTo>
                <a:cubicBezTo>
                  <a:pt x="53" y="641"/>
                  <a:pt x="53" y="641"/>
                  <a:pt x="53" y="641"/>
                </a:cubicBezTo>
                <a:cubicBezTo>
                  <a:pt x="4" y="668"/>
                  <a:pt x="4" y="668"/>
                  <a:pt x="4" y="668"/>
                </a:cubicBezTo>
                <a:moveTo>
                  <a:pt x="657" y="668"/>
                </a:moveTo>
                <a:cubicBezTo>
                  <a:pt x="608" y="641"/>
                  <a:pt x="608" y="641"/>
                  <a:pt x="608" y="641"/>
                </a:cubicBezTo>
                <a:cubicBezTo>
                  <a:pt x="657" y="614"/>
                  <a:pt x="657" y="614"/>
                  <a:pt x="657" y="614"/>
                </a:cubicBezTo>
                <a:cubicBezTo>
                  <a:pt x="657" y="668"/>
                  <a:pt x="657" y="668"/>
                  <a:pt x="657" y="668"/>
                </a:cubicBezTo>
                <a:moveTo>
                  <a:pt x="770" y="669"/>
                </a:moveTo>
                <a:cubicBezTo>
                  <a:pt x="770" y="614"/>
                  <a:pt x="770" y="614"/>
                  <a:pt x="770" y="614"/>
                </a:cubicBezTo>
                <a:cubicBezTo>
                  <a:pt x="818" y="641"/>
                  <a:pt x="818" y="641"/>
                  <a:pt x="818" y="641"/>
                </a:cubicBezTo>
                <a:cubicBezTo>
                  <a:pt x="770" y="669"/>
                  <a:pt x="770" y="669"/>
                  <a:pt x="770" y="669"/>
                </a:cubicBezTo>
                <a:moveTo>
                  <a:pt x="551" y="668"/>
                </a:moveTo>
                <a:cubicBezTo>
                  <a:pt x="551" y="614"/>
                  <a:pt x="551" y="614"/>
                  <a:pt x="551" y="614"/>
                </a:cubicBezTo>
                <a:cubicBezTo>
                  <a:pt x="600" y="641"/>
                  <a:pt x="600" y="641"/>
                  <a:pt x="600" y="641"/>
                </a:cubicBezTo>
                <a:cubicBezTo>
                  <a:pt x="595" y="644"/>
                  <a:pt x="595" y="644"/>
                  <a:pt x="595" y="644"/>
                </a:cubicBezTo>
                <a:cubicBezTo>
                  <a:pt x="551" y="668"/>
                  <a:pt x="551" y="668"/>
                  <a:pt x="551" y="668"/>
                </a:cubicBezTo>
                <a:moveTo>
                  <a:pt x="110" y="669"/>
                </a:moveTo>
                <a:cubicBezTo>
                  <a:pt x="61" y="641"/>
                  <a:pt x="61" y="641"/>
                  <a:pt x="61" y="641"/>
                </a:cubicBezTo>
                <a:cubicBezTo>
                  <a:pt x="110" y="614"/>
                  <a:pt x="110" y="614"/>
                  <a:pt x="110" y="614"/>
                </a:cubicBezTo>
                <a:cubicBezTo>
                  <a:pt x="110" y="669"/>
                  <a:pt x="110" y="669"/>
                  <a:pt x="110" y="669"/>
                </a:cubicBezTo>
                <a:moveTo>
                  <a:pt x="219" y="669"/>
                </a:moveTo>
                <a:cubicBezTo>
                  <a:pt x="170" y="641"/>
                  <a:pt x="170" y="641"/>
                  <a:pt x="170" y="641"/>
                </a:cubicBezTo>
                <a:cubicBezTo>
                  <a:pt x="219" y="614"/>
                  <a:pt x="219" y="614"/>
                  <a:pt x="219" y="614"/>
                </a:cubicBezTo>
                <a:cubicBezTo>
                  <a:pt x="219" y="669"/>
                  <a:pt x="219" y="669"/>
                  <a:pt x="219" y="669"/>
                </a:cubicBezTo>
                <a:moveTo>
                  <a:pt x="876" y="669"/>
                </a:moveTo>
                <a:cubicBezTo>
                  <a:pt x="827" y="641"/>
                  <a:pt x="827" y="641"/>
                  <a:pt x="827" y="641"/>
                </a:cubicBezTo>
                <a:cubicBezTo>
                  <a:pt x="876" y="614"/>
                  <a:pt x="876" y="614"/>
                  <a:pt x="876" y="614"/>
                </a:cubicBezTo>
                <a:cubicBezTo>
                  <a:pt x="876" y="669"/>
                  <a:pt x="876" y="669"/>
                  <a:pt x="876" y="669"/>
                </a:cubicBezTo>
                <a:moveTo>
                  <a:pt x="168" y="638"/>
                </a:moveTo>
                <a:cubicBezTo>
                  <a:pt x="168" y="584"/>
                  <a:pt x="168" y="584"/>
                  <a:pt x="168" y="584"/>
                </a:cubicBezTo>
                <a:cubicBezTo>
                  <a:pt x="217" y="611"/>
                  <a:pt x="217" y="611"/>
                  <a:pt x="217" y="611"/>
                </a:cubicBezTo>
                <a:cubicBezTo>
                  <a:pt x="169" y="638"/>
                  <a:pt x="169" y="638"/>
                  <a:pt x="169" y="638"/>
                </a:cubicBezTo>
                <a:cubicBezTo>
                  <a:pt x="168" y="638"/>
                  <a:pt x="168" y="638"/>
                  <a:pt x="168" y="638"/>
                </a:cubicBezTo>
                <a:moveTo>
                  <a:pt x="825" y="638"/>
                </a:moveTo>
                <a:cubicBezTo>
                  <a:pt x="825" y="584"/>
                  <a:pt x="825" y="584"/>
                  <a:pt x="825" y="584"/>
                </a:cubicBezTo>
                <a:cubicBezTo>
                  <a:pt x="873" y="611"/>
                  <a:pt x="873" y="611"/>
                  <a:pt x="873" y="611"/>
                </a:cubicBezTo>
                <a:cubicBezTo>
                  <a:pt x="825" y="638"/>
                  <a:pt x="825" y="638"/>
                  <a:pt x="825" y="638"/>
                </a:cubicBezTo>
                <a:moveTo>
                  <a:pt x="715" y="638"/>
                </a:moveTo>
                <a:cubicBezTo>
                  <a:pt x="715" y="584"/>
                  <a:pt x="715" y="584"/>
                  <a:pt x="715" y="584"/>
                </a:cubicBezTo>
                <a:cubicBezTo>
                  <a:pt x="764" y="611"/>
                  <a:pt x="764" y="611"/>
                  <a:pt x="764" y="611"/>
                </a:cubicBezTo>
                <a:cubicBezTo>
                  <a:pt x="715" y="638"/>
                  <a:pt x="715" y="638"/>
                  <a:pt x="715" y="638"/>
                </a:cubicBezTo>
                <a:moveTo>
                  <a:pt x="606" y="638"/>
                </a:moveTo>
                <a:cubicBezTo>
                  <a:pt x="606" y="584"/>
                  <a:pt x="606" y="584"/>
                  <a:pt x="606" y="584"/>
                </a:cubicBezTo>
                <a:cubicBezTo>
                  <a:pt x="654" y="611"/>
                  <a:pt x="654" y="611"/>
                  <a:pt x="654" y="611"/>
                </a:cubicBezTo>
                <a:cubicBezTo>
                  <a:pt x="606" y="638"/>
                  <a:pt x="606" y="638"/>
                  <a:pt x="606" y="638"/>
                </a:cubicBezTo>
                <a:moveTo>
                  <a:pt x="225" y="611"/>
                </a:moveTo>
                <a:cubicBezTo>
                  <a:pt x="273" y="584"/>
                  <a:pt x="273" y="584"/>
                  <a:pt x="273" y="584"/>
                </a:cubicBezTo>
                <a:cubicBezTo>
                  <a:pt x="273" y="638"/>
                  <a:pt x="273" y="638"/>
                  <a:pt x="273" y="638"/>
                </a:cubicBezTo>
                <a:cubicBezTo>
                  <a:pt x="225" y="611"/>
                  <a:pt x="225" y="611"/>
                  <a:pt x="225" y="611"/>
                </a:cubicBezTo>
                <a:cubicBezTo>
                  <a:pt x="225" y="611"/>
                  <a:pt x="225" y="611"/>
                  <a:pt x="225" y="611"/>
                </a:cubicBezTo>
                <a:moveTo>
                  <a:pt x="383" y="638"/>
                </a:moveTo>
                <a:cubicBezTo>
                  <a:pt x="376" y="634"/>
                  <a:pt x="376" y="634"/>
                  <a:pt x="376" y="634"/>
                </a:cubicBezTo>
                <a:cubicBezTo>
                  <a:pt x="335" y="611"/>
                  <a:pt x="335" y="611"/>
                  <a:pt x="335" y="611"/>
                </a:cubicBezTo>
                <a:cubicBezTo>
                  <a:pt x="383" y="584"/>
                  <a:pt x="383" y="584"/>
                  <a:pt x="383" y="584"/>
                </a:cubicBezTo>
                <a:cubicBezTo>
                  <a:pt x="383" y="638"/>
                  <a:pt x="383" y="638"/>
                  <a:pt x="383" y="638"/>
                </a:cubicBezTo>
                <a:moveTo>
                  <a:pt x="387" y="638"/>
                </a:moveTo>
                <a:cubicBezTo>
                  <a:pt x="387" y="584"/>
                  <a:pt x="387" y="584"/>
                  <a:pt x="387" y="584"/>
                </a:cubicBezTo>
                <a:cubicBezTo>
                  <a:pt x="436" y="611"/>
                  <a:pt x="436" y="611"/>
                  <a:pt x="436" y="611"/>
                </a:cubicBezTo>
                <a:cubicBezTo>
                  <a:pt x="387" y="638"/>
                  <a:pt x="387" y="638"/>
                  <a:pt x="387" y="638"/>
                </a:cubicBezTo>
                <a:moveTo>
                  <a:pt x="492" y="638"/>
                </a:moveTo>
                <a:cubicBezTo>
                  <a:pt x="444" y="611"/>
                  <a:pt x="444" y="611"/>
                  <a:pt x="444" y="611"/>
                </a:cubicBezTo>
                <a:cubicBezTo>
                  <a:pt x="492" y="584"/>
                  <a:pt x="492" y="584"/>
                  <a:pt x="492" y="584"/>
                </a:cubicBezTo>
                <a:cubicBezTo>
                  <a:pt x="492" y="638"/>
                  <a:pt x="492" y="638"/>
                  <a:pt x="492" y="638"/>
                </a:cubicBezTo>
                <a:moveTo>
                  <a:pt x="277" y="638"/>
                </a:moveTo>
                <a:cubicBezTo>
                  <a:pt x="277" y="584"/>
                  <a:pt x="277" y="584"/>
                  <a:pt x="277" y="584"/>
                </a:cubicBezTo>
                <a:cubicBezTo>
                  <a:pt x="326" y="611"/>
                  <a:pt x="326" y="611"/>
                  <a:pt x="326" y="611"/>
                </a:cubicBezTo>
                <a:cubicBezTo>
                  <a:pt x="277" y="638"/>
                  <a:pt x="277" y="638"/>
                  <a:pt x="277" y="638"/>
                </a:cubicBezTo>
                <a:moveTo>
                  <a:pt x="59" y="638"/>
                </a:moveTo>
                <a:cubicBezTo>
                  <a:pt x="59" y="584"/>
                  <a:pt x="59" y="584"/>
                  <a:pt x="59" y="584"/>
                </a:cubicBezTo>
                <a:cubicBezTo>
                  <a:pt x="107" y="611"/>
                  <a:pt x="107" y="611"/>
                  <a:pt x="107" y="611"/>
                </a:cubicBezTo>
                <a:cubicBezTo>
                  <a:pt x="59" y="638"/>
                  <a:pt x="59" y="638"/>
                  <a:pt x="59" y="638"/>
                </a:cubicBezTo>
                <a:moveTo>
                  <a:pt x="602" y="638"/>
                </a:moveTo>
                <a:cubicBezTo>
                  <a:pt x="553" y="611"/>
                  <a:pt x="553" y="611"/>
                  <a:pt x="553" y="611"/>
                </a:cubicBezTo>
                <a:cubicBezTo>
                  <a:pt x="602" y="584"/>
                  <a:pt x="602" y="584"/>
                  <a:pt x="602" y="584"/>
                </a:cubicBezTo>
                <a:cubicBezTo>
                  <a:pt x="602" y="638"/>
                  <a:pt x="602" y="638"/>
                  <a:pt x="602" y="638"/>
                </a:cubicBezTo>
                <a:moveTo>
                  <a:pt x="711" y="638"/>
                </a:moveTo>
                <a:cubicBezTo>
                  <a:pt x="663" y="611"/>
                  <a:pt x="663" y="611"/>
                  <a:pt x="663" y="611"/>
                </a:cubicBezTo>
                <a:cubicBezTo>
                  <a:pt x="711" y="584"/>
                  <a:pt x="711" y="584"/>
                  <a:pt x="711" y="584"/>
                </a:cubicBezTo>
                <a:cubicBezTo>
                  <a:pt x="711" y="638"/>
                  <a:pt x="711" y="638"/>
                  <a:pt x="711" y="638"/>
                </a:cubicBezTo>
                <a:moveTo>
                  <a:pt x="55" y="638"/>
                </a:moveTo>
                <a:cubicBezTo>
                  <a:pt x="6" y="611"/>
                  <a:pt x="6" y="611"/>
                  <a:pt x="6" y="611"/>
                </a:cubicBezTo>
                <a:cubicBezTo>
                  <a:pt x="55" y="584"/>
                  <a:pt x="55" y="584"/>
                  <a:pt x="55" y="584"/>
                </a:cubicBezTo>
                <a:cubicBezTo>
                  <a:pt x="55" y="638"/>
                  <a:pt x="55" y="638"/>
                  <a:pt x="55" y="638"/>
                </a:cubicBezTo>
                <a:moveTo>
                  <a:pt x="496" y="638"/>
                </a:moveTo>
                <a:cubicBezTo>
                  <a:pt x="496" y="584"/>
                  <a:pt x="496" y="584"/>
                  <a:pt x="496" y="584"/>
                </a:cubicBezTo>
                <a:cubicBezTo>
                  <a:pt x="545" y="611"/>
                  <a:pt x="545" y="611"/>
                  <a:pt x="545" y="611"/>
                </a:cubicBezTo>
                <a:cubicBezTo>
                  <a:pt x="496" y="638"/>
                  <a:pt x="496" y="638"/>
                  <a:pt x="496" y="638"/>
                </a:cubicBezTo>
                <a:moveTo>
                  <a:pt x="821" y="638"/>
                </a:moveTo>
                <a:cubicBezTo>
                  <a:pt x="772" y="611"/>
                  <a:pt x="772" y="611"/>
                  <a:pt x="772" y="611"/>
                </a:cubicBezTo>
                <a:cubicBezTo>
                  <a:pt x="821" y="584"/>
                  <a:pt x="821" y="584"/>
                  <a:pt x="821" y="584"/>
                </a:cubicBezTo>
                <a:cubicBezTo>
                  <a:pt x="821" y="638"/>
                  <a:pt x="821" y="638"/>
                  <a:pt x="821" y="638"/>
                </a:cubicBezTo>
                <a:moveTo>
                  <a:pt x="164" y="638"/>
                </a:moveTo>
                <a:cubicBezTo>
                  <a:pt x="116" y="611"/>
                  <a:pt x="116" y="611"/>
                  <a:pt x="116" y="611"/>
                </a:cubicBezTo>
                <a:cubicBezTo>
                  <a:pt x="164" y="584"/>
                  <a:pt x="164" y="584"/>
                  <a:pt x="164" y="584"/>
                </a:cubicBezTo>
                <a:cubicBezTo>
                  <a:pt x="164" y="638"/>
                  <a:pt x="164" y="638"/>
                  <a:pt x="164" y="638"/>
                </a:cubicBezTo>
                <a:moveTo>
                  <a:pt x="223" y="607"/>
                </a:moveTo>
                <a:cubicBezTo>
                  <a:pt x="223" y="554"/>
                  <a:pt x="223" y="554"/>
                  <a:pt x="223" y="554"/>
                </a:cubicBezTo>
                <a:cubicBezTo>
                  <a:pt x="271" y="580"/>
                  <a:pt x="271" y="580"/>
                  <a:pt x="271" y="580"/>
                </a:cubicBezTo>
                <a:cubicBezTo>
                  <a:pt x="223" y="607"/>
                  <a:pt x="223" y="607"/>
                  <a:pt x="223" y="607"/>
                </a:cubicBezTo>
                <a:moveTo>
                  <a:pt x="438" y="607"/>
                </a:moveTo>
                <a:cubicBezTo>
                  <a:pt x="391" y="582"/>
                  <a:pt x="391" y="582"/>
                  <a:pt x="391" y="582"/>
                </a:cubicBezTo>
                <a:cubicBezTo>
                  <a:pt x="389" y="581"/>
                  <a:pt x="389" y="581"/>
                  <a:pt x="389" y="581"/>
                </a:cubicBezTo>
                <a:cubicBezTo>
                  <a:pt x="392" y="579"/>
                  <a:pt x="392" y="579"/>
                  <a:pt x="392" y="579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607"/>
                  <a:pt x="438" y="607"/>
                  <a:pt x="438" y="607"/>
                </a:cubicBezTo>
                <a:moveTo>
                  <a:pt x="114" y="608"/>
                </a:moveTo>
                <a:cubicBezTo>
                  <a:pt x="114" y="554"/>
                  <a:pt x="114" y="554"/>
                  <a:pt x="114" y="554"/>
                </a:cubicBezTo>
                <a:cubicBezTo>
                  <a:pt x="162" y="581"/>
                  <a:pt x="162" y="581"/>
                  <a:pt x="162" y="581"/>
                </a:cubicBezTo>
                <a:cubicBezTo>
                  <a:pt x="114" y="608"/>
                  <a:pt x="114" y="608"/>
                  <a:pt x="114" y="608"/>
                </a:cubicBezTo>
                <a:moveTo>
                  <a:pt x="766" y="607"/>
                </a:moveTo>
                <a:cubicBezTo>
                  <a:pt x="717" y="580"/>
                  <a:pt x="717" y="580"/>
                  <a:pt x="717" y="580"/>
                </a:cubicBezTo>
                <a:cubicBezTo>
                  <a:pt x="718" y="580"/>
                  <a:pt x="718" y="580"/>
                  <a:pt x="718" y="580"/>
                </a:cubicBezTo>
                <a:cubicBezTo>
                  <a:pt x="766" y="554"/>
                  <a:pt x="766" y="554"/>
                  <a:pt x="766" y="554"/>
                </a:cubicBezTo>
                <a:cubicBezTo>
                  <a:pt x="766" y="607"/>
                  <a:pt x="766" y="607"/>
                  <a:pt x="766" y="607"/>
                </a:cubicBezTo>
                <a:moveTo>
                  <a:pt x="661" y="607"/>
                </a:moveTo>
                <a:cubicBezTo>
                  <a:pt x="661" y="554"/>
                  <a:pt x="661" y="554"/>
                  <a:pt x="661" y="554"/>
                </a:cubicBezTo>
                <a:cubicBezTo>
                  <a:pt x="709" y="580"/>
                  <a:pt x="709" y="580"/>
                  <a:pt x="709" y="580"/>
                </a:cubicBezTo>
                <a:cubicBezTo>
                  <a:pt x="661" y="607"/>
                  <a:pt x="661" y="607"/>
                  <a:pt x="661" y="607"/>
                </a:cubicBezTo>
                <a:moveTo>
                  <a:pt x="551" y="608"/>
                </a:moveTo>
                <a:cubicBezTo>
                  <a:pt x="551" y="554"/>
                  <a:pt x="551" y="554"/>
                  <a:pt x="551" y="554"/>
                </a:cubicBezTo>
                <a:cubicBezTo>
                  <a:pt x="597" y="579"/>
                  <a:pt x="597" y="579"/>
                  <a:pt x="597" y="579"/>
                </a:cubicBezTo>
                <a:cubicBezTo>
                  <a:pt x="600" y="581"/>
                  <a:pt x="600" y="581"/>
                  <a:pt x="600" y="581"/>
                </a:cubicBezTo>
                <a:cubicBezTo>
                  <a:pt x="551" y="608"/>
                  <a:pt x="551" y="608"/>
                  <a:pt x="551" y="608"/>
                </a:cubicBezTo>
                <a:moveTo>
                  <a:pt x="328" y="607"/>
                </a:moveTo>
                <a:cubicBezTo>
                  <a:pt x="280" y="580"/>
                  <a:pt x="280" y="580"/>
                  <a:pt x="280" y="580"/>
                </a:cubicBezTo>
                <a:cubicBezTo>
                  <a:pt x="328" y="554"/>
                  <a:pt x="328" y="554"/>
                  <a:pt x="328" y="554"/>
                </a:cubicBezTo>
                <a:cubicBezTo>
                  <a:pt x="328" y="607"/>
                  <a:pt x="328" y="607"/>
                  <a:pt x="328" y="607"/>
                </a:cubicBezTo>
                <a:moveTo>
                  <a:pt x="442" y="607"/>
                </a:moveTo>
                <a:cubicBezTo>
                  <a:pt x="442" y="553"/>
                  <a:pt x="442" y="553"/>
                  <a:pt x="442" y="553"/>
                </a:cubicBezTo>
                <a:cubicBezTo>
                  <a:pt x="474" y="571"/>
                  <a:pt x="474" y="571"/>
                  <a:pt x="474" y="571"/>
                </a:cubicBezTo>
                <a:cubicBezTo>
                  <a:pt x="490" y="580"/>
                  <a:pt x="490" y="580"/>
                  <a:pt x="490" y="580"/>
                </a:cubicBezTo>
                <a:cubicBezTo>
                  <a:pt x="442" y="607"/>
                  <a:pt x="442" y="607"/>
                  <a:pt x="442" y="607"/>
                </a:cubicBezTo>
                <a:moveTo>
                  <a:pt x="332" y="608"/>
                </a:moveTo>
                <a:cubicBezTo>
                  <a:pt x="332" y="553"/>
                  <a:pt x="332" y="553"/>
                  <a:pt x="332" y="553"/>
                </a:cubicBezTo>
                <a:cubicBezTo>
                  <a:pt x="381" y="580"/>
                  <a:pt x="381" y="580"/>
                  <a:pt x="381" y="580"/>
                </a:cubicBezTo>
                <a:cubicBezTo>
                  <a:pt x="332" y="608"/>
                  <a:pt x="332" y="608"/>
                  <a:pt x="332" y="608"/>
                </a:cubicBezTo>
                <a:moveTo>
                  <a:pt x="547" y="608"/>
                </a:moveTo>
                <a:cubicBezTo>
                  <a:pt x="498" y="580"/>
                  <a:pt x="498" y="580"/>
                  <a:pt x="498" y="580"/>
                </a:cubicBezTo>
                <a:cubicBezTo>
                  <a:pt x="515" y="571"/>
                  <a:pt x="515" y="571"/>
                  <a:pt x="515" y="571"/>
                </a:cubicBezTo>
                <a:cubicBezTo>
                  <a:pt x="547" y="553"/>
                  <a:pt x="547" y="553"/>
                  <a:pt x="547" y="553"/>
                </a:cubicBezTo>
                <a:cubicBezTo>
                  <a:pt x="547" y="608"/>
                  <a:pt x="547" y="608"/>
                  <a:pt x="547" y="608"/>
                </a:cubicBezTo>
                <a:moveTo>
                  <a:pt x="4" y="608"/>
                </a:moveTo>
                <a:cubicBezTo>
                  <a:pt x="4" y="553"/>
                  <a:pt x="4" y="553"/>
                  <a:pt x="4" y="553"/>
                </a:cubicBezTo>
                <a:cubicBezTo>
                  <a:pt x="53" y="580"/>
                  <a:pt x="53" y="580"/>
                  <a:pt x="53" y="580"/>
                </a:cubicBezTo>
                <a:cubicBezTo>
                  <a:pt x="4" y="608"/>
                  <a:pt x="4" y="608"/>
                  <a:pt x="4" y="608"/>
                </a:cubicBezTo>
                <a:moveTo>
                  <a:pt x="657" y="608"/>
                </a:moveTo>
                <a:cubicBezTo>
                  <a:pt x="608" y="580"/>
                  <a:pt x="608" y="580"/>
                  <a:pt x="608" y="580"/>
                </a:cubicBezTo>
                <a:cubicBezTo>
                  <a:pt x="657" y="553"/>
                  <a:pt x="657" y="553"/>
                  <a:pt x="657" y="553"/>
                </a:cubicBezTo>
                <a:cubicBezTo>
                  <a:pt x="657" y="608"/>
                  <a:pt x="657" y="608"/>
                  <a:pt x="657" y="608"/>
                </a:cubicBezTo>
                <a:moveTo>
                  <a:pt x="770" y="608"/>
                </a:moveTo>
                <a:cubicBezTo>
                  <a:pt x="770" y="553"/>
                  <a:pt x="770" y="553"/>
                  <a:pt x="770" y="553"/>
                </a:cubicBezTo>
                <a:cubicBezTo>
                  <a:pt x="818" y="580"/>
                  <a:pt x="818" y="580"/>
                  <a:pt x="818" y="580"/>
                </a:cubicBezTo>
                <a:cubicBezTo>
                  <a:pt x="770" y="608"/>
                  <a:pt x="770" y="608"/>
                  <a:pt x="770" y="608"/>
                </a:cubicBezTo>
                <a:moveTo>
                  <a:pt x="110" y="608"/>
                </a:moveTo>
                <a:cubicBezTo>
                  <a:pt x="61" y="580"/>
                  <a:pt x="61" y="580"/>
                  <a:pt x="61" y="580"/>
                </a:cubicBezTo>
                <a:cubicBezTo>
                  <a:pt x="110" y="553"/>
                  <a:pt x="110" y="553"/>
                  <a:pt x="110" y="553"/>
                </a:cubicBezTo>
                <a:cubicBezTo>
                  <a:pt x="110" y="608"/>
                  <a:pt x="110" y="608"/>
                  <a:pt x="110" y="608"/>
                </a:cubicBezTo>
                <a:moveTo>
                  <a:pt x="876" y="608"/>
                </a:moveTo>
                <a:cubicBezTo>
                  <a:pt x="827" y="581"/>
                  <a:pt x="827" y="581"/>
                  <a:pt x="827" y="581"/>
                </a:cubicBezTo>
                <a:cubicBezTo>
                  <a:pt x="858" y="563"/>
                  <a:pt x="858" y="563"/>
                  <a:pt x="858" y="563"/>
                </a:cubicBezTo>
                <a:cubicBezTo>
                  <a:pt x="876" y="553"/>
                  <a:pt x="876" y="553"/>
                  <a:pt x="876" y="553"/>
                </a:cubicBezTo>
                <a:cubicBezTo>
                  <a:pt x="876" y="608"/>
                  <a:pt x="876" y="608"/>
                  <a:pt x="876" y="608"/>
                </a:cubicBezTo>
                <a:moveTo>
                  <a:pt x="219" y="608"/>
                </a:moveTo>
                <a:cubicBezTo>
                  <a:pt x="170" y="580"/>
                  <a:pt x="170" y="580"/>
                  <a:pt x="170" y="580"/>
                </a:cubicBezTo>
                <a:cubicBezTo>
                  <a:pt x="219" y="553"/>
                  <a:pt x="219" y="553"/>
                  <a:pt x="219" y="553"/>
                </a:cubicBezTo>
                <a:cubicBezTo>
                  <a:pt x="219" y="608"/>
                  <a:pt x="219" y="608"/>
                  <a:pt x="219" y="608"/>
                </a:cubicBezTo>
                <a:moveTo>
                  <a:pt x="168" y="577"/>
                </a:moveTo>
                <a:cubicBezTo>
                  <a:pt x="168" y="523"/>
                  <a:pt x="168" y="523"/>
                  <a:pt x="168" y="523"/>
                </a:cubicBezTo>
                <a:cubicBezTo>
                  <a:pt x="217" y="550"/>
                  <a:pt x="217" y="550"/>
                  <a:pt x="217" y="550"/>
                </a:cubicBezTo>
                <a:cubicBezTo>
                  <a:pt x="168" y="577"/>
                  <a:pt x="168" y="577"/>
                  <a:pt x="168" y="577"/>
                </a:cubicBezTo>
                <a:moveTo>
                  <a:pt x="492" y="577"/>
                </a:moveTo>
                <a:cubicBezTo>
                  <a:pt x="476" y="568"/>
                  <a:pt x="476" y="568"/>
                  <a:pt x="476" y="568"/>
                </a:cubicBezTo>
                <a:cubicBezTo>
                  <a:pt x="444" y="550"/>
                  <a:pt x="444" y="550"/>
                  <a:pt x="444" y="550"/>
                </a:cubicBezTo>
                <a:cubicBezTo>
                  <a:pt x="492" y="523"/>
                  <a:pt x="492" y="523"/>
                  <a:pt x="492" y="523"/>
                </a:cubicBezTo>
                <a:cubicBezTo>
                  <a:pt x="492" y="577"/>
                  <a:pt x="492" y="577"/>
                  <a:pt x="492" y="577"/>
                </a:cubicBezTo>
                <a:moveTo>
                  <a:pt x="825" y="577"/>
                </a:moveTo>
                <a:cubicBezTo>
                  <a:pt x="825" y="523"/>
                  <a:pt x="825" y="523"/>
                  <a:pt x="825" y="523"/>
                </a:cubicBezTo>
                <a:cubicBezTo>
                  <a:pt x="859" y="542"/>
                  <a:pt x="859" y="542"/>
                  <a:pt x="859" y="542"/>
                </a:cubicBezTo>
                <a:cubicBezTo>
                  <a:pt x="873" y="550"/>
                  <a:pt x="873" y="550"/>
                  <a:pt x="873" y="550"/>
                </a:cubicBezTo>
                <a:cubicBezTo>
                  <a:pt x="825" y="577"/>
                  <a:pt x="825" y="577"/>
                  <a:pt x="825" y="577"/>
                </a:cubicBezTo>
                <a:moveTo>
                  <a:pt x="59" y="577"/>
                </a:moveTo>
                <a:cubicBezTo>
                  <a:pt x="59" y="523"/>
                  <a:pt x="59" y="523"/>
                  <a:pt x="59" y="523"/>
                </a:cubicBezTo>
                <a:cubicBezTo>
                  <a:pt x="107" y="550"/>
                  <a:pt x="107" y="550"/>
                  <a:pt x="107" y="550"/>
                </a:cubicBezTo>
                <a:cubicBezTo>
                  <a:pt x="59" y="577"/>
                  <a:pt x="59" y="577"/>
                  <a:pt x="59" y="577"/>
                </a:cubicBezTo>
                <a:moveTo>
                  <a:pt x="715" y="577"/>
                </a:moveTo>
                <a:cubicBezTo>
                  <a:pt x="715" y="523"/>
                  <a:pt x="715" y="523"/>
                  <a:pt x="715" y="523"/>
                </a:cubicBezTo>
                <a:cubicBezTo>
                  <a:pt x="764" y="550"/>
                  <a:pt x="764" y="550"/>
                  <a:pt x="764" y="550"/>
                </a:cubicBezTo>
                <a:cubicBezTo>
                  <a:pt x="715" y="577"/>
                  <a:pt x="715" y="577"/>
                  <a:pt x="715" y="577"/>
                </a:cubicBezTo>
                <a:moveTo>
                  <a:pt x="606" y="577"/>
                </a:moveTo>
                <a:cubicBezTo>
                  <a:pt x="606" y="523"/>
                  <a:pt x="606" y="523"/>
                  <a:pt x="606" y="523"/>
                </a:cubicBezTo>
                <a:cubicBezTo>
                  <a:pt x="654" y="550"/>
                  <a:pt x="654" y="550"/>
                  <a:pt x="654" y="550"/>
                </a:cubicBezTo>
                <a:cubicBezTo>
                  <a:pt x="606" y="577"/>
                  <a:pt x="606" y="577"/>
                  <a:pt x="606" y="577"/>
                </a:cubicBezTo>
                <a:moveTo>
                  <a:pt x="55" y="577"/>
                </a:moveTo>
                <a:cubicBezTo>
                  <a:pt x="6" y="550"/>
                  <a:pt x="6" y="550"/>
                  <a:pt x="6" y="550"/>
                </a:cubicBezTo>
                <a:cubicBezTo>
                  <a:pt x="55" y="523"/>
                  <a:pt x="55" y="523"/>
                  <a:pt x="55" y="523"/>
                </a:cubicBezTo>
                <a:cubicBezTo>
                  <a:pt x="55" y="577"/>
                  <a:pt x="55" y="577"/>
                  <a:pt x="55" y="577"/>
                </a:cubicBezTo>
                <a:moveTo>
                  <a:pt x="273" y="577"/>
                </a:moveTo>
                <a:cubicBezTo>
                  <a:pt x="225" y="550"/>
                  <a:pt x="225" y="550"/>
                  <a:pt x="225" y="550"/>
                </a:cubicBezTo>
                <a:cubicBezTo>
                  <a:pt x="273" y="523"/>
                  <a:pt x="273" y="523"/>
                  <a:pt x="273" y="523"/>
                </a:cubicBezTo>
                <a:cubicBezTo>
                  <a:pt x="273" y="577"/>
                  <a:pt x="273" y="577"/>
                  <a:pt x="273" y="577"/>
                </a:cubicBezTo>
                <a:moveTo>
                  <a:pt x="496" y="577"/>
                </a:moveTo>
                <a:cubicBezTo>
                  <a:pt x="496" y="523"/>
                  <a:pt x="496" y="523"/>
                  <a:pt x="496" y="523"/>
                </a:cubicBezTo>
                <a:cubicBezTo>
                  <a:pt x="498" y="524"/>
                  <a:pt x="498" y="524"/>
                  <a:pt x="498" y="524"/>
                </a:cubicBezTo>
                <a:cubicBezTo>
                  <a:pt x="545" y="550"/>
                  <a:pt x="545" y="550"/>
                  <a:pt x="545" y="550"/>
                </a:cubicBezTo>
                <a:cubicBezTo>
                  <a:pt x="513" y="568"/>
                  <a:pt x="513" y="568"/>
                  <a:pt x="513" y="568"/>
                </a:cubicBezTo>
                <a:cubicBezTo>
                  <a:pt x="496" y="577"/>
                  <a:pt x="496" y="577"/>
                  <a:pt x="496" y="577"/>
                </a:cubicBezTo>
                <a:moveTo>
                  <a:pt x="383" y="577"/>
                </a:moveTo>
                <a:cubicBezTo>
                  <a:pt x="334" y="550"/>
                  <a:pt x="334" y="550"/>
                  <a:pt x="334" y="550"/>
                </a:cubicBezTo>
                <a:cubicBezTo>
                  <a:pt x="383" y="523"/>
                  <a:pt x="383" y="523"/>
                  <a:pt x="383" y="523"/>
                </a:cubicBezTo>
                <a:cubicBezTo>
                  <a:pt x="383" y="577"/>
                  <a:pt x="383" y="577"/>
                  <a:pt x="383" y="577"/>
                </a:cubicBezTo>
                <a:moveTo>
                  <a:pt x="387" y="577"/>
                </a:moveTo>
                <a:cubicBezTo>
                  <a:pt x="387" y="523"/>
                  <a:pt x="387" y="523"/>
                  <a:pt x="387" y="523"/>
                </a:cubicBezTo>
                <a:cubicBezTo>
                  <a:pt x="436" y="550"/>
                  <a:pt x="436" y="550"/>
                  <a:pt x="436" y="550"/>
                </a:cubicBezTo>
                <a:cubicBezTo>
                  <a:pt x="387" y="577"/>
                  <a:pt x="387" y="577"/>
                  <a:pt x="387" y="577"/>
                </a:cubicBezTo>
                <a:moveTo>
                  <a:pt x="277" y="577"/>
                </a:moveTo>
                <a:cubicBezTo>
                  <a:pt x="277" y="523"/>
                  <a:pt x="277" y="523"/>
                  <a:pt x="277" y="523"/>
                </a:cubicBezTo>
                <a:cubicBezTo>
                  <a:pt x="326" y="550"/>
                  <a:pt x="326" y="550"/>
                  <a:pt x="326" y="550"/>
                </a:cubicBezTo>
                <a:cubicBezTo>
                  <a:pt x="277" y="577"/>
                  <a:pt x="277" y="577"/>
                  <a:pt x="277" y="577"/>
                </a:cubicBezTo>
                <a:moveTo>
                  <a:pt x="602" y="577"/>
                </a:moveTo>
                <a:cubicBezTo>
                  <a:pt x="553" y="550"/>
                  <a:pt x="553" y="550"/>
                  <a:pt x="553" y="550"/>
                </a:cubicBezTo>
                <a:cubicBezTo>
                  <a:pt x="602" y="523"/>
                  <a:pt x="602" y="523"/>
                  <a:pt x="602" y="523"/>
                </a:cubicBezTo>
                <a:cubicBezTo>
                  <a:pt x="602" y="577"/>
                  <a:pt x="602" y="577"/>
                  <a:pt x="602" y="577"/>
                </a:cubicBezTo>
                <a:moveTo>
                  <a:pt x="711" y="577"/>
                </a:moveTo>
                <a:cubicBezTo>
                  <a:pt x="663" y="550"/>
                  <a:pt x="663" y="550"/>
                  <a:pt x="663" y="550"/>
                </a:cubicBezTo>
                <a:cubicBezTo>
                  <a:pt x="711" y="523"/>
                  <a:pt x="711" y="523"/>
                  <a:pt x="711" y="523"/>
                </a:cubicBezTo>
                <a:cubicBezTo>
                  <a:pt x="711" y="577"/>
                  <a:pt x="711" y="577"/>
                  <a:pt x="711" y="577"/>
                </a:cubicBezTo>
                <a:moveTo>
                  <a:pt x="821" y="577"/>
                </a:moveTo>
                <a:cubicBezTo>
                  <a:pt x="772" y="550"/>
                  <a:pt x="772" y="550"/>
                  <a:pt x="772" y="550"/>
                </a:cubicBezTo>
                <a:cubicBezTo>
                  <a:pt x="821" y="523"/>
                  <a:pt x="821" y="523"/>
                  <a:pt x="821" y="523"/>
                </a:cubicBezTo>
                <a:cubicBezTo>
                  <a:pt x="821" y="577"/>
                  <a:pt x="821" y="577"/>
                  <a:pt x="821" y="577"/>
                </a:cubicBezTo>
                <a:moveTo>
                  <a:pt x="164" y="577"/>
                </a:moveTo>
                <a:cubicBezTo>
                  <a:pt x="116" y="550"/>
                  <a:pt x="116" y="550"/>
                  <a:pt x="116" y="550"/>
                </a:cubicBezTo>
                <a:cubicBezTo>
                  <a:pt x="164" y="523"/>
                  <a:pt x="164" y="523"/>
                  <a:pt x="164" y="523"/>
                </a:cubicBezTo>
                <a:cubicBezTo>
                  <a:pt x="164" y="577"/>
                  <a:pt x="164" y="577"/>
                  <a:pt x="164" y="577"/>
                </a:cubicBezTo>
                <a:moveTo>
                  <a:pt x="442" y="547"/>
                </a:moveTo>
                <a:cubicBezTo>
                  <a:pt x="442" y="493"/>
                  <a:pt x="442" y="493"/>
                  <a:pt x="442" y="493"/>
                </a:cubicBezTo>
                <a:cubicBezTo>
                  <a:pt x="490" y="520"/>
                  <a:pt x="490" y="520"/>
                  <a:pt x="490" y="520"/>
                </a:cubicBezTo>
                <a:cubicBezTo>
                  <a:pt x="447" y="544"/>
                  <a:pt x="447" y="544"/>
                  <a:pt x="447" y="544"/>
                </a:cubicBezTo>
                <a:cubicBezTo>
                  <a:pt x="442" y="547"/>
                  <a:pt x="442" y="547"/>
                  <a:pt x="442" y="547"/>
                </a:cubicBezTo>
                <a:moveTo>
                  <a:pt x="223" y="547"/>
                </a:moveTo>
                <a:cubicBezTo>
                  <a:pt x="223" y="493"/>
                  <a:pt x="223" y="493"/>
                  <a:pt x="223" y="493"/>
                </a:cubicBezTo>
                <a:cubicBezTo>
                  <a:pt x="272" y="520"/>
                  <a:pt x="272" y="520"/>
                  <a:pt x="272" y="520"/>
                </a:cubicBezTo>
                <a:cubicBezTo>
                  <a:pt x="223" y="547"/>
                  <a:pt x="223" y="547"/>
                  <a:pt x="223" y="547"/>
                </a:cubicBezTo>
                <a:moveTo>
                  <a:pt x="438" y="547"/>
                </a:moveTo>
                <a:cubicBezTo>
                  <a:pt x="389" y="520"/>
                  <a:pt x="389" y="520"/>
                  <a:pt x="389" y="520"/>
                </a:cubicBezTo>
                <a:cubicBezTo>
                  <a:pt x="433" y="496"/>
                  <a:pt x="433" y="496"/>
                  <a:pt x="433" y="496"/>
                </a:cubicBezTo>
                <a:cubicBezTo>
                  <a:pt x="438" y="493"/>
                  <a:pt x="438" y="493"/>
                  <a:pt x="438" y="493"/>
                </a:cubicBezTo>
                <a:cubicBezTo>
                  <a:pt x="438" y="547"/>
                  <a:pt x="438" y="547"/>
                  <a:pt x="438" y="547"/>
                </a:cubicBezTo>
                <a:moveTo>
                  <a:pt x="114" y="547"/>
                </a:moveTo>
                <a:cubicBezTo>
                  <a:pt x="114" y="493"/>
                  <a:pt x="114" y="493"/>
                  <a:pt x="114" y="493"/>
                </a:cubicBezTo>
                <a:cubicBezTo>
                  <a:pt x="162" y="520"/>
                  <a:pt x="162" y="520"/>
                  <a:pt x="162" y="520"/>
                </a:cubicBezTo>
                <a:cubicBezTo>
                  <a:pt x="119" y="544"/>
                  <a:pt x="119" y="544"/>
                  <a:pt x="119" y="544"/>
                </a:cubicBezTo>
                <a:cubicBezTo>
                  <a:pt x="114" y="547"/>
                  <a:pt x="114" y="547"/>
                  <a:pt x="114" y="547"/>
                </a:cubicBezTo>
                <a:moveTo>
                  <a:pt x="547" y="547"/>
                </a:moveTo>
                <a:cubicBezTo>
                  <a:pt x="499" y="520"/>
                  <a:pt x="499" y="520"/>
                  <a:pt x="499" y="520"/>
                </a:cubicBezTo>
                <a:cubicBezTo>
                  <a:pt x="499" y="520"/>
                  <a:pt x="499" y="520"/>
                  <a:pt x="499" y="520"/>
                </a:cubicBezTo>
                <a:cubicBezTo>
                  <a:pt x="547" y="493"/>
                  <a:pt x="547" y="493"/>
                  <a:pt x="547" y="493"/>
                </a:cubicBezTo>
                <a:cubicBezTo>
                  <a:pt x="547" y="547"/>
                  <a:pt x="547" y="547"/>
                  <a:pt x="547" y="547"/>
                </a:cubicBezTo>
                <a:moveTo>
                  <a:pt x="766" y="547"/>
                </a:moveTo>
                <a:cubicBezTo>
                  <a:pt x="717" y="520"/>
                  <a:pt x="717" y="520"/>
                  <a:pt x="717" y="520"/>
                </a:cubicBezTo>
                <a:cubicBezTo>
                  <a:pt x="766" y="493"/>
                  <a:pt x="766" y="493"/>
                  <a:pt x="766" y="493"/>
                </a:cubicBezTo>
                <a:cubicBezTo>
                  <a:pt x="766" y="547"/>
                  <a:pt x="766" y="547"/>
                  <a:pt x="766" y="547"/>
                </a:cubicBezTo>
                <a:moveTo>
                  <a:pt x="4" y="547"/>
                </a:moveTo>
                <a:cubicBezTo>
                  <a:pt x="4" y="493"/>
                  <a:pt x="4" y="493"/>
                  <a:pt x="4" y="493"/>
                </a:cubicBezTo>
                <a:cubicBezTo>
                  <a:pt x="52" y="520"/>
                  <a:pt x="52" y="520"/>
                  <a:pt x="52" y="520"/>
                </a:cubicBezTo>
                <a:cubicBezTo>
                  <a:pt x="4" y="547"/>
                  <a:pt x="4" y="547"/>
                  <a:pt x="4" y="547"/>
                </a:cubicBezTo>
                <a:moveTo>
                  <a:pt x="661" y="547"/>
                </a:moveTo>
                <a:cubicBezTo>
                  <a:pt x="661" y="493"/>
                  <a:pt x="661" y="493"/>
                  <a:pt x="661" y="493"/>
                </a:cubicBezTo>
                <a:cubicBezTo>
                  <a:pt x="674" y="500"/>
                  <a:pt x="674" y="500"/>
                  <a:pt x="674" y="500"/>
                </a:cubicBezTo>
                <a:cubicBezTo>
                  <a:pt x="709" y="520"/>
                  <a:pt x="709" y="520"/>
                  <a:pt x="709" y="520"/>
                </a:cubicBezTo>
                <a:cubicBezTo>
                  <a:pt x="661" y="547"/>
                  <a:pt x="661" y="547"/>
                  <a:pt x="661" y="547"/>
                </a:cubicBezTo>
                <a:moveTo>
                  <a:pt x="551" y="547"/>
                </a:moveTo>
                <a:cubicBezTo>
                  <a:pt x="551" y="493"/>
                  <a:pt x="551" y="493"/>
                  <a:pt x="551" y="493"/>
                </a:cubicBezTo>
                <a:cubicBezTo>
                  <a:pt x="556" y="496"/>
                  <a:pt x="556" y="496"/>
                  <a:pt x="556" y="496"/>
                </a:cubicBezTo>
                <a:cubicBezTo>
                  <a:pt x="600" y="520"/>
                  <a:pt x="600" y="520"/>
                  <a:pt x="600" y="520"/>
                </a:cubicBezTo>
                <a:cubicBezTo>
                  <a:pt x="551" y="547"/>
                  <a:pt x="551" y="547"/>
                  <a:pt x="551" y="547"/>
                </a:cubicBezTo>
                <a:moveTo>
                  <a:pt x="110" y="547"/>
                </a:moveTo>
                <a:cubicBezTo>
                  <a:pt x="61" y="520"/>
                  <a:pt x="61" y="520"/>
                  <a:pt x="61" y="520"/>
                </a:cubicBezTo>
                <a:cubicBezTo>
                  <a:pt x="110" y="493"/>
                  <a:pt x="110" y="493"/>
                  <a:pt x="110" y="493"/>
                </a:cubicBezTo>
                <a:cubicBezTo>
                  <a:pt x="110" y="547"/>
                  <a:pt x="110" y="547"/>
                  <a:pt x="110" y="547"/>
                </a:cubicBezTo>
                <a:moveTo>
                  <a:pt x="328" y="547"/>
                </a:moveTo>
                <a:cubicBezTo>
                  <a:pt x="280" y="520"/>
                  <a:pt x="280" y="520"/>
                  <a:pt x="280" y="520"/>
                </a:cubicBezTo>
                <a:cubicBezTo>
                  <a:pt x="328" y="493"/>
                  <a:pt x="328" y="493"/>
                  <a:pt x="328" y="493"/>
                </a:cubicBezTo>
                <a:cubicBezTo>
                  <a:pt x="328" y="547"/>
                  <a:pt x="328" y="547"/>
                  <a:pt x="328" y="547"/>
                </a:cubicBezTo>
                <a:moveTo>
                  <a:pt x="332" y="547"/>
                </a:moveTo>
                <a:cubicBezTo>
                  <a:pt x="332" y="493"/>
                  <a:pt x="332" y="493"/>
                  <a:pt x="332" y="493"/>
                </a:cubicBezTo>
                <a:cubicBezTo>
                  <a:pt x="381" y="520"/>
                  <a:pt x="381" y="520"/>
                  <a:pt x="381" y="520"/>
                </a:cubicBezTo>
                <a:cubicBezTo>
                  <a:pt x="332" y="547"/>
                  <a:pt x="332" y="547"/>
                  <a:pt x="332" y="547"/>
                </a:cubicBezTo>
                <a:moveTo>
                  <a:pt x="657" y="547"/>
                </a:moveTo>
                <a:cubicBezTo>
                  <a:pt x="608" y="520"/>
                  <a:pt x="608" y="520"/>
                  <a:pt x="608" y="520"/>
                </a:cubicBezTo>
                <a:cubicBezTo>
                  <a:pt x="657" y="492"/>
                  <a:pt x="657" y="492"/>
                  <a:pt x="657" y="492"/>
                </a:cubicBezTo>
                <a:cubicBezTo>
                  <a:pt x="657" y="547"/>
                  <a:pt x="657" y="547"/>
                  <a:pt x="657" y="547"/>
                </a:cubicBezTo>
                <a:moveTo>
                  <a:pt x="770" y="547"/>
                </a:moveTo>
                <a:cubicBezTo>
                  <a:pt x="770" y="492"/>
                  <a:pt x="770" y="492"/>
                  <a:pt x="770" y="492"/>
                </a:cubicBezTo>
                <a:cubicBezTo>
                  <a:pt x="818" y="520"/>
                  <a:pt x="818" y="520"/>
                  <a:pt x="818" y="520"/>
                </a:cubicBezTo>
                <a:cubicBezTo>
                  <a:pt x="770" y="547"/>
                  <a:pt x="770" y="547"/>
                  <a:pt x="770" y="547"/>
                </a:cubicBezTo>
                <a:moveTo>
                  <a:pt x="876" y="547"/>
                </a:moveTo>
                <a:cubicBezTo>
                  <a:pt x="827" y="520"/>
                  <a:pt x="827" y="520"/>
                  <a:pt x="827" y="520"/>
                </a:cubicBezTo>
                <a:cubicBezTo>
                  <a:pt x="876" y="492"/>
                  <a:pt x="876" y="492"/>
                  <a:pt x="876" y="492"/>
                </a:cubicBezTo>
                <a:cubicBezTo>
                  <a:pt x="876" y="547"/>
                  <a:pt x="876" y="547"/>
                  <a:pt x="876" y="547"/>
                </a:cubicBezTo>
                <a:moveTo>
                  <a:pt x="219" y="547"/>
                </a:moveTo>
                <a:cubicBezTo>
                  <a:pt x="170" y="520"/>
                  <a:pt x="170" y="520"/>
                  <a:pt x="170" y="520"/>
                </a:cubicBezTo>
                <a:cubicBezTo>
                  <a:pt x="219" y="492"/>
                  <a:pt x="219" y="492"/>
                  <a:pt x="219" y="492"/>
                </a:cubicBezTo>
                <a:cubicBezTo>
                  <a:pt x="219" y="547"/>
                  <a:pt x="219" y="547"/>
                  <a:pt x="219" y="547"/>
                </a:cubicBezTo>
                <a:moveTo>
                  <a:pt x="825" y="516"/>
                </a:moveTo>
                <a:cubicBezTo>
                  <a:pt x="825" y="463"/>
                  <a:pt x="825" y="463"/>
                  <a:pt x="825" y="463"/>
                </a:cubicBezTo>
                <a:cubicBezTo>
                  <a:pt x="873" y="489"/>
                  <a:pt x="873" y="489"/>
                  <a:pt x="873" y="489"/>
                </a:cubicBezTo>
                <a:cubicBezTo>
                  <a:pt x="825" y="516"/>
                  <a:pt x="825" y="516"/>
                  <a:pt x="825" y="516"/>
                </a:cubicBezTo>
                <a:moveTo>
                  <a:pt x="387" y="516"/>
                </a:moveTo>
                <a:cubicBezTo>
                  <a:pt x="387" y="462"/>
                  <a:pt x="387" y="462"/>
                  <a:pt x="387" y="462"/>
                </a:cubicBezTo>
                <a:cubicBezTo>
                  <a:pt x="435" y="489"/>
                  <a:pt x="435" y="489"/>
                  <a:pt x="435" y="489"/>
                </a:cubicBezTo>
                <a:cubicBezTo>
                  <a:pt x="388" y="516"/>
                  <a:pt x="388" y="516"/>
                  <a:pt x="388" y="516"/>
                </a:cubicBezTo>
                <a:cubicBezTo>
                  <a:pt x="387" y="516"/>
                  <a:pt x="387" y="516"/>
                  <a:pt x="387" y="516"/>
                </a:cubicBezTo>
                <a:moveTo>
                  <a:pt x="168" y="516"/>
                </a:moveTo>
                <a:cubicBezTo>
                  <a:pt x="168" y="462"/>
                  <a:pt x="168" y="462"/>
                  <a:pt x="168" y="462"/>
                </a:cubicBezTo>
                <a:cubicBezTo>
                  <a:pt x="217" y="489"/>
                  <a:pt x="217" y="489"/>
                  <a:pt x="217" y="489"/>
                </a:cubicBezTo>
                <a:cubicBezTo>
                  <a:pt x="168" y="516"/>
                  <a:pt x="168" y="516"/>
                  <a:pt x="168" y="516"/>
                </a:cubicBezTo>
                <a:moveTo>
                  <a:pt x="492" y="516"/>
                </a:moveTo>
                <a:cubicBezTo>
                  <a:pt x="444" y="489"/>
                  <a:pt x="444" y="489"/>
                  <a:pt x="444" y="489"/>
                </a:cubicBezTo>
                <a:cubicBezTo>
                  <a:pt x="492" y="462"/>
                  <a:pt x="492" y="462"/>
                  <a:pt x="492" y="462"/>
                </a:cubicBezTo>
                <a:cubicBezTo>
                  <a:pt x="492" y="516"/>
                  <a:pt x="492" y="516"/>
                  <a:pt x="492" y="516"/>
                </a:cubicBezTo>
                <a:moveTo>
                  <a:pt x="59" y="516"/>
                </a:moveTo>
                <a:cubicBezTo>
                  <a:pt x="59" y="462"/>
                  <a:pt x="59" y="462"/>
                  <a:pt x="59" y="462"/>
                </a:cubicBezTo>
                <a:cubicBezTo>
                  <a:pt x="107" y="489"/>
                  <a:pt x="107" y="489"/>
                  <a:pt x="107" y="489"/>
                </a:cubicBezTo>
                <a:cubicBezTo>
                  <a:pt x="59" y="516"/>
                  <a:pt x="59" y="516"/>
                  <a:pt x="59" y="516"/>
                </a:cubicBezTo>
                <a:moveTo>
                  <a:pt x="602" y="516"/>
                </a:moveTo>
                <a:cubicBezTo>
                  <a:pt x="553" y="489"/>
                  <a:pt x="553" y="489"/>
                  <a:pt x="553" y="489"/>
                </a:cubicBezTo>
                <a:cubicBezTo>
                  <a:pt x="602" y="462"/>
                  <a:pt x="602" y="462"/>
                  <a:pt x="602" y="462"/>
                </a:cubicBezTo>
                <a:cubicBezTo>
                  <a:pt x="602" y="516"/>
                  <a:pt x="602" y="516"/>
                  <a:pt x="602" y="516"/>
                </a:cubicBezTo>
                <a:moveTo>
                  <a:pt x="715" y="516"/>
                </a:moveTo>
                <a:cubicBezTo>
                  <a:pt x="715" y="462"/>
                  <a:pt x="715" y="462"/>
                  <a:pt x="715" y="462"/>
                </a:cubicBezTo>
                <a:cubicBezTo>
                  <a:pt x="764" y="489"/>
                  <a:pt x="764" y="489"/>
                  <a:pt x="764" y="489"/>
                </a:cubicBezTo>
                <a:cubicBezTo>
                  <a:pt x="715" y="516"/>
                  <a:pt x="715" y="516"/>
                  <a:pt x="715" y="516"/>
                </a:cubicBezTo>
                <a:moveTo>
                  <a:pt x="606" y="516"/>
                </a:moveTo>
                <a:cubicBezTo>
                  <a:pt x="606" y="462"/>
                  <a:pt x="606" y="462"/>
                  <a:pt x="606" y="462"/>
                </a:cubicBezTo>
                <a:cubicBezTo>
                  <a:pt x="654" y="489"/>
                  <a:pt x="654" y="489"/>
                  <a:pt x="654" y="489"/>
                </a:cubicBezTo>
                <a:cubicBezTo>
                  <a:pt x="606" y="516"/>
                  <a:pt x="606" y="516"/>
                  <a:pt x="606" y="516"/>
                </a:cubicBezTo>
                <a:moveTo>
                  <a:pt x="55" y="516"/>
                </a:moveTo>
                <a:cubicBezTo>
                  <a:pt x="6" y="489"/>
                  <a:pt x="6" y="489"/>
                  <a:pt x="6" y="489"/>
                </a:cubicBezTo>
                <a:cubicBezTo>
                  <a:pt x="55" y="462"/>
                  <a:pt x="55" y="462"/>
                  <a:pt x="55" y="462"/>
                </a:cubicBezTo>
                <a:cubicBezTo>
                  <a:pt x="55" y="516"/>
                  <a:pt x="55" y="516"/>
                  <a:pt x="55" y="516"/>
                </a:cubicBezTo>
                <a:moveTo>
                  <a:pt x="273" y="516"/>
                </a:moveTo>
                <a:cubicBezTo>
                  <a:pt x="225" y="489"/>
                  <a:pt x="225" y="489"/>
                  <a:pt x="225" y="489"/>
                </a:cubicBezTo>
                <a:cubicBezTo>
                  <a:pt x="273" y="462"/>
                  <a:pt x="273" y="462"/>
                  <a:pt x="273" y="462"/>
                </a:cubicBezTo>
                <a:cubicBezTo>
                  <a:pt x="273" y="516"/>
                  <a:pt x="273" y="516"/>
                  <a:pt x="273" y="516"/>
                </a:cubicBezTo>
                <a:moveTo>
                  <a:pt x="496" y="516"/>
                </a:moveTo>
                <a:cubicBezTo>
                  <a:pt x="496" y="462"/>
                  <a:pt x="496" y="462"/>
                  <a:pt x="496" y="462"/>
                </a:cubicBezTo>
                <a:cubicBezTo>
                  <a:pt x="545" y="489"/>
                  <a:pt x="545" y="489"/>
                  <a:pt x="545" y="489"/>
                </a:cubicBezTo>
                <a:cubicBezTo>
                  <a:pt x="496" y="516"/>
                  <a:pt x="496" y="516"/>
                  <a:pt x="496" y="516"/>
                </a:cubicBezTo>
                <a:moveTo>
                  <a:pt x="164" y="516"/>
                </a:moveTo>
                <a:cubicBezTo>
                  <a:pt x="116" y="489"/>
                  <a:pt x="116" y="489"/>
                  <a:pt x="116" y="489"/>
                </a:cubicBezTo>
                <a:cubicBezTo>
                  <a:pt x="164" y="462"/>
                  <a:pt x="164" y="462"/>
                  <a:pt x="164" y="462"/>
                </a:cubicBezTo>
                <a:cubicBezTo>
                  <a:pt x="164" y="516"/>
                  <a:pt x="164" y="516"/>
                  <a:pt x="164" y="516"/>
                </a:cubicBezTo>
                <a:moveTo>
                  <a:pt x="383" y="516"/>
                </a:moveTo>
                <a:cubicBezTo>
                  <a:pt x="334" y="489"/>
                  <a:pt x="334" y="489"/>
                  <a:pt x="334" y="489"/>
                </a:cubicBezTo>
                <a:cubicBezTo>
                  <a:pt x="383" y="462"/>
                  <a:pt x="383" y="462"/>
                  <a:pt x="383" y="462"/>
                </a:cubicBezTo>
                <a:cubicBezTo>
                  <a:pt x="383" y="516"/>
                  <a:pt x="383" y="516"/>
                  <a:pt x="383" y="516"/>
                </a:cubicBezTo>
                <a:moveTo>
                  <a:pt x="277" y="516"/>
                </a:moveTo>
                <a:cubicBezTo>
                  <a:pt x="277" y="462"/>
                  <a:pt x="277" y="462"/>
                  <a:pt x="277" y="462"/>
                </a:cubicBezTo>
                <a:cubicBezTo>
                  <a:pt x="326" y="489"/>
                  <a:pt x="326" y="489"/>
                  <a:pt x="326" y="489"/>
                </a:cubicBezTo>
                <a:cubicBezTo>
                  <a:pt x="277" y="516"/>
                  <a:pt x="277" y="516"/>
                  <a:pt x="277" y="516"/>
                </a:cubicBezTo>
                <a:moveTo>
                  <a:pt x="711" y="516"/>
                </a:moveTo>
                <a:cubicBezTo>
                  <a:pt x="662" y="489"/>
                  <a:pt x="662" y="489"/>
                  <a:pt x="662" y="489"/>
                </a:cubicBezTo>
                <a:cubicBezTo>
                  <a:pt x="711" y="462"/>
                  <a:pt x="711" y="462"/>
                  <a:pt x="711" y="462"/>
                </a:cubicBezTo>
                <a:cubicBezTo>
                  <a:pt x="711" y="516"/>
                  <a:pt x="711" y="516"/>
                  <a:pt x="711" y="516"/>
                </a:cubicBezTo>
                <a:moveTo>
                  <a:pt x="821" y="517"/>
                </a:moveTo>
                <a:cubicBezTo>
                  <a:pt x="772" y="489"/>
                  <a:pt x="772" y="489"/>
                  <a:pt x="772" y="489"/>
                </a:cubicBezTo>
                <a:cubicBezTo>
                  <a:pt x="821" y="462"/>
                  <a:pt x="821" y="462"/>
                  <a:pt x="821" y="462"/>
                </a:cubicBezTo>
                <a:cubicBezTo>
                  <a:pt x="821" y="517"/>
                  <a:pt x="821" y="517"/>
                  <a:pt x="821" y="517"/>
                </a:cubicBezTo>
                <a:moveTo>
                  <a:pt x="442" y="486"/>
                </a:moveTo>
                <a:cubicBezTo>
                  <a:pt x="442" y="432"/>
                  <a:pt x="442" y="432"/>
                  <a:pt x="442" y="432"/>
                </a:cubicBezTo>
                <a:cubicBezTo>
                  <a:pt x="490" y="459"/>
                  <a:pt x="490" y="459"/>
                  <a:pt x="490" y="459"/>
                </a:cubicBezTo>
                <a:cubicBezTo>
                  <a:pt x="442" y="486"/>
                  <a:pt x="442" y="486"/>
                  <a:pt x="442" y="486"/>
                </a:cubicBezTo>
                <a:moveTo>
                  <a:pt x="223" y="486"/>
                </a:moveTo>
                <a:cubicBezTo>
                  <a:pt x="223" y="432"/>
                  <a:pt x="223" y="432"/>
                  <a:pt x="223" y="432"/>
                </a:cubicBezTo>
                <a:cubicBezTo>
                  <a:pt x="272" y="459"/>
                  <a:pt x="272" y="459"/>
                  <a:pt x="272" y="459"/>
                </a:cubicBezTo>
                <a:cubicBezTo>
                  <a:pt x="223" y="486"/>
                  <a:pt x="223" y="486"/>
                  <a:pt x="223" y="486"/>
                </a:cubicBezTo>
                <a:moveTo>
                  <a:pt x="438" y="486"/>
                </a:moveTo>
                <a:cubicBezTo>
                  <a:pt x="435" y="484"/>
                  <a:pt x="435" y="484"/>
                  <a:pt x="435" y="484"/>
                </a:cubicBezTo>
                <a:cubicBezTo>
                  <a:pt x="389" y="459"/>
                  <a:pt x="389" y="459"/>
                  <a:pt x="389" y="459"/>
                </a:cubicBezTo>
                <a:cubicBezTo>
                  <a:pt x="438" y="432"/>
                  <a:pt x="438" y="432"/>
                  <a:pt x="438" y="432"/>
                </a:cubicBezTo>
                <a:cubicBezTo>
                  <a:pt x="438" y="486"/>
                  <a:pt x="438" y="486"/>
                  <a:pt x="438" y="486"/>
                </a:cubicBezTo>
                <a:moveTo>
                  <a:pt x="332" y="486"/>
                </a:moveTo>
                <a:cubicBezTo>
                  <a:pt x="332" y="432"/>
                  <a:pt x="332" y="432"/>
                  <a:pt x="332" y="432"/>
                </a:cubicBezTo>
                <a:cubicBezTo>
                  <a:pt x="381" y="459"/>
                  <a:pt x="381" y="459"/>
                  <a:pt x="381" y="459"/>
                </a:cubicBezTo>
                <a:cubicBezTo>
                  <a:pt x="332" y="486"/>
                  <a:pt x="332" y="486"/>
                  <a:pt x="332" y="486"/>
                </a:cubicBezTo>
                <a:moveTo>
                  <a:pt x="114" y="486"/>
                </a:moveTo>
                <a:cubicBezTo>
                  <a:pt x="114" y="432"/>
                  <a:pt x="114" y="432"/>
                  <a:pt x="114" y="432"/>
                </a:cubicBezTo>
                <a:cubicBezTo>
                  <a:pt x="162" y="459"/>
                  <a:pt x="162" y="459"/>
                  <a:pt x="162" y="459"/>
                </a:cubicBezTo>
                <a:cubicBezTo>
                  <a:pt x="114" y="485"/>
                  <a:pt x="114" y="485"/>
                  <a:pt x="114" y="485"/>
                </a:cubicBezTo>
                <a:cubicBezTo>
                  <a:pt x="114" y="486"/>
                  <a:pt x="114" y="486"/>
                  <a:pt x="114" y="486"/>
                </a:cubicBezTo>
                <a:moveTo>
                  <a:pt x="547" y="486"/>
                </a:moveTo>
                <a:cubicBezTo>
                  <a:pt x="547" y="485"/>
                  <a:pt x="547" y="485"/>
                  <a:pt x="547" y="485"/>
                </a:cubicBezTo>
                <a:cubicBezTo>
                  <a:pt x="499" y="459"/>
                  <a:pt x="499" y="459"/>
                  <a:pt x="499" y="459"/>
                </a:cubicBezTo>
                <a:cubicBezTo>
                  <a:pt x="547" y="432"/>
                  <a:pt x="547" y="432"/>
                  <a:pt x="547" y="432"/>
                </a:cubicBezTo>
                <a:cubicBezTo>
                  <a:pt x="547" y="486"/>
                  <a:pt x="547" y="486"/>
                  <a:pt x="547" y="486"/>
                </a:cubicBezTo>
                <a:moveTo>
                  <a:pt x="766" y="486"/>
                </a:moveTo>
                <a:cubicBezTo>
                  <a:pt x="717" y="459"/>
                  <a:pt x="717" y="459"/>
                  <a:pt x="717" y="459"/>
                </a:cubicBezTo>
                <a:cubicBezTo>
                  <a:pt x="725" y="454"/>
                  <a:pt x="725" y="454"/>
                  <a:pt x="725" y="454"/>
                </a:cubicBezTo>
                <a:cubicBezTo>
                  <a:pt x="766" y="432"/>
                  <a:pt x="766" y="432"/>
                  <a:pt x="766" y="432"/>
                </a:cubicBezTo>
                <a:cubicBezTo>
                  <a:pt x="766" y="486"/>
                  <a:pt x="766" y="486"/>
                  <a:pt x="766" y="486"/>
                </a:cubicBezTo>
                <a:moveTo>
                  <a:pt x="4" y="486"/>
                </a:moveTo>
                <a:cubicBezTo>
                  <a:pt x="4" y="432"/>
                  <a:pt x="4" y="432"/>
                  <a:pt x="4" y="432"/>
                </a:cubicBezTo>
                <a:cubicBezTo>
                  <a:pt x="52" y="459"/>
                  <a:pt x="52" y="459"/>
                  <a:pt x="52" y="459"/>
                </a:cubicBezTo>
                <a:cubicBezTo>
                  <a:pt x="50" y="460"/>
                  <a:pt x="50" y="460"/>
                  <a:pt x="50" y="460"/>
                </a:cubicBezTo>
                <a:cubicBezTo>
                  <a:pt x="4" y="486"/>
                  <a:pt x="4" y="486"/>
                  <a:pt x="4" y="486"/>
                </a:cubicBezTo>
                <a:moveTo>
                  <a:pt x="657" y="486"/>
                </a:moveTo>
                <a:cubicBezTo>
                  <a:pt x="608" y="459"/>
                  <a:pt x="608" y="459"/>
                  <a:pt x="608" y="459"/>
                </a:cubicBezTo>
                <a:cubicBezTo>
                  <a:pt x="657" y="432"/>
                  <a:pt x="657" y="432"/>
                  <a:pt x="657" y="432"/>
                </a:cubicBezTo>
                <a:cubicBezTo>
                  <a:pt x="657" y="486"/>
                  <a:pt x="657" y="486"/>
                  <a:pt x="657" y="486"/>
                </a:cubicBezTo>
                <a:moveTo>
                  <a:pt x="661" y="486"/>
                </a:moveTo>
                <a:cubicBezTo>
                  <a:pt x="661" y="432"/>
                  <a:pt x="661" y="432"/>
                  <a:pt x="661" y="432"/>
                </a:cubicBezTo>
                <a:cubicBezTo>
                  <a:pt x="709" y="459"/>
                  <a:pt x="709" y="459"/>
                  <a:pt x="709" y="459"/>
                </a:cubicBezTo>
                <a:cubicBezTo>
                  <a:pt x="661" y="486"/>
                  <a:pt x="661" y="486"/>
                  <a:pt x="661" y="486"/>
                </a:cubicBezTo>
                <a:moveTo>
                  <a:pt x="770" y="486"/>
                </a:moveTo>
                <a:cubicBezTo>
                  <a:pt x="770" y="432"/>
                  <a:pt x="770" y="432"/>
                  <a:pt x="770" y="432"/>
                </a:cubicBezTo>
                <a:cubicBezTo>
                  <a:pt x="818" y="459"/>
                  <a:pt x="818" y="459"/>
                  <a:pt x="818" y="459"/>
                </a:cubicBezTo>
                <a:cubicBezTo>
                  <a:pt x="770" y="486"/>
                  <a:pt x="770" y="486"/>
                  <a:pt x="770" y="486"/>
                </a:cubicBezTo>
                <a:moveTo>
                  <a:pt x="551" y="486"/>
                </a:moveTo>
                <a:cubicBezTo>
                  <a:pt x="551" y="432"/>
                  <a:pt x="551" y="432"/>
                  <a:pt x="551" y="432"/>
                </a:cubicBezTo>
                <a:cubicBezTo>
                  <a:pt x="600" y="459"/>
                  <a:pt x="600" y="459"/>
                  <a:pt x="600" y="459"/>
                </a:cubicBezTo>
                <a:cubicBezTo>
                  <a:pt x="554" y="484"/>
                  <a:pt x="554" y="484"/>
                  <a:pt x="554" y="484"/>
                </a:cubicBezTo>
                <a:cubicBezTo>
                  <a:pt x="551" y="486"/>
                  <a:pt x="551" y="486"/>
                  <a:pt x="551" y="486"/>
                </a:cubicBezTo>
                <a:moveTo>
                  <a:pt x="110" y="486"/>
                </a:moveTo>
                <a:cubicBezTo>
                  <a:pt x="61" y="459"/>
                  <a:pt x="61" y="459"/>
                  <a:pt x="61" y="459"/>
                </a:cubicBezTo>
                <a:cubicBezTo>
                  <a:pt x="110" y="432"/>
                  <a:pt x="110" y="432"/>
                  <a:pt x="110" y="432"/>
                </a:cubicBezTo>
                <a:cubicBezTo>
                  <a:pt x="110" y="486"/>
                  <a:pt x="110" y="486"/>
                  <a:pt x="110" y="486"/>
                </a:cubicBezTo>
                <a:moveTo>
                  <a:pt x="328" y="486"/>
                </a:moveTo>
                <a:cubicBezTo>
                  <a:pt x="310" y="476"/>
                  <a:pt x="310" y="476"/>
                  <a:pt x="310" y="476"/>
                </a:cubicBezTo>
                <a:cubicBezTo>
                  <a:pt x="280" y="459"/>
                  <a:pt x="280" y="459"/>
                  <a:pt x="280" y="459"/>
                </a:cubicBezTo>
                <a:cubicBezTo>
                  <a:pt x="328" y="432"/>
                  <a:pt x="328" y="432"/>
                  <a:pt x="328" y="432"/>
                </a:cubicBezTo>
                <a:cubicBezTo>
                  <a:pt x="328" y="486"/>
                  <a:pt x="328" y="486"/>
                  <a:pt x="328" y="486"/>
                </a:cubicBezTo>
                <a:moveTo>
                  <a:pt x="219" y="486"/>
                </a:moveTo>
                <a:cubicBezTo>
                  <a:pt x="170" y="459"/>
                  <a:pt x="170" y="459"/>
                  <a:pt x="170" y="459"/>
                </a:cubicBezTo>
                <a:cubicBezTo>
                  <a:pt x="219" y="432"/>
                  <a:pt x="219" y="432"/>
                  <a:pt x="219" y="432"/>
                </a:cubicBezTo>
                <a:cubicBezTo>
                  <a:pt x="219" y="486"/>
                  <a:pt x="219" y="486"/>
                  <a:pt x="219" y="486"/>
                </a:cubicBezTo>
                <a:moveTo>
                  <a:pt x="876" y="486"/>
                </a:moveTo>
                <a:cubicBezTo>
                  <a:pt x="827" y="459"/>
                  <a:pt x="827" y="459"/>
                  <a:pt x="827" y="459"/>
                </a:cubicBezTo>
                <a:cubicBezTo>
                  <a:pt x="876" y="431"/>
                  <a:pt x="876" y="431"/>
                  <a:pt x="876" y="431"/>
                </a:cubicBezTo>
                <a:cubicBezTo>
                  <a:pt x="876" y="486"/>
                  <a:pt x="876" y="486"/>
                  <a:pt x="876" y="486"/>
                </a:cubicBezTo>
                <a:moveTo>
                  <a:pt x="825" y="455"/>
                </a:moveTo>
                <a:cubicBezTo>
                  <a:pt x="825" y="402"/>
                  <a:pt x="825" y="402"/>
                  <a:pt x="825" y="402"/>
                </a:cubicBezTo>
                <a:cubicBezTo>
                  <a:pt x="873" y="428"/>
                  <a:pt x="873" y="428"/>
                  <a:pt x="873" y="428"/>
                </a:cubicBezTo>
                <a:cubicBezTo>
                  <a:pt x="825" y="455"/>
                  <a:pt x="825" y="455"/>
                  <a:pt x="825" y="455"/>
                </a:cubicBezTo>
                <a:moveTo>
                  <a:pt x="715" y="455"/>
                </a:moveTo>
                <a:cubicBezTo>
                  <a:pt x="715" y="402"/>
                  <a:pt x="715" y="402"/>
                  <a:pt x="715" y="402"/>
                </a:cubicBezTo>
                <a:cubicBezTo>
                  <a:pt x="764" y="428"/>
                  <a:pt x="764" y="428"/>
                  <a:pt x="764" y="428"/>
                </a:cubicBezTo>
                <a:cubicBezTo>
                  <a:pt x="715" y="455"/>
                  <a:pt x="715" y="455"/>
                  <a:pt x="715" y="455"/>
                </a:cubicBezTo>
                <a:moveTo>
                  <a:pt x="273" y="455"/>
                </a:moveTo>
                <a:cubicBezTo>
                  <a:pt x="225" y="428"/>
                  <a:pt x="225" y="428"/>
                  <a:pt x="225" y="428"/>
                </a:cubicBezTo>
                <a:cubicBezTo>
                  <a:pt x="273" y="402"/>
                  <a:pt x="273" y="402"/>
                  <a:pt x="273" y="402"/>
                </a:cubicBezTo>
                <a:cubicBezTo>
                  <a:pt x="273" y="455"/>
                  <a:pt x="273" y="455"/>
                  <a:pt x="273" y="455"/>
                </a:cubicBezTo>
                <a:moveTo>
                  <a:pt x="387" y="455"/>
                </a:moveTo>
                <a:cubicBezTo>
                  <a:pt x="387" y="401"/>
                  <a:pt x="387" y="401"/>
                  <a:pt x="387" y="401"/>
                </a:cubicBezTo>
                <a:cubicBezTo>
                  <a:pt x="436" y="428"/>
                  <a:pt x="436" y="428"/>
                  <a:pt x="436" y="428"/>
                </a:cubicBezTo>
                <a:cubicBezTo>
                  <a:pt x="387" y="455"/>
                  <a:pt x="387" y="455"/>
                  <a:pt x="387" y="455"/>
                </a:cubicBezTo>
                <a:moveTo>
                  <a:pt x="168" y="455"/>
                </a:moveTo>
                <a:cubicBezTo>
                  <a:pt x="168" y="401"/>
                  <a:pt x="168" y="401"/>
                  <a:pt x="168" y="401"/>
                </a:cubicBezTo>
                <a:cubicBezTo>
                  <a:pt x="217" y="428"/>
                  <a:pt x="217" y="428"/>
                  <a:pt x="217" y="428"/>
                </a:cubicBezTo>
                <a:cubicBezTo>
                  <a:pt x="168" y="455"/>
                  <a:pt x="168" y="455"/>
                  <a:pt x="168" y="455"/>
                </a:cubicBezTo>
                <a:moveTo>
                  <a:pt x="492" y="455"/>
                </a:moveTo>
                <a:cubicBezTo>
                  <a:pt x="444" y="428"/>
                  <a:pt x="444" y="428"/>
                  <a:pt x="444" y="428"/>
                </a:cubicBezTo>
                <a:cubicBezTo>
                  <a:pt x="474" y="412"/>
                  <a:pt x="474" y="412"/>
                  <a:pt x="474" y="412"/>
                </a:cubicBezTo>
                <a:cubicBezTo>
                  <a:pt x="492" y="401"/>
                  <a:pt x="492" y="401"/>
                  <a:pt x="492" y="401"/>
                </a:cubicBezTo>
                <a:cubicBezTo>
                  <a:pt x="492" y="455"/>
                  <a:pt x="492" y="455"/>
                  <a:pt x="492" y="455"/>
                </a:cubicBezTo>
                <a:moveTo>
                  <a:pt x="277" y="456"/>
                </a:moveTo>
                <a:cubicBezTo>
                  <a:pt x="277" y="401"/>
                  <a:pt x="277" y="401"/>
                  <a:pt x="277" y="401"/>
                </a:cubicBezTo>
                <a:cubicBezTo>
                  <a:pt x="326" y="428"/>
                  <a:pt x="326" y="428"/>
                  <a:pt x="326" y="428"/>
                </a:cubicBezTo>
                <a:cubicBezTo>
                  <a:pt x="277" y="456"/>
                  <a:pt x="277" y="456"/>
                  <a:pt x="277" y="456"/>
                </a:cubicBezTo>
                <a:moveTo>
                  <a:pt x="59" y="455"/>
                </a:moveTo>
                <a:cubicBezTo>
                  <a:pt x="59" y="401"/>
                  <a:pt x="59" y="401"/>
                  <a:pt x="59" y="401"/>
                </a:cubicBezTo>
                <a:cubicBezTo>
                  <a:pt x="107" y="428"/>
                  <a:pt x="107" y="428"/>
                  <a:pt x="107" y="428"/>
                </a:cubicBezTo>
                <a:cubicBezTo>
                  <a:pt x="59" y="455"/>
                  <a:pt x="59" y="455"/>
                  <a:pt x="59" y="455"/>
                </a:cubicBezTo>
                <a:moveTo>
                  <a:pt x="602" y="456"/>
                </a:moveTo>
                <a:cubicBezTo>
                  <a:pt x="553" y="428"/>
                  <a:pt x="553" y="428"/>
                  <a:pt x="553" y="428"/>
                </a:cubicBezTo>
                <a:cubicBezTo>
                  <a:pt x="602" y="401"/>
                  <a:pt x="602" y="401"/>
                  <a:pt x="602" y="401"/>
                </a:cubicBezTo>
                <a:cubicBezTo>
                  <a:pt x="602" y="456"/>
                  <a:pt x="602" y="456"/>
                  <a:pt x="602" y="456"/>
                </a:cubicBezTo>
                <a:moveTo>
                  <a:pt x="711" y="456"/>
                </a:moveTo>
                <a:cubicBezTo>
                  <a:pt x="663" y="428"/>
                  <a:pt x="663" y="428"/>
                  <a:pt x="663" y="428"/>
                </a:cubicBezTo>
                <a:cubicBezTo>
                  <a:pt x="711" y="401"/>
                  <a:pt x="711" y="401"/>
                  <a:pt x="711" y="401"/>
                </a:cubicBezTo>
                <a:cubicBezTo>
                  <a:pt x="711" y="456"/>
                  <a:pt x="711" y="456"/>
                  <a:pt x="711" y="456"/>
                </a:cubicBezTo>
                <a:moveTo>
                  <a:pt x="606" y="455"/>
                </a:moveTo>
                <a:cubicBezTo>
                  <a:pt x="606" y="401"/>
                  <a:pt x="606" y="401"/>
                  <a:pt x="606" y="401"/>
                </a:cubicBezTo>
                <a:cubicBezTo>
                  <a:pt x="654" y="428"/>
                  <a:pt x="654" y="428"/>
                  <a:pt x="654" y="428"/>
                </a:cubicBezTo>
                <a:cubicBezTo>
                  <a:pt x="606" y="455"/>
                  <a:pt x="606" y="455"/>
                  <a:pt x="606" y="455"/>
                </a:cubicBezTo>
                <a:moveTo>
                  <a:pt x="55" y="455"/>
                </a:moveTo>
                <a:cubicBezTo>
                  <a:pt x="6" y="428"/>
                  <a:pt x="6" y="428"/>
                  <a:pt x="6" y="428"/>
                </a:cubicBezTo>
                <a:cubicBezTo>
                  <a:pt x="55" y="401"/>
                  <a:pt x="55" y="401"/>
                  <a:pt x="55" y="401"/>
                </a:cubicBezTo>
                <a:cubicBezTo>
                  <a:pt x="55" y="455"/>
                  <a:pt x="55" y="455"/>
                  <a:pt x="55" y="455"/>
                </a:cubicBezTo>
                <a:moveTo>
                  <a:pt x="496" y="455"/>
                </a:moveTo>
                <a:cubicBezTo>
                  <a:pt x="496" y="401"/>
                  <a:pt x="496" y="401"/>
                  <a:pt x="496" y="401"/>
                </a:cubicBezTo>
                <a:cubicBezTo>
                  <a:pt x="515" y="412"/>
                  <a:pt x="515" y="412"/>
                  <a:pt x="515" y="412"/>
                </a:cubicBezTo>
                <a:cubicBezTo>
                  <a:pt x="545" y="428"/>
                  <a:pt x="545" y="428"/>
                  <a:pt x="545" y="428"/>
                </a:cubicBezTo>
                <a:cubicBezTo>
                  <a:pt x="496" y="455"/>
                  <a:pt x="496" y="455"/>
                  <a:pt x="496" y="455"/>
                </a:cubicBezTo>
                <a:moveTo>
                  <a:pt x="164" y="456"/>
                </a:moveTo>
                <a:cubicBezTo>
                  <a:pt x="116" y="428"/>
                  <a:pt x="116" y="428"/>
                  <a:pt x="116" y="428"/>
                </a:cubicBezTo>
                <a:cubicBezTo>
                  <a:pt x="164" y="401"/>
                  <a:pt x="164" y="401"/>
                  <a:pt x="164" y="401"/>
                </a:cubicBezTo>
                <a:cubicBezTo>
                  <a:pt x="164" y="456"/>
                  <a:pt x="164" y="456"/>
                  <a:pt x="164" y="456"/>
                </a:cubicBezTo>
                <a:moveTo>
                  <a:pt x="383" y="455"/>
                </a:moveTo>
                <a:cubicBezTo>
                  <a:pt x="335" y="428"/>
                  <a:pt x="335" y="428"/>
                  <a:pt x="335" y="428"/>
                </a:cubicBezTo>
                <a:cubicBezTo>
                  <a:pt x="334" y="428"/>
                  <a:pt x="334" y="428"/>
                  <a:pt x="334" y="428"/>
                </a:cubicBezTo>
                <a:cubicBezTo>
                  <a:pt x="383" y="401"/>
                  <a:pt x="383" y="401"/>
                  <a:pt x="383" y="401"/>
                </a:cubicBezTo>
                <a:cubicBezTo>
                  <a:pt x="383" y="455"/>
                  <a:pt x="383" y="455"/>
                  <a:pt x="383" y="455"/>
                </a:cubicBezTo>
                <a:moveTo>
                  <a:pt x="821" y="456"/>
                </a:moveTo>
                <a:cubicBezTo>
                  <a:pt x="772" y="428"/>
                  <a:pt x="772" y="428"/>
                  <a:pt x="772" y="428"/>
                </a:cubicBezTo>
                <a:cubicBezTo>
                  <a:pt x="821" y="401"/>
                  <a:pt x="821" y="401"/>
                  <a:pt x="821" y="401"/>
                </a:cubicBezTo>
                <a:cubicBezTo>
                  <a:pt x="821" y="456"/>
                  <a:pt x="821" y="456"/>
                  <a:pt x="821" y="456"/>
                </a:cubicBezTo>
                <a:moveTo>
                  <a:pt x="223" y="425"/>
                </a:moveTo>
                <a:cubicBezTo>
                  <a:pt x="223" y="371"/>
                  <a:pt x="223" y="371"/>
                  <a:pt x="223" y="371"/>
                </a:cubicBezTo>
                <a:cubicBezTo>
                  <a:pt x="271" y="398"/>
                  <a:pt x="271" y="398"/>
                  <a:pt x="271" y="398"/>
                </a:cubicBezTo>
                <a:cubicBezTo>
                  <a:pt x="223" y="425"/>
                  <a:pt x="223" y="425"/>
                  <a:pt x="223" y="425"/>
                </a:cubicBezTo>
                <a:moveTo>
                  <a:pt x="766" y="425"/>
                </a:moveTo>
                <a:cubicBezTo>
                  <a:pt x="717" y="398"/>
                  <a:pt x="717" y="398"/>
                  <a:pt x="717" y="398"/>
                </a:cubicBezTo>
                <a:cubicBezTo>
                  <a:pt x="766" y="371"/>
                  <a:pt x="766" y="371"/>
                  <a:pt x="766" y="371"/>
                </a:cubicBezTo>
                <a:cubicBezTo>
                  <a:pt x="766" y="425"/>
                  <a:pt x="766" y="425"/>
                  <a:pt x="766" y="425"/>
                </a:cubicBezTo>
                <a:moveTo>
                  <a:pt x="661" y="425"/>
                </a:moveTo>
                <a:cubicBezTo>
                  <a:pt x="661" y="371"/>
                  <a:pt x="661" y="371"/>
                  <a:pt x="661" y="371"/>
                </a:cubicBezTo>
                <a:cubicBezTo>
                  <a:pt x="709" y="398"/>
                  <a:pt x="709" y="398"/>
                  <a:pt x="709" y="398"/>
                </a:cubicBezTo>
                <a:cubicBezTo>
                  <a:pt x="661" y="425"/>
                  <a:pt x="661" y="425"/>
                  <a:pt x="661" y="425"/>
                </a:cubicBezTo>
                <a:moveTo>
                  <a:pt x="328" y="425"/>
                </a:moveTo>
                <a:cubicBezTo>
                  <a:pt x="280" y="398"/>
                  <a:pt x="280" y="398"/>
                  <a:pt x="280" y="398"/>
                </a:cubicBezTo>
                <a:cubicBezTo>
                  <a:pt x="328" y="371"/>
                  <a:pt x="328" y="371"/>
                  <a:pt x="328" y="371"/>
                </a:cubicBezTo>
                <a:cubicBezTo>
                  <a:pt x="328" y="425"/>
                  <a:pt x="328" y="425"/>
                  <a:pt x="328" y="425"/>
                </a:cubicBezTo>
                <a:moveTo>
                  <a:pt x="442" y="425"/>
                </a:moveTo>
                <a:cubicBezTo>
                  <a:pt x="442" y="371"/>
                  <a:pt x="442" y="371"/>
                  <a:pt x="442" y="371"/>
                </a:cubicBezTo>
                <a:cubicBezTo>
                  <a:pt x="490" y="398"/>
                  <a:pt x="490" y="398"/>
                  <a:pt x="490" y="398"/>
                </a:cubicBezTo>
                <a:cubicBezTo>
                  <a:pt x="472" y="408"/>
                  <a:pt x="472" y="408"/>
                  <a:pt x="472" y="408"/>
                </a:cubicBezTo>
                <a:cubicBezTo>
                  <a:pt x="442" y="425"/>
                  <a:pt x="442" y="425"/>
                  <a:pt x="442" y="425"/>
                </a:cubicBezTo>
                <a:moveTo>
                  <a:pt x="438" y="425"/>
                </a:moveTo>
                <a:cubicBezTo>
                  <a:pt x="394" y="401"/>
                  <a:pt x="394" y="401"/>
                  <a:pt x="394" y="401"/>
                </a:cubicBezTo>
                <a:cubicBezTo>
                  <a:pt x="389" y="398"/>
                  <a:pt x="389" y="398"/>
                  <a:pt x="389" y="398"/>
                </a:cubicBezTo>
                <a:cubicBezTo>
                  <a:pt x="438" y="371"/>
                  <a:pt x="438" y="371"/>
                  <a:pt x="438" y="371"/>
                </a:cubicBezTo>
                <a:cubicBezTo>
                  <a:pt x="438" y="425"/>
                  <a:pt x="438" y="425"/>
                  <a:pt x="438" y="425"/>
                </a:cubicBezTo>
                <a:moveTo>
                  <a:pt x="332" y="425"/>
                </a:moveTo>
                <a:cubicBezTo>
                  <a:pt x="332" y="371"/>
                  <a:pt x="332" y="371"/>
                  <a:pt x="332" y="371"/>
                </a:cubicBezTo>
                <a:cubicBezTo>
                  <a:pt x="381" y="398"/>
                  <a:pt x="381" y="398"/>
                  <a:pt x="381" y="398"/>
                </a:cubicBezTo>
                <a:cubicBezTo>
                  <a:pt x="332" y="425"/>
                  <a:pt x="332" y="425"/>
                  <a:pt x="332" y="425"/>
                </a:cubicBezTo>
                <a:moveTo>
                  <a:pt x="114" y="425"/>
                </a:moveTo>
                <a:cubicBezTo>
                  <a:pt x="114" y="371"/>
                  <a:pt x="114" y="371"/>
                  <a:pt x="114" y="371"/>
                </a:cubicBezTo>
                <a:cubicBezTo>
                  <a:pt x="162" y="398"/>
                  <a:pt x="162" y="398"/>
                  <a:pt x="162" y="398"/>
                </a:cubicBezTo>
                <a:cubicBezTo>
                  <a:pt x="115" y="424"/>
                  <a:pt x="115" y="424"/>
                  <a:pt x="115" y="424"/>
                </a:cubicBezTo>
                <a:cubicBezTo>
                  <a:pt x="114" y="425"/>
                  <a:pt x="114" y="425"/>
                  <a:pt x="114" y="425"/>
                </a:cubicBezTo>
                <a:moveTo>
                  <a:pt x="547" y="425"/>
                </a:moveTo>
                <a:cubicBezTo>
                  <a:pt x="517" y="408"/>
                  <a:pt x="517" y="408"/>
                  <a:pt x="517" y="408"/>
                </a:cubicBezTo>
                <a:cubicBezTo>
                  <a:pt x="498" y="398"/>
                  <a:pt x="498" y="398"/>
                  <a:pt x="498" y="398"/>
                </a:cubicBezTo>
                <a:cubicBezTo>
                  <a:pt x="547" y="371"/>
                  <a:pt x="547" y="371"/>
                  <a:pt x="547" y="371"/>
                </a:cubicBezTo>
                <a:cubicBezTo>
                  <a:pt x="547" y="425"/>
                  <a:pt x="547" y="425"/>
                  <a:pt x="547" y="425"/>
                </a:cubicBezTo>
                <a:moveTo>
                  <a:pt x="4" y="425"/>
                </a:moveTo>
                <a:cubicBezTo>
                  <a:pt x="4" y="371"/>
                  <a:pt x="4" y="371"/>
                  <a:pt x="4" y="371"/>
                </a:cubicBezTo>
                <a:cubicBezTo>
                  <a:pt x="53" y="398"/>
                  <a:pt x="53" y="398"/>
                  <a:pt x="53" y="398"/>
                </a:cubicBezTo>
                <a:cubicBezTo>
                  <a:pt x="4" y="425"/>
                  <a:pt x="4" y="425"/>
                  <a:pt x="4" y="425"/>
                </a:cubicBezTo>
                <a:moveTo>
                  <a:pt x="657" y="425"/>
                </a:moveTo>
                <a:cubicBezTo>
                  <a:pt x="608" y="398"/>
                  <a:pt x="608" y="398"/>
                  <a:pt x="608" y="398"/>
                </a:cubicBezTo>
                <a:cubicBezTo>
                  <a:pt x="657" y="371"/>
                  <a:pt x="657" y="371"/>
                  <a:pt x="657" y="371"/>
                </a:cubicBezTo>
                <a:cubicBezTo>
                  <a:pt x="657" y="425"/>
                  <a:pt x="657" y="425"/>
                  <a:pt x="657" y="425"/>
                </a:cubicBezTo>
                <a:moveTo>
                  <a:pt x="770" y="425"/>
                </a:moveTo>
                <a:cubicBezTo>
                  <a:pt x="770" y="371"/>
                  <a:pt x="770" y="371"/>
                  <a:pt x="770" y="371"/>
                </a:cubicBezTo>
                <a:cubicBezTo>
                  <a:pt x="818" y="398"/>
                  <a:pt x="818" y="398"/>
                  <a:pt x="818" y="398"/>
                </a:cubicBezTo>
                <a:cubicBezTo>
                  <a:pt x="770" y="425"/>
                  <a:pt x="770" y="425"/>
                  <a:pt x="770" y="425"/>
                </a:cubicBezTo>
                <a:moveTo>
                  <a:pt x="551" y="425"/>
                </a:moveTo>
                <a:cubicBezTo>
                  <a:pt x="551" y="371"/>
                  <a:pt x="551" y="371"/>
                  <a:pt x="551" y="371"/>
                </a:cubicBezTo>
                <a:cubicBezTo>
                  <a:pt x="600" y="398"/>
                  <a:pt x="600" y="398"/>
                  <a:pt x="600" y="398"/>
                </a:cubicBezTo>
                <a:cubicBezTo>
                  <a:pt x="595" y="401"/>
                  <a:pt x="595" y="401"/>
                  <a:pt x="595" y="401"/>
                </a:cubicBezTo>
                <a:cubicBezTo>
                  <a:pt x="551" y="425"/>
                  <a:pt x="551" y="425"/>
                  <a:pt x="551" y="425"/>
                </a:cubicBezTo>
                <a:moveTo>
                  <a:pt x="110" y="425"/>
                </a:moveTo>
                <a:cubicBezTo>
                  <a:pt x="61" y="398"/>
                  <a:pt x="61" y="398"/>
                  <a:pt x="61" y="398"/>
                </a:cubicBezTo>
                <a:cubicBezTo>
                  <a:pt x="110" y="371"/>
                  <a:pt x="110" y="371"/>
                  <a:pt x="110" y="371"/>
                </a:cubicBezTo>
                <a:cubicBezTo>
                  <a:pt x="110" y="425"/>
                  <a:pt x="110" y="425"/>
                  <a:pt x="110" y="425"/>
                </a:cubicBezTo>
                <a:moveTo>
                  <a:pt x="219" y="425"/>
                </a:moveTo>
                <a:cubicBezTo>
                  <a:pt x="170" y="398"/>
                  <a:pt x="170" y="398"/>
                  <a:pt x="170" y="398"/>
                </a:cubicBezTo>
                <a:cubicBezTo>
                  <a:pt x="219" y="371"/>
                  <a:pt x="219" y="371"/>
                  <a:pt x="219" y="371"/>
                </a:cubicBezTo>
                <a:cubicBezTo>
                  <a:pt x="219" y="425"/>
                  <a:pt x="219" y="425"/>
                  <a:pt x="219" y="425"/>
                </a:cubicBezTo>
                <a:moveTo>
                  <a:pt x="876" y="425"/>
                </a:moveTo>
                <a:cubicBezTo>
                  <a:pt x="827" y="398"/>
                  <a:pt x="827" y="398"/>
                  <a:pt x="827" y="398"/>
                </a:cubicBezTo>
                <a:cubicBezTo>
                  <a:pt x="876" y="371"/>
                  <a:pt x="876" y="371"/>
                  <a:pt x="876" y="371"/>
                </a:cubicBezTo>
                <a:cubicBezTo>
                  <a:pt x="876" y="425"/>
                  <a:pt x="876" y="425"/>
                  <a:pt x="876" y="425"/>
                </a:cubicBezTo>
                <a:moveTo>
                  <a:pt x="168" y="394"/>
                </a:moveTo>
                <a:cubicBezTo>
                  <a:pt x="168" y="341"/>
                  <a:pt x="168" y="341"/>
                  <a:pt x="168" y="341"/>
                </a:cubicBezTo>
                <a:cubicBezTo>
                  <a:pt x="217" y="368"/>
                  <a:pt x="217" y="368"/>
                  <a:pt x="217" y="368"/>
                </a:cubicBezTo>
                <a:cubicBezTo>
                  <a:pt x="173" y="392"/>
                  <a:pt x="173" y="392"/>
                  <a:pt x="173" y="392"/>
                </a:cubicBezTo>
                <a:cubicBezTo>
                  <a:pt x="168" y="394"/>
                  <a:pt x="168" y="394"/>
                  <a:pt x="168" y="394"/>
                </a:cubicBezTo>
                <a:moveTo>
                  <a:pt x="825" y="394"/>
                </a:moveTo>
                <a:cubicBezTo>
                  <a:pt x="825" y="341"/>
                  <a:pt x="825" y="341"/>
                  <a:pt x="825" y="341"/>
                </a:cubicBezTo>
                <a:cubicBezTo>
                  <a:pt x="873" y="368"/>
                  <a:pt x="873" y="368"/>
                  <a:pt x="873" y="368"/>
                </a:cubicBezTo>
                <a:cubicBezTo>
                  <a:pt x="825" y="394"/>
                  <a:pt x="825" y="394"/>
                  <a:pt x="825" y="394"/>
                </a:cubicBezTo>
                <a:moveTo>
                  <a:pt x="715" y="394"/>
                </a:moveTo>
                <a:cubicBezTo>
                  <a:pt x="715" y="341"/>
                  <a:pt x="715" y="341"/>
                  <a:pt x="715" y="341"/>
                </a:cubicBezTo>
                <a:cubicBezTo>
                  <a:pt x="764" y="368"/>
                  <a:pt x="764" y="368"/>
                  <a:pt x="764" y="368"/>
                </a:cubicBezTo>
                <a:cubicBezTo>
                  <a:pt x="715" y="394"/>
                  <a:pt x="715" y="394"/>
                  <a:pt x="715" y="394"/>
                </a:cubicBezTo>
                <a:moveTo>
                  <a:pt x="606" y="394"/>
                </a:moveTo>
                <a:cubicBezTo>
                  <a:pt x="606" y="341"/>
                  <a:pt x="606" y="341"/>
                  <a:pt x="606" y="341"/>
                </a:cubicBezTo>
                <a:cubicBezTo>
                  <a:pt x="654" y="368"/>
                  <a:pt x="654" y="368"/>
                  <a:pt x="654" y="368"/>
                </a:cubicBezTo>
                <a:cubicBezTo>
                  <a:pt x="606" y="394"/>
                  <a:pt x="606" y="394"/>
                  <a:pt x="606" y="394"/>
                </a:cubicBezTo>
                <a:moveTo>
                  <a:pt x="383" y="395"/>
                </a:moveTo>
                <a:cubicBezTo>
                  <a:pt x="347" y="374"/>
                  <a:pt x="347" y="374"/>
                  <a:pt x="347" y="374"/>
                </a:cubicBezTo>
                <a:cubicBezTo>
                  <a:pt x="335" y="368"/>
                  <a:pt x="335" y="368"/>
                  <a:pt x="335" y="368"/>
                </a:cubicBezTo>
                <a:cubicBezTo>
                  <a:pt x="383" y="341"/>
                  <a:pt x="383" y="341"/>
                  <a:pt x="383" y="341"/>
                </a:cubicBezTo>
                <a:cubicBezTo>
                  <a:pt x="383" y="395"/>
                  <a:pt x="383" y="395"/>
                  <a:pt x="383" y="395"/>
                </a:cubicBezTo>
                <a:moveTo>
                  <a:pt x="387" y="395"/>
                </a:moveTo>
                <a:cubicBezTo>
                  <a:pt x="387" y="341"/>
                  <a:pt x="387" y="341"/>
                  <a:pt x="387" y="341"/>
                </a:cubicBezTo>
                <a:cubicBezTo>
                  <a:pt x="436" y="368"/>
                  <a:pt x="436" y="368"/>
                  <a:pt x="436" y="368"/>
                </a:cubicBezTo>
                <a:cubicBezTo>
                  <a:pt x="387" y="395"/>
                  <a:pt x="387" y="395"/>
                  <a:pt x="387" y="395"/>
                </a:cubicBezTo>
                <a:moveTo>
                  <a:pt x="492" y="395"/>
                </a:moveTo>
                <a:cubicBezTo>
                  <a:pt x="444" y="368"/>
                  <a:pt x="444" y="368"/>
                  <a:pt x="444" y="368"/>
                </a:cubicBezTo>
                <a:cubicBezTo>
                  <a:pt x="492" y="341"/>
                  <a:pt x="492" y="341"/>
                  <a:pt x="492" y="341"/>
                </a:cubicBezTo>
                <a:cubicBezTo>
                  <a:pt x="492" y="395"/>
                  <a:pt x="492" y="395"/>
                  <a:pt x="492" y="395"/>
                </a:cubicBezTo>
                <a:moveTo>
                  <a:pt x="277" y="395"/>
                </a:moveTo>
                <a:cubicBezTo>
                  <a:pt x="277" y="341"/>
                  <a:pt x="277" y="341"/>
                  <a:pt x="277" y="341"/>
                </a:cubicBezTo>
                <a:cubicBezTo>
                  <a:pt x="326" y="368"/>
                  <a:pt x="326" y="368"/>
                  <a:pt x="326" y="368"/>
                </a:cubicBezTo>
                <a:cubicBezTo>
                  <a:pt x="277" y="395"/>
                  <a:pt x="277" y="395"/>
                  <a:pt x="277" y="395"/>
                </a:cubicBezTo>
                <a:moveTo>
                  <a:pt x="59" y="395"/>
                </a:moveTo>
                <a:cubicBezTo>
                  <a:pt x="59" y="340"/>
                  <a:pt x="59" y="340"/>
                  <a:pt x="59" y="340"/>
                </a:cubicBezTo>
                <a:cubicBezTo>
                  <a:pt x="107" y="368"/>
                  <a:pt x="107" y="368"/>
                  <a:pt x="107" y="368"/>
                </a:cubicBezTo>
                <a:cubicBezTo>
                  <a:pt x="59" y="395"/>
                  <a:pt x="59" y="395"/>
                  <a:pt x="59" y="395"/>
                </a:cubicBezTo>
                <a:moveTo>
                  <a:pt x="602" y="395"/>
                </a:moveTo>
                <a:cubicBezTo>
                  <a:pt x="553" y="368"/>
                  <a:pt x="553" y="368"/>
                  <a:pt x="553" y="368"/>
                </a:cubicBezTo>
                <a:cubicBezTo>
                  <a:pt x="602" y="340"/>
                  <a:pt x="602" y="340"/>
                  <a:pt x="602" y="340"/>
                </a:cubicBezTo>
                <a:cubicBezTo>
                  <a:pt x="602" y="395"/>
                  <a:pt x="602" y="395"/>
                  <a:pt x="602" y="395"/>
                </a:cubicBezTo>
                <a:moveTo>
                  <a:pt x="711" y="395"/>
                </a:moveTo>
                <a:cubicBezTo>
                  <a:pt x="663" y="368"/>
                  <a:pt x="663" y="368"/>
                  <a:pt x="663" y="368"/>
                </a:cubicBezTo>
                <a:cubicBezTo>
                  <a:pt x="711" y="340"/>
                  <a:pt x="711" y="340"/>
                  <a:pt x="711" y="340"/>
                </a:cubicBezTo>
                <a:cubicBezTo>
                  <a:pt x="711" y="395"/>
                  <a:pt x="711" y="395"/>
                  <a:pt x="711" y="395"/>
                </a:cubicBezTo>
                <a:moveTo>
                  <a:pt x="55" y="395"/>
                </a:moveTo>
                <a:cubicBezTo>
                  <a:pt x="6" y="368"/>
                  <a:pt x="6" y="368"/>
                  <a:pt x="6" y="368"/>
                </a:cubicBezTo>
                <a:cubicBezTo>
                  <a:pt x="55" y="340"/>
                  <a:pt x="55" y="340"/>
                  <a:pt x="55" y="340"/>
                </a:cubicBezTo>
                <a:cubicBezTo>
                  <a:pt x="55" y="395"/>
                  <a:pt x="55" y="395"/>
                  <a:pt x="55" y="395"/>
                </a:cubicBezTo>
                <a:moveTo>
                  <a:pt x="496" y="395"/>
                </a:moveTo>
                <a:cubicBezTo>
                  <a:pt x="496" y="340"/>
                  <a:pt x="496" y="340"/>
                  <a:pt x="496" y="340"/>
                </a:cubicBezTo>
                <a:cubicBezTo>
                  <a:pt x="545" y="368"/>
                  <a:pt x="545" y="368"/>
                  <a:pt x="545" y="368"/>
                </a:cubicBezTo>
                <a:cubicBezTo>
                  <a:pt x="496" y="395"/>
                  <a:pt x="496" y="395"/>
                  <a:pt x="496" y="395"/>
                </a:cubicBezTo>
                <a:moveTo>
                  <a:pt x="821" y="395"/>
                </a:moveTo>
                <a:cubicBezTo>
                  <a:pt x="772" y="368"/>
                  <a:pt x="772" y="368"/>
                  <a:pt x="772" y="368"/>
                </a:cubicBezTo>
                <a:cubicBezTo>
                  <a:pt x="821" y="340"/>
                  <a:pt x="821" y="340"/>
                  <a:pt x="821" y="340"/>
                </a:cubicBezTo>
                <a:cubicBezTo>
                  <a:pt x="821" y="395"/>
                  <a:pt x="821" y="395"/>
                  <a:pt x="821" y="395"/>
                </a:cubicBezTo>
                <a:moveTo>
                  <a:pt x="164" y="395"/>
                </a:moveTo>
                <a:cubicBezTo>
                  <a:pt x="116" y="368"/>
                  <a:pt x="116" y="368"/>
                  <a:pt x="116" y="368"/>
                </a:cubicBezTo>
                <a:cubicBezTo>
                  <a:pt x="164" y="340"/>
                  <a:pt x="164" y="340"/>
                  <a:pt x="164" y="340"/>
                </a:cubicBezTo>
                <a:cubicBezTo>
                  <a:pt x="164" y="395"/>
                  <a:pt x="164" y="395"/>
                  <a:pt x="164" y="395"/>
                </a:cubicBezTo>
                <a:moveTo>
                  <a:pt x="273" y="394"/>
                </a:moveTo>
                <a:cubicBezTo>
                  <a:pt x="225" y="368"/>
                  <a:pt x="225" y="368"/>
                  <a:pt x="225" y="368"/>
                </a:cubicBezTo>
                <a:cubicBezTo>
                  <a:pt x="273" y="341"/>
                  <a:pt x="273" y="341"/>
                  <a:pt x="273" y="341"/>
                </a:cubicBezTo>
                <a:cubicBezTo>
                  <a:pt x="276" y="339"/>
                  <a:pt x="276" y="339"/>
                  <a:pt x="276" y="339"/>
                </a:cubicBezTo>
                <a:cubicBezTo>
                  <a:pt x="273" y="341"/>
                  <a:pt x="273" y="341"/>
                  <a:pt x="273" y="341"/>
                </a:cubicBezTo>
                <a:cubicBezTo>
                  <a:pt x="273" y="394"/>
                  <a:pt x="273" y="394"/>
                  <a:pt x="273" y="394"/>
                </a:cubicBezTo>
                <a:moveTo>
                  <a:pt x="223" y="364"/>
                </a:moveTo>
                <a:cubicBezTo>
                  <a:pt x="223" y="310"/>
                  <a:pt x="223" y="310"/>
                  <a:pt x="223" y="310"/>
                </a:cubicBezTo>
                <a:cubicBezTo>
                  <a:pt x="271" y="337"/>
                  <a:pt x="271" y="337"/>
                  <a:pt x="271" y="337"/>
                </a:cubicBezTo>
                <a:cubicBezTo>
                  <a:pt x="223" y="364"/>
                  <a:pt x="223" y="364"/>
                  <a:pt x="223" y="364"/>
                </a:cubicBezTo>
                <a:moveTo>
                  <a:pt x="438" y="364"/>
                </a:moveTo>
                <a:cubicBezTo>
                  <a:pt x="389" y="337"/>
                  <a:pt x="389" y="337"/>
                  <a:pt x="389" y="337"/>
                </a:cubicBezTo>
                <a:cubicBezTo>
                  <a:pt x="392" y="336"/>
                  <a:pt x="392" y="336"/>
                  <a:pt x="392" y="336"/>
                </a:cubicBezTo>
                <a:cubicBezTo>
                  <a:pt x="438" y="310"/>
                  <a:pt x="438" y="310"/>
                  <a:pt x="438" y="310"/>
                </a:cubicBezTo>
                <a:cubicBezTo>
                  <a:pt x="438" y="364"/>
                  <a:pt x="438" y="364"/>
                  <a:pt x="438" y="364"/>
                </a:cubicBezTo>
                <a:moveTo>
                  <a:pt x="114" y="364"/>
                </a:moveTo>
                <a:cubicBezTo>
                  <a:pt x="114" y="310"/>
                  <a:pt x="114" y="310"/>
                  <a:pt x="114" y="310"/>
                </a:cubicBezTo>
                <a:cubicBezTo>
                  <a:pt x="162" y="337"/>
                  <a:pt x="162" y="337"/>
                  <a:pt x="162" y="337"/>
                </a:cubicBezTo>
                <a:cubicBezTo>
                  <a:pt x="115" y="363"/>
                  <a:pt x="115" y="363"/>
                  <a:pt x="115" y="363"/>
                </a:cubicBezTo>
                <a:cubicBezTo>
                  <a:pt x="114" y="364"/>
                  <a:pt x="114" y="364"/>
                  <a:pt x="114" y="364"/>
                </a:cubicBezTo>
                <a:moveTo>
                  <a:pt x="766" y="364"/>
                </a:moveTo>
                <a:cubicBezTo>
                  <a:pt x="717" y="337"/>
                  <a:pt x="717" y="337"/>
                  <a:pt x="717" y="337"/>
                </a:cubicBezTo>
                <a:cubicBezTo>
                  <a:pt x="766" y="310"/>
                  <a:pt x="766" y="310"/>
                  <a:pt x="766" y="310"/>
                </a:cubicBezTo>
                <a:cubicBezTo>
                  <a:pt x="766" y="364"/>
                  <a:pt x="766" y="364"/>
                  <a:pt x="766" y="364"/>
                </a:cubicBezTo>
                <a:moveTo>
                  <a:pt x="661" y="364"/>
                </a:moveTo>
                <a:cubicBezTo>
                  <a:pt x="661" y="310"/>
                  <a:pt x="661" y="310"/>
                  <a:pt x="661" y="310"/>
                </a:cubicBezTo>
                <a:cubicBezTo>
                  <a:pt x="709" y="337"/>
                  <a:pt x="709" y="337"/>
                  <a:pt x="709" y="337"/>
                </a:cubicBezTo>
                <a:cubicBezTo>
                  <a:pt x="661" y="364"/>
                  <a:pt x="661" y="364"/>
                  <a:pt x="661" y="364"/>
                </a:cubicBezTo>
                <a:moveTo>
                  <a:pt x="551" y="364"/>
                </a:moveTo>
                <a:cubicBezTo>
                  <a:pt x="551" y="310"/>
                  <a:pt x="551" y="310"/>
                  <a:pt x="551" y="310"/>
                </a:cubicBezTo>
                <a:cubicBezTo>
                  <a:pt x="597" y="336"/>
                  <a:pt x="597" y="336"/>
                  <a:pt x="597" y="336"/>
                </a:cubicBezTo>
                <a:cubicBezTo>
                  <a:pt x="600" y="337"/>
                  <a:pt x="600" y="337"/>
                  <a:pt x="600" y="337"/>
                </a:cubicBezTo>
                <a:cubicBezTo>
                  <a:pt x="551" y="364"/>
                  <a:pt x="551" y="364"/>
                  <a:pt x="551" y="364"/>
                </a:cubicBezTo>
                <a:moveTo>
                  <a:pt x="328" y="364"/>
                </a:moveTo>
                <a:cubicBezTo>
                  <a:pt x="280" y="337"/>
                  <a:pt x="280" y="337"/>
                  <a:pt x="280" y="337"/>
                </a:cubicBezTo>
                <a:cubicBezTo>
                  <a:pt x="328" y="310"/>
                  <a:pt x="328" y="310"/>
                  <a:pt x="328" y="310"/>
                </a:cubicBezTo>
                <a:cubicBezTo>
                  <a:pt x="328" y="364"/>
                  <a:pt x="328" y="364"/>
                  <a:pt x="328" y="364"/>
                </a:cubicBezTo>
                <a:moveTo>
                  <a:pt x="442" y="364"/>
                </a:moveTo>
                <a:cubicBezTo>
                  <a:pt x="442" y="310"/>
                  <a:pt x="442" y="310"/>
                  <a:pt x="442" y="310"/>
                </a:cubicBezTo>
                <a:cubicBezTo>
                  <a:pt x="474" y="328"/>
                  <a:pt x="474" y="328"/>
                  <a:pt x="474" y="328"/>
                </a:cubicBezTo>
                <a:cubicBezTo>
                  <a:pt x="490" y="337"/>
                  <a:pt x="490" y="337"/>
                  <a:pt x="490" y="337"/>
                </a:cubicBezTo>
                <a:cubicBezTo>
                  <a:pt x="442" y="364"/>
                  <a:pt x="442" y="364"/>
                  <a:pt x="442" y="364"/>
                </a:cubicBezTo>
                <a:moveTo>
                  <a:pt x="332" y="364"/>
                </a:moveTo>
                <a:cubicBezTo>
                  <a:pt x="332" y="310"/>
                  <a:pt x="332" y="310"/>
                  <a:pt x="332" y="310"/>
                </a:cubicBezTo>
                <a:cubicBezTo>
                  <a:pt x="381" y="337"/>
                  <a:pt x="381" y="337"/>
                  <a:pt x="381" y="337"/>
                </a:cubicBezTo>
                <a:cubicBezTo>
                  <a:pt x="332" y="364"/>
                  <a:pt x="332" y="364"/>
                  <a:pt x="332" y="364"/>
                </a:cubicBezTo>
                <a:moveTo>
                  <a:pt x="547" y="364"/>
                </a:moveTo>
                <a:cubicBezTo>
                  <a:pt x="498" y="337"/>
                  <a:pt x="498" y="337"/>
                  <a:pt x="498" y="337"/>
                </a:cubicBezTo>
                <a:cubicBezTo>
                  <a:pt x="515" y="328"/>
                  <a:pt x="515" y="328"/>
                  <a:pt x="515" y="328"/>
                </a:cubicBezTo>
                <a:cubicBezTo>
                  <a:pt x="547" y="310"/>
                  <a:pt x="547" y="310"/>
                  <a:pt x="547" y="310"/>
                </a:cubicBezTo>
                <a:cubicBezTo>
                  <a:pt x="547" y="364"/>
                  <a:pt x="547" y="364"/>
                  <a:pt x="547" y="364"/>
                </a:cubicBezTo>
                <a:moveTo>
                  <a:pt x="4" y="364"/>
                </a:moveTo>
                <a:cubicBezTo>
                  <a:pt x="4" y="310"/>
                  <a:pt x="4" y="310"/>
                  <a:pt x="4" y="310"/>
                </a:cubicBezTo>
                <a:cubicBezTo>
                  <a:pt x="53" y="337"/>
                  <a:pt x="53" y="337"/>
                  <a:pt x="53" y="337"/>
                </a:cubicBezTo>
                <a:cubicBezTo>
                  <a:pt x="4" y="364"/>
                  <a:pt x="4" y="364"/>
                  <a:pt x="4" y="364"/>
                </a:cubicBezTo>
                <a:moveTo>
                  <a:pt x="657" y="364"/>
                </a:moveTo>
                <a:cubicBezTo>
                  <a:pt x="608" y="337"/>
                  <a:pt x="608" y="337"/>
                  <a:pt x="608" y="337"/>
                </a:cubicBezTo>
                <a:cubicBezTo>
                  <a:pt x="657" y="310"/>
                  <a:pt x="657" y="310"/>
                  <a:pt x="657" y="310"/>
                </a:cubicBezTo>
                <a:cubicBezTo>
                  <a:pt x="657" y="364"/>
                  <a:pt x="657" y="364"/>
                  <a:pt x="657" y="364"/>
                </a:cubicBezTo>
                <a:moveTo>
                  <a:pt x="770" y="364"/>
                </a:moveTo>
                <a:cubicBezTo>
                  <a:pt x="770" y="310"/>
                  <a:pt x="770" y="310"/>
                  <a:pt x="770" y="310"/>
                </a:cubicBezTo>
                <a:cubicBezTo>
                  <a:pt x="818" y="337"/>
                  <a:pt x="818" y="337"/>
                  <a:pt x="818" y="337"/>
                </a:cubicBezTo>
                <a:cubicBezTo>
                  <a:pt x="770" y="364"/>
                  <a:pt x="770" y="364"/>
                  <a:pt x="770" y="364"/>
                </a:cubicBezTo>
                <a:moveTo>
                  <a:pt x="110" y="364"/>
                </a:moveTo>
                <a:cubicBezTo>
                  <a:pt x="61" y="337"/>
                  <a:pt x="61" y="337"/>
                  <a:pt x="61" y="337"/>
                </a:cubicBezTo>
                <a:cubicBezTo>
                  <a:pt x="110" y="310"/>
                  <a:pt x="110" y="310"/>
                  <a:pt x="110" y="310"/>
                </a:cubicBezTo>
                <a:cubicBezTo>
                  <a:pt x="110" y="364"/>
                  <a:pt x="110" y="364"/>
                  <a:pt x="110" y="364"/>
                </a:cubicBezTo>
                <a:moveTo>
                  <a:pt x="876" y="365"/>
                </a:moveTo>
                <a:cubicBezTo>
                  <a:pt x="827" y="337"/>
                  <a:pt x="827" y="337"/>
                  <a:pt x="827" y="337"/>
                </a:cubicBezTo>
                <a:cubicBezTo>
                  <a:pt x="876" y="310"/>
                  <a:pt x="876" y="310"/>
                  <a:pt x="876" y="310"/>
                </a:cubicBezTo>
                <a:cubicBezTo>
                  <a:pt x="876" y="365"/>
                  <a:pt x="876" y="365"/>
                  <a:pt x="876" y="365"/>
                </a:cubicBezTo>
                <a:moveTo>
                  <a:pt x="219" y="364"/>
                </a:moveTo>
                <a:cubicBezTo>
                  <a:pt x="170" y="337"/>
                  <a:pt x="170" y="337"/>
                  <a:pt x="170" y="337"/>
                </a:cubicBezTo>
                <a:cubicBezTo>
                  <a:pt x="219" y="310"/>
                  <a:pt x="219" y="310"/>
                  <a:pt x="219" y="310"/>
                </a:cubicBezTo>
                <a:cubicBezTo>
                  <a:pt x="219" y="364"/>
                  <a:pt x="219" y="364"/>
                  <a:pt x="219" y="364"/>
                </a:cubicBezTo>
                <a:moveTo>
                  <a:pt x="168" y="334"/>
                </a:moveTo>
                <a:cubicBezTo>
                  <a:pt x="168" y="280"/>
                  <a:pt x="168" y="280"/>
                  <a:pt x="168" y="280"/>
                </a:cubicBezTo>
                <a:cubicBezTo>
                  <a:pt x="217" y="307"/>
                  <a:pt x="217" y="307"/>
                  <a:pt x="217" y="307"/>
                </a:cubicBezTo>
                <a:cubicBezTo>
                  <a:pt x="168" y="334"/>
                  <a:pt x="168" y="334"/>
                  <a:pt x="168" y="334"/>
                </a:cubicBezTo>
                <a:moveTo>
                  <a:pt x="492" y="334"/>
                </a:moveTo>
                <a:cubicBezTo>
                  <a:pt x="476" y="325"/>
                  <a:pt x="476" y="325"/>
                  <a:pt x="476" y="325"/>
                </a:cubicBezTo>
                <a:cubicBezTo>
                  <a:pt x="444" y="307"/>
                  <a:pt x="444" y="307"/>
                  <a:pt x="444" y="307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334"/>
                  <a:pt x="492" y="334"/>
                  <a:pt x="492" y="334"/>
                </a:cubicBezTo>
                <a:moveTo>
                  <a:pt x="825" y="333"/>
                </a:moveTo>
                <a:cubicBezTo>
                  <a:pt x="825" y="280"/>
                  <a:pt x="825" y="280"/>
                  <a:pt x="825" y="280"/>
                </a:cubicBezTo>
                <a:cubicBezTo>
                  <a:pt x="873" y="307"/>
                  <a:pt x="873" y="307"/>
                  <a:pt x="873" y="307"/>
                </a:cubicBezTo>
                <a:cubicBezTo>
                  <a:pt x="825" y="333"/>
                  <a:pt x="825" y="333"/>
                  <a:pt x="825" y="333"/>
                </a:cubicBezTo>
                <a:moveTo>
                  <a:pt x="59" y="334"/>
                </a:moveTo>
                <a:cubicBezTo>
                  <a:pt x="59" y="280"/>
                  <a:pt x="59" y="280"/>
                  <a:pt x="59" y="280"/>
                </a:cubicBezTo>
                <a:cubicBezTo>
                  <a:pt x="107" y="307"/>
                  <a:pt x="107" y="307"/>
                  <a:pt x="107" y="307"/>
                </a:cubicBezTo>
                <a:cubicBezTo>
                  <a:pt x="59" y="334"/>
                  <a:pt x="59" y="334"/>
                  <a:pt x="59" y="334"/>
                </a:cubicBezTo>
                <a:moveTo>
                  <a:pt x="715" y="333"/>
                </a:moveTo>
                <a:cubicBezTo>
                  <a:pt x="715" y="280"/>
                  <a:pt x="715" y="280"/>
                  <a:pt x="715" y="280"/>
                </a:cubicBezTo>
                <a:cubicBezTo>
                  <a:pt x="764" y="307"/>
                  <a:pt x="764" y="307"/>
                  <a:pt x="764" y="307"/>
                </a:cubicBezTo>
                <a:cubicBezTo>
                  <a:pt x="715" y="333"/>
                  <a:pt x="715" y="333"/>
                  <a:pt x="715" y="333"/>
                </a:cubicBezTo>
                <a:moveTo>
                  <a:pt x="606" y="334"/>
                </a:moveTo>
                <a:cubicBezTo>
                  <a:pt x="606" y="280"/>
                  <a:pt x="606" y="280"/>
                  <a:pt x="606" y="280"/>
                </a:cubicBezTo>
                <a:cubicBezTo>
                  <a:pt x="654" y="307"/>
                  <a:pt x="654" y="307"/>
                  <a:pt x="654" y="307"/>
                </a:cubicBezTo>
                <a:cubicBezTo>
                  <a:pt x="606" y="334"/>
                  <a:pt x="606" y="334"/>
                  <a:pt x="606" y="334"/>
                </a:cubicBezTo>
                <a:moveTo>
                  <a:pt x="273" y="334"/>
                </a:moveTo>
                <a:cubicBezTo>
                  <a:pt x="225" y="307"/>
                  <a:pt x="225" y="307"/>
                  <a:pt x="225" y="307"/>
                </a:cubicBezTo>
                <a:cubicBezTo>
                  <a:pt x="273" y="280"/>
                  <a:pt x="273" y="280"/>
                  <a:pt x="273" y="280"/>
                </a:cubicBezTo>
                <a:cubicBezTo>
                  <a:pt x="273" y="334"/>
                  <a:pt x="273" y="334"/>
                  <a:pt x="273" y="334"/>
                </a:cubicBezTo>
                <a:moveTo>
                  <a:pt x="496" y="334"/>
                </a:moveTo>
                <a:cubicBezTo>
                  <a:pt x="496" y="280"/>
                  <a:pt x="496" y="280"/>
                  <a:pt x="496" y="280"/>
                </a:cubicBezTo>
                <a:cubicBezTo>
                  <a:pt x="504" y="284"/>
                  <a:pt x="504" y="284"/>
                  <a:pt x="504" y="284"/>
                </a:cubicBezTo>
                <a:cubicBezTo>
                  <a:pt x="545" y="307"/>
                  <a:pt x="545" y="307"/>
                  <a:pt x="545" y="307"/>
                </a:cubicBezTo>
                <a:cubicBezTo>
                  <a:pt x="513" y="325"/>
                  <a:pt x="513" y="325"/>
                  <a:pt x="513" y="325"/>
                </a:cubicBezTo>
                <a:cubicBezTo>
                  <a:pt x="496" y="334"/>
                  <a:pt x="496" y="334"/>
                  <a:pt x="496" y="334"/>
                </a:cubicBezTo>
                <a:moveTo>
                  <a:pt x="383" y="334"/>
                </a:moveTo>
                <a:cubicBezTo>
                  <a:pt x="334" y="307"/>
                  <a:pt x="334" y="307"/>
                  <a:pt x="334" y="307"/>
                </a:cubicBezTo>
                <a:cubicBezTo>
                  <a:pt x="383" y="280"/>
                  <a:pt x="383" y="280"/>
                  <a:pt x="383" y="280"/>
                </a:cubicBezTo>
                <a:cubicBezTo>
                  <a:pt x="383" y="334"/>
                  <a:pt x="383" y="334"/>
                  <a:pt x="383" y="334"/>
                </a:cubicBezTo>
                <a:moveTo>
                  <a:pt x="387" y="334"/>
                </a:moveTo>
                <a:cubicBezTo>
                  <a:pt x="387" y="280"/>
                  <a:pt x="387" y="280"/>
                  <a:pt x="387" y="280"/>
                </a:cubicBezTo>
                <a:cubicBezTo>
                  <a:pt x="436" y="307"/>
                  <a:pt x="436" y="307"/>
                  <a:pt x="436" y="307"/>
                </a:cubicBezTo>
                <a:cubicBezTo>
                  <a:pt x="387" y="334"/>
                  <a:pt x="387" y="334"/>
                  <a:pt x="387" y="334"/>
                </a:cubicBezTo>
                <a:moveTo>
                  <a:pt x="277" y="334"/>
                </a:moveTo>
                <a:cubicBezTo>
                  <a:pt x="277" y="280"/>
                  <a:pt x="277" y="280"/>
                  <a:pt x="277" y="280"/>
                </a:cubicBezTo>
                <a:cubicBezTo>
                  <a:pt x="326" y="307"/>
                  <a:pt x="326" y="307"/>
                  <a:pt x="326" y="307"/>
                </a:cubicBezTo>
                <a:cubicBezTo>
                  <a:pt x="277" y="334"/>
                  <a:pt x="277" y="334"/>
                  <a:pt x="277" y="334"/>
                </a:cubicBezTo>
                <a:moveTo>
                  <a:pt x="602" y="334"/>
                </a:moveTo>
                <a:cubicBezTo>
                  <a:pt x="553" y="307"/>
                  <a:pt x="553" y="307"/>
                  <a:pt x="553" y="307"/>
                </a:cubicBezTo>
                <a:cubicBezTo>
                  <a:pt x="602" y="280"/>
                  <a:pt x="602" y="280"/>
                  <a:pt x="602" y="280"/>
                </a:cubicBezTo>
                <a:cubicBezTo>
                  <a:pt x="602" y="334"/>
                  <a:pt x="602" y="334"/>
                  <a:pt x="602" y="334"/>
                </a:cubicBezTo>
                <a:moveTo>
                  <a:pt x="711" y="334"/>
                </a:moveTo>
                <a:cubicBezTo>
                  <a:pt x="663" y="307"/>
                  <a:pt x="663" y="307"/>
                  <a:pt x="663" y="307"/>
                </a:cubicBezTo>
                <a:cubicBezTo>
                  <a:pt x="711" y="280"/>
                  <a:pt x="711" y="280"/>
                  <a:pt x="711" y="280"/>
                </a:cubicBezTo>
                <a:cubicBezTo>
                  <a:pt x="711" y="334"/>
                  <a:pt x="711" y="334"/>
                  <a:pt x="711" y="334"/>
                </a:cubicBezTo>
                <a:moveTo>
                  <a:pt x="55" y="334"/>
                </a:moveTo>
                <a:cubicBezTo>
                  <a:pt x="6" y="307"/>
                  <a:pt x="6" y="307"/>
                  <a:pt x="6" y="307"/>
                </a:cubicBezTo>
                <a:cubicBezTo>
                  <a:pt x="55" y="280"/>
                  <a:pt x="55" y="280"/>
                  <a:pt x="55" y="280"/>
                </a:cubicBezTo>
                <a:cubicBezTo>
                  <a:pt x="55" y="334"/>
                  <a:pt x="55" y="334"/>
                  <a:pt x="55" y="334"/>
                </a:cubicBezTo>
                <a:moveTo>
                  <a:pt x="821" y="334"/>
                </a:moveTo>
                <a:cubicBezTo>
                  <a:pt x="772" y="307"/>
                  <a:pt x="772" y="307"/>
                  <a:pt x="772" y="307"/>
                </a:cubicBezTo>
                <a:cubicBezTo>
                  <a:pt x="821" y="279"/>
                  <a:pt x="821" y="279"/>
                  <a:pt x="821" y="279"/>
                </a:cubicBezTo>
                <a:cubicBezTo>
                  <a:pt x="821" y="334"/>
                  <a:pt x="821" y="334"/>
                  <a:pt x="821" y="334"/>
                </a:cubicBezTo>
                <a:moveTo>
                  <a:pt x="164" y="334"/>
                </a:moveTo>
                <a:cubicBezTo>
                  <a:pt x="116" y="307"/>
                  <a:pt x="116" y="307"/>
                  <a:pt x="116" y="307"/>
                </a:cubicBezTo>
                <a:cubicBezTo>
                  <a:pt x="164" y="279"/>
                  <a:pt x="164" y="279"/>
                  <a:pt x="164" y="279"/>
                </a:cubicBezTo>
                <a:cubicBezTo>
                  <a:pt x="164" y="334"/>
                  <a:pt x="164" y="334"/>
                  <a:pt x="164" y="334"/>
                </a:cubicBezTo>
                <a:moveTo>
                  <a:pt x="442" y="303"/>
                </a:moveTo>
                <a:cubicBezTo>
                  <a:pt x="442" y="249"/>
                  <a:pt x="442" y="249"/>
                  <a:pt x="442" y="249"/>
                </a:cubicBezTo>
                <a:cubicBezTo>
                  <a:pt x="490" y="276"/>
                  <a:pt x="490" y="276"/>
                  <a:pt x="490" y="276"/>
                </a:cubicBezTo>
                <a:cubicBezTo>
                  <a:pt x="442" y="303"/>
                  <a:pt x="442" y="303"/>
                  <a:pt x="442" y="303"/>
                </a:cubicBezTo>
                <a:moveTo>
                  <a:pt x="223" y="303"/>
                </a:moveTo>
                <a:cubicBezTo>
                  <a:pt x="223" y="249"/>
                  <a:pt x="223" y="249"/>
                  <a:pt x="223" y="249"/>
                </a:cubicBezTo>
                <a:cubicBezTo>
                  <a:pt x="272" y="276"/>
                  <a:pt x="272" y="276"/>
                  <a:pt x="272" y="276"/>
                </a:cubicBezTo>
                <a:cubicBezTo>
                  <a:pt x="223" y="303"/>
                  <a:pt x="223" y="303"/>
                  <a:pt x="223" y="303"/>
                </a:cubicBezTo>
                <a:moveTo>
                  <a:pt x="438" y="303"/>
                </a:moveTo>
                <a:cubicBezTo>
                  <a:pt x="389" y="276"/>
                  <a:pt x="389" y="276"/>
                  <a:pt x="389" y="276"/>
                </a:cubicBezTo>
                <a:cubicBezTo>
                  <a:pt x="433" y="252"/>
                  <a:pt x="433" y="252"/>
                  <a:pt x="433" y="252"/>
                </a:cubicBezTo>
                <a:cubicBezTo>
                  <a:pt x="438" y="249"/>
                  <a:pt x="438" y="249"/>
                  <a:pt x="438" y="249"/>
                </a:cubicBezTo>
                <a:cubicBezTo>
                  <a:pt x="438" y="303"/>
                  <a:pt x="438" y="303"/>
                  <a:pt x="438" y="303"/>
                </a:cubicBezTo>
                <a:moveTo>
                  <a:pt x="114" y="303"/>
                </a:moveTo>
                <a:cubicBezTo>
                  <a:pt x="114" y="249"/>
                  <a:pt x="114" y="249"/>
                  <a:pt x="114" y="249"/>
                </a:cubicBezTo>
                <a:cubicBezTo>
                  <a:pt x="162" y="276"/>
                  <a:pt x="162" y="276"/>
                  <a:pt x="162" y="276"/>
                </a:cubicBezTo>
                <a:cubicBezTo>
                  <a:pt x="119" y="300"/>
                  <a:pt x="119" y="300"/>
                  <a:pt x="119" y="300"/>
                </a:cubicBezTo>
                <a:cubicBezTo>
                  <a:pt x="114" y="303"/>
                  <a:pt x="114" y="303"/>
                  <a:pt x="114" y="303"/>
                </a:cubicBezTo>
                <a:moveTo>
                  <a:pt x="547" y="303"/>
                </a:moveTo>
                <a:cubicBezTo>
                  <a:pt x="499" y="277"/>
                  <a:pt x="499" y="277"/>
                  <a:pt x="499" y="277"/>
                </a:cubicBezTo>
                <a:cubicBezTo>
                  <a:pt x="499" y="276"/>
                  <a:pt x="499" y="276"/>
                  <a:pt x="499" y="276"/>
                </a:cubicBezTo>
                <a:cubicBezTo>
                  <a:pt x="547" y="249"/>
                  <a:pt x="547" y="249"/>
                  <a:pt x="547" y="249"/>
                </a:cubicBezTo>
                <a:cubicBezTo>
                  <a:pt x="547" y="303"/>
                  <a:pt x="547" y="303"/>
                  <a:pt x="547" y="303"/>
                </a:cubicBezTo>
                <a:moveTo>
                  <a:pt x="766" y="303"/>
                </a:moveTo>
                <a:cubicBezTo>
                  <a:pt x="717" y="276"/>
                  <a:pt x="717" y="276"/>
                  <a:pt x="717" y="276"/>
                </a:cubicBezTo>
                <a:cubicBezTo>
                  <a:pt x="766" y="249"/>
                  <a:pt x="766" y="249"/>
                  <a:pt x="766" y="249"/>
                </a:cubicBezTo>
                <a:cubicBezTo>
                  <a:pt x="766" y="303"/>
                  <a:pt x="766" y="303"/>
                  <a:pt x="766" y="303"/>
                </a:cubicBezTo>
                <a:moveTo>
                  <a:pt x="4" y="303"/>
                </a:moveTo>
                <a:cubicBezTo>
                  <a:pt x="4" y="249"/>
                  <a:pt x="4" y="249"/>
                  <a:pt x="4" y="249"/>
                </a:cubicBezTo>
                <a:cubicBezTo>
                  <a:pt x="52" y="276"/>
                  <a:pt x="52" y="276"/>
                  <a:pt x="52" y="276"/>
                </a:cubicBezTo>
                <a:cubicBezTo>
                  <a:pt x="4" y="303"/>
                  <a:pt x="4" y="303"/>
                  <a:pt x="4" y="303"/>
                </a:cubicBezTo>
                <a:moveTo>
                  <a:pt x="661" y="303"/>
                </a:moveTo>
                <a:cubicBezTo>
                  <a:pt x="661" y="249"/>
                  <a:pt x="661" y="249"/>
                  <a:pt x="661" y="249"/>
                </a:cubicBezTo>
                <a:cubicBezTo>
                  <a:pt x="705" y="274"/>
                  <a:pt x="705" y="274"/>
                  <a:pt x="705" y="274"/>
                </a:cubicBezTo>
                <a:cubicBezTo>
                  <a:pt x="709" y="276"/>
                  <a:pt x="709" y="276"/>
                  <a:pt x="709" y="276"/>
                </a:cubicBezTo>
                <a:cubicBezTo>
                  <a:pt x="661" y="303"/>
                  <a:pt x="661" y="303"/>
                  <a:pt x="661" y="303"/>
                </a:cubicBezTo>
                <a:moveTo>
                  <a:pt x="551" y="303"/>
                </a:moveTo>
                <a:cubicBezTo>
                  <a:pt x="551" y="249"/>
                  <a:pt x="551" y="249"/>
                  <a:pt x="551" y="249"/>
                </a:cubicBezTo>
                <a:cubicBezTo>
                  <a:pt x="556" y="252"/>
                  <a:pt x="556" y="252"/>
                  <a:pt x="556" y="252"/>
                </a:cubicBezTo>
                <a:cubicBezTo>
                  <a:pt x="600" y="276"/>
                  <a:pt x="600" y="276"/>
                  <a:pt x="600" y="276"/>
                </a:cubicBezTo>
                <a:cubicBezTo>
                  <a:pt x="551" y="303"/>
                  <a:pt x="551" y="303"/>
                  <a:pt x="551" y="303"/>
                </a:cubicBezTo>
                <a:moveTo>
                  <a:pt x="328" y="303"/>
                </a:moveTo>
                <a:cubicBezTo>
                  <a:pt x="280" y="276"/>
                  <a:pt x="280" y="276"/>
                  <a:pt x="280" y="276"/>
                </a:cubicBezTo>
                <a:cubicBezTo>
                  <a:pt x="328" y="249"/>
                  <a:pt x="328" y="249"/>
                  <a:pt x="328" y="249"/>
                </a:cubicBezTo>
                <a:cubicBezTo>
                  <a:pt x="328" y="303"/>
                  <a:pt x="328" y="303"/>
                  <a:pt x="328" y="303"/>
                </a:cubicBezTo>
                <a:moveTo>
                  <a:pt x="332" y="303"/>
                </a:moveTo>
                <a:cubicBezTo>
                  <a:pt x="332" y="249"/>
                  <a:pt x="332" y="249"/>
                  <a:pt x="332" y="249"/>
                </a:cubicBezTo>
                <a:cubicBezTo>
                  <a:pt x="381" y="276"/>
                  <a:pt x="381" y="276"/>
                  <a:pt x="381" y="276"/>
                </a:cubicBezTo>
                <a:cubicBezTo>
                  <a:pt x="372" y="281"/>
                  <a:pt x="372" y="281"/>
                  <a:pt x="372" y="281"/>
                </a:cubicBezTo>
                <a:cubicBezTo>
                  <a:pt x="332" y="303"/>
                  <a:pt x="332" y="303"/>
                  <a:pt x="332" y="303"/>
                </a:cubicBezTo>
                <a:moveTo>
                  <a:pt x="657" y="303"/>
                </a:moveTo>
                <a:cubicBezTo>
                  <a:pt x="608" y="276"/>
                  <a:pt x="608" y="276"/>
                  <a:pt x="608" y="276"/>
                </a:cubicBezTo>
                <a:cubicBezTo>
                  <a:pt x="657" y="249"/>
                  <a:pt x="657" y="249"/>
                  <a:pt x="657" y="249"/>
                </a:cubicBezTo>
                <a:cubicBezTo>
                  <a:pt x="657" y="303"/>
                  <a:pt x="657" y="303"/>
                  <a:pt x="657" y="303"/>
                </a:cubicBezTo>
                <a:moveTo>
                  <a:pt x="770" y="303"/>
                </a:moveTo>
                <a:cubicBezTo>
                  <a:pt x="770" y="249"/>
                  <a:pt x="770" y="249"/>
                  <a:pt x="770" y="249"/>
                </a:cubicBezTo>
                <a:cubicBezTo>
                  <a:pt x="818" y="276"/>
                  <a:pt x="818" y="276"/>
                  <a:pt x="818" y="276"/>
                </a:cubicBezTo>
                <a:cubicBezTo>
                  <a:pt x="770" y="303"/>
                  <a:pt x="770" y="303"/>
                  <a:pt x="770" y="303"/>
                </a:cubicBezTo>
                <a:moveTo>
                  <a:pt x="110" y="303"/>
                </a:moveTo>
                <a:cubicBezTo>
                  <a:pt x="61" y="276"/>
                  <a:pt x="61" y="276"/>
                  <a:pt x="61" y="276"/>
                </a:cubicBezTo>
                <a:cubicBezTo>
                  <a:pt x="78" y="267"/>
                  <a:pt x="78" y="267"/>
                  <a:pt x="78" y="267"/>
                </a:cubicBezTo>
                <a:cubicBezTo>
                  <a:pt x="110" y="249"/>
                  <a:pt x="110" y="249"/>
                  <a:pt x="110" y="249"/>
                </a:cubicBezTo>
                <a:cubicBezTo>
                  <a:pt x="110" y="303"/>
                  <a:pt x="110" y="303"/>
                  <a:pt x="110" y="303"/>
                </a:cubicBezTo>
                <a:moveTo>
                  <a:pt x="876" y="304"/>
                </a:moveTo>
                <a:cubicBezTo>
                  <a:pt x="827" y="276"/>
                  <a:pt x="827" y="276"/>
                  <a:pt x="827" y="276"/>
                </a:cubicBezTo>
                <a:cubicBezTo>
                  <a:pt x="875" y="250"/>
                  <a:pt x="875" y="250"/>
                  <a:pt x="875" y="250"/>
                </a:cubicBezTo>
                <a:cubicBezTo>
                  <a:pt x="876" y="249"/>
                  <a:pt x="876" y="249"/>
                  <a:pt x="876" y="249"/>
                </a:cubicBezTo>
                <a:cubicBezTo>
                  <a:pt x="876" y="304"/>
                  <a:pt x="876" y="304"/>
                  <a:pt x="876" y="304"/>
                </a:cubicBezTo>
                <a:moveTo>
                  <a:pt x="219" y="303"/>
                </a:moveTo>
                <a:cubicBezTo>
                  <a:pt x="170" y="276"/>
                  <a:pt x="170" y="276"/>
                  <a:pt x="170" y="276"/>
                </a:cubicBezTo>
                <a:cubicBezTo>
                  <a:pt x="219" y="249"/>
                  <a:pt x="219" y="249"/>
                  <a:pt x="219" y="249"/>
                </a:cubicBezTo>
                <a:cubicBezTo>
                  <a:pt x="219" y="303"/>
                  <a:pt x="219" y="303"/>
                  <a:pt x="219" y="303"/>
                </a:cubicBezTo>
                <a:moveTo>
                  <a:pt x="387" y="273"/>
                </a:moveTo>
                <a:cubicBezTo>
                  <a:pt x="387" y="219"/>
                  <a:pt x="387" y="219"/>
                  <a:pt x="387" y="219"/>
                </a:cubicBezTo>
                <a:cubicBezTo>
                  <a:pt x="435" y="246"/>
                  <a:pt x="435" y="246"/>
                  <a:pt x="435" y="246"/>
                </a:cubicBezTo>
                <a:cubicBezTo>
                  <a:pt x="388" y="272"/>
                  <a:pt x="388" y="272"/>
                  <a:pt x="388" y="272"/>
                </a:cubicBezTo>
                <a:cubicBezTo>
                  <a:pt x="387" y="273"/>
                  <a:pt x="387" y="273"/>
                  <a:pt x="387" y="273"/>
                </a:cubicBezTo>
                <a:moveTo>
                  <a:pt x="168" y="273"/>
                </a:moveTo>
                <a:cubicBezTo>
                  <a:pt x="168" y="219"/>
                  <a:pt x="168" y="219"/>
                  <a:pt x="168" y="219"/>
                </a:cubicBezTo>
                <a:cubicBezTo>
                  <a:pt x="217" y="246"/>
                  <a:pt x="217" y="246"/>
                  <a:pt x="217" y="246"/>
                </a:cubicBezTo>
                <a:cubicBezTo>
                  <a:pt x="168" y="273"/>
                  <a:pt x="168" y="273"/>
                  <a:pt x="168" y="273"/>
                </a:cubicBezTo>
                <a:moveTo>
                  <a:pt x="492" y="273"/>
                </a:moveTo>
                <a:cubicBezTo>
                  <a:pt x="444" y="246"/>
                  <a:pt x="444" y="246"/>
                  <a:pt x="444" y="246"/>
                </a:cubicBezTo>
                <a:cubicBezTo>
                  <a:pt x="492" y="219"/>
                  <a:pt x="492" y="219"/>
                  <a:pt x="492" y="219"/>
                </a:cubicBezTo>
                <a:cubicBezTo>
                  <a:pt x="492" y="273"/>
                  <a:pt x="492" y="273"/>
                  <a:pt x="492" y="273"/>
                </a:cubicBezTo>
                <a:moveTo>
                  <a:pt x="825" y="273"/>
                </a:moveTo>
                <a:cubicBezTo>
                  <a:pt x="825" y="219"/>
                  <a:pt x="825" y="219"/>
                  <a:pt x="825" y="219"/>
                </a:cubicBezTo>
                <a:cubicBezTo>
                  <a:pt x="873" y="246"/>
                  <a:pt x="873" y="246"/>
                  <a:pt x="873" y="246"/>
                </a:cubicBezTo>
                <a:cubicBezTo>
                  <a:pt x="825" y="273"/>
                  <a:pt x="825" y="273"/>
                  <a:pt x="825" y="273"/>
                </a:cubicBezTo>
                <a:moveTo>
                  <a:pt x="59" y="273"/>
                </a:moveTo>
                <a:cubicBezTo>
                  <a:pt x="59" y="219"/>
                  <a:pt x="59" y="219"/>
                  <a:pt x="59" y="219"/>
                </a:cubicBezTo>
                <a:cubicBezTo>
                  <a:pt x="107" y="246"/>
                  <a:pt x="107" y="246"/>
                  <a:pt x="107" y="246"/>
                </a:cubicBezTo>
                <a:cubicBezTo>
                  <a:pt x="59" y="273"/>
                  <a:pt x="59" y="273"/>
                  <a:pt x="59" y="273"/>
                </a:cubicBezTo>
                <a:moveTo>
                  <a:pt x="602" y="273"/>
                </a:moveTo>
                <a:cubicBezTo>
                  <a:pt x="553" y="246"/>
                  <a:pt x="553" y="246"/>
                  <a:pt x="553" y="246"/>
                </a:cubicBezTo>
                <a:cubicBezTo>
                  <a:pt x="602" y="219"/>
                  <a:pt x="602" y="219"/>
                  <a:pt x="602" y="219"/>
                </a:cubicBezTo>
                <a:cubicBezTo>
                  <a:pt x="602" y="273"/>
                  <a:pt x="602" y="273"/>
                  <a:pt x="602" y="273"/>
                </a:cubicBezTo>
                <a:moveTo>
                  <a:pt x="715" y="273"/>
                </a:moveTo>
                <a:cubicBezTo>
                  <a:pt x="715" y="219"/>
                  <a:pt x="715" y="219"/>
                  <a:pt x="715" y="219"/>
                </a:cubicBezTo>
                <a:cubicBezTo>
                  <a:pt x="764" y="246"/>
                  <a:pt x="764" y="246"/>
                  <a:pt x="764" y="246"/>
                </a:cubicBezTo>
                <a:cubicBezTo>
                  <a:pt x="715" y="273"/>
                  <a:pt x="715" y="273"/>
                  <a:pt x="715" y="273"/>
                </a:cubicBezTo>
                <a:moveTo>
                  <a:pt x="606" y="273"/>
                </a:moveTo>
                <a:cubicBezTo>
                  <a:pt x="606" y="219"/>
                  <a:pt x="606" y="219"/>
                  <a:pt x="606" y="219"/>
                </a:cubicBezTo>
                <a:cubicBezTo>
                  <a:pt x="654" y="246"/>
                  <a:pt x="654" y="246"/>
                  <a:pt x="654" y="246"/>
                </a:cubicBezTo>
                <a:cubicBezTo>
                  <a:pt x="606" y="273"/>
                  <a:pt x="606" y="273"/>
                  <a:pt x="606" y="273"/>
                </a:cubicBezTo>
                <a:moveTo>
                  <a:pt x="273" y="273"/>
                </a:moveTo>
                <a:cubicBezTo>
                  <a:pt x="225" y="246"/>
                  <a:pt x="225" y="246"/>
                  <a:pt x="225" y="246"/>
                </a:cubicBezTo>
                <a:cubicBezTo>
                  <a:pt x="273" y="219"/>
                  <a:pt x="273" y="219"/>
                  <a:pt x="273" y="219"/>
                </a:cubicBezTo>
                <a:cubicBezTo>
                  <a:pt x="273" y="273"/>
                  <a:pt x="273" y="273"/>
                  <a:pt x="273" y="273"/>
                </a:cubicBezTo>
                <a:moveTo>
                  <a:pt x="496" y="273"/>
                </a:moveTo>
                <a:cubicBezTo>
                  <a:pt x="496" y="219"/>
                  <a:pt x="496" y="219"/>
                  <a:pt x="496" y="219"/>
                </a:cubicBezTo>
                <a:cubicBezTo>
                  <a:pt x="545" y="246"/>
                  <a:pt x="545" y="246"/>
                  <a:pt x="545" y="246"/>
                </a:cubicBezTo>
                <a:cubicBezTo>
                  <a:pt x="496" y="273"/>
                  <a:pt x="496" y="273"/>
                  <a:pt x="496" y="273"/>
                </a:cubicBezTo>
                <a:moveTo>
                  <a:pt x="383" y="273"/>
                </a:moveTo>
                <a:cubicBezTo>
                  <a:pt x="334" y="246"/>
                  <a:pt x="334" y="246"/>
                  <a:pt x="334" y="246"/>
                </a:cubicBezTo>
                <a:cubicBezTo>
                  <a:pt x="383" y="219"/>
                  <a:pt x="383" y="219"/>
                  <a:pt x="383" y="219"/>
                </a:cubicBezTo>
                <a:cubicBezTo>
                  <a:pt x="383" y="273"/>
                  <a:pt x="383" y="273"/>
                  <a:pt x="383" y="273"/>
                </a:cubicBezTo>
                <a:moveTo>
                  <a:pt x="277" y="273"/>
                </a:moveTo>
                <a:cubicBezTo>
                  <a:pt x="277" y="219"/>
                  <a:pt x="277" y="219"/>
                  <a:pt x="277" y="219"/>
                </a:cubicBezTo>
                <a:cubicBezTo>
                  <a:pt x="326" y="246"/>
                  <a:pt x="326" y="246"/>
                  <a:pt x="326" y="246"/>
                </a:cubicBezTo>
                <a:cubicBezTo>
                  <a:pt x="277" y="273"/>
                  <a:pt x="277" y="273"/>
                  <a:pt x="277" y="273"/>
                </a:cubicBezTo>
                <a:moveTo>
                  <a:pt x="711" y="273"/>
                </a:moveTo>
                <a:cubicBezTo>
                  <a:pt x="662" y="246"/>
                  <a:pt x="662" y="246"/>
                  <a:pt x="662" y="246"/>
                </a:cubicBezTo>
                <a:cubicBezTo>
                  <a:pt x="711" y="219"/>
                  <a:pt x="711" y="219"/>
                  <a:pt x="711" y="219"/>
                </a:cubicBezTo>
                <a:cubicBezTo>
                  <a:pt x="711" y="273"/>
                  <a:pt x="711" y="273"/>
                  <a:pt x="711" y="273"/>
                </a:cubicBezTo>
                <a:moveTo>
                  <a:pt x="55" y="273"/>
                </a:moveTo>
                <a:cubicBezTo>
                  <a:pt x="6" y="246"/>
                  <a:pt x="6" y="246"/>
                  <a:pt x="6" y="246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55" y="273"/>
                  <a:pt x="55" y="273"/>
                  <a:pt x="55" y="273"/>
                </a:cubicBezTo>
                <a:moveTo>
                  <a:pt x="821" y="273"/>
                </a:moveTo>
                <a:cubicBezTo>
                  <a:pt x="772" y="246"/>
                  <a:pt x="772" y="246"/>
                  <a:pt x="772" y="246"/>
                </a:cubicBezTo>
                <a:cubicBezTo>
                  <a:pt x="821" y="219"/>
                  <a:pt x="821" y="219"/>
                  <a:pt x="821" y="219"/>
                </a:cubicBezTo>
                <a:cubicBezTo>
                  <a:pt x="821" y="273"/>
                  <a:pt x="821" y="273"/>
                  <a:pt x="821" y="273"/>
                </a:cubicBezTo>
                <a:moveTo>
                  <a:pt x="164" y="273"/>
                </a:moveTo>
                <a:cubicBezTo>
                  <a:pt x="116" y="246"/>
                  <a:pt x="116" y="246"/>
                  <a:pt x="116" y="246"/>
                </a:cubicBezTo>
                <a:cubicBezTo>
                  <a:pt x="164" y="219"/>
                  <a:pt x="164" y="219"/>
                  <a:pt x="164" y="219"/>
                </a:cubicBezTo>
                <a:cubicBezTo>
                  <a:pt x="164" y="273"/>
                  <a:pt x="164" y="273"/>
                  <a:pt x="164" y="273"/>
                </a:cubicBezTo>
                <a:moveTo>
                  <a:pt x="442" y="242"/>
                </a:moveTo>
                <a:cubicBezTo>
                  <a:pt x="442" y="189"/>
                  <a:pt x="442" y="189"/>
                  <a:pt x="442" y="189"/>
                </a:cubicBezTo>
                <a:cubicBezTo>
                  <a:pt x="490" y="215"/>
                  <a:pt x="490" y="215"/>
                  <a:pt x="490" y="215"/>
                </a:cubicBezTo>
                <a:cubicBezTo>
                  <a:pt x="442" y="242"/>
                  <a:pt x="442" y="242"/>
                  <a:pt x="442" y="242"/>
                </a:cubicBezTo>
                <a:moveTo>
                  <a:pt x="223" y="242"/>
                </a:moveTo>
                <a:cubicBezTo>
                  <a:pt x="223" y="189"/>
                  <a:pt x="223" y="189"/>
                  <a:pt x="223" y="189"/>
                </a:cubicBezTo>
                <a:cubicBezTo>
                  <a:pt x="272" y="215"/>
                  <a:pt x="272" y="215"/>
                  <a:pt x="272" y="215"/>
                </a:cubicBezTo>
                <a:cubicBezTo>
                  <a:pt x="223" y="242"/>
                  <a:pt x="223" y="242"/>
                  <a:pt x="223" y="242"/>
                </a:cubicBezTo>
                <a:moveTo>
                  <a:pt x="438" y="242"/>
                </a:moveTo>
                <a:cubicBezTo>
                  <a:pt x="435" y="241"/>
                  <a:pt x="435" y="241"/>
                  <a:pt x="435" y="241"/>
                </a:cubicBezTo>
                <a:cubicBezTo>
                  <a:pt x="389" y="215"/>
                  <a:pt x="389" y="215"/>
                  <a:pt x="389" y="215"/>
                </a:cubicBezTo>
                <a:cubicBezTo>
                  <a:pt x="438" y="189"/>
                  <a:pt x="438" y="189"/>
                  <a:pt x="438" y="189"/>
                </a:cubicBezTo>
                <a:cubicBezTo>
                  <a:pt x="438" y="242"/>
                  <a:pt x="438" y="242"/>
                  <a:pt x="438" y="242"/>
                </a:cubicBezTo>
                <a:moveTo>
                  <a:pt x="332" y="243"/>
                </a:moveTo>
                <a:cubicBezTo>
                  <a:pt x="332" y="189"/>
                  <a:pt x="332" y="189"/>
                  <a:pt x="332" y="189"/>
                </a:cubicBezTo>
                <a:cubicBezTo>
                  <a:pt x="381" y="216"/>
                  <a:pt x="381" y="216"/>
                  <a:pt x="381" y="216"/>
                </a:cubicBezTo>
                <a:cubicBezTo>
                  <a:pt x="332" y="243"/>
                  <a:pt x="332" y="243"/>
                  <a:pt x="332" y="243"/>
                </a:cubicBezTo>
                <a:moveTo>
                  <a:pt x="114" y="242"/>
                </a:moveTo>
                <a:cubicBezTo>
                  <a:pt x="114" y="188"/>
                  <a:pt x="114" y="188"/>
                  <a:pt x="114" y="188"/>
                </a:cubicBezTo>
                <a:cubicBezTo>
                  <a:pt x="162" y="215"/>
                  <a:pt x="162" y="215"/>
                  <a:pt x="162" y="215"/>
                </a:cubicBezTo>
                <a:cubicBezTo>
                  <a:pt x="114" y="242"/>
                  <a:pt x="114" y="242"/>
                  <a:pt x="114" y="242"/>
                </a:cubicBezTo>
                <a:moveTo>
                  <a:pt x="547" y="242"/>
                </a:moveTo>
                <a:cubicBezTo>
                  <a:pt x="499" y="216"/>
                  <a:pt x="499" y="216"/>
                  <a:pt x="499" y="216"/>
                </a:cubicBezTo>
                <a:cubicBezTo>
                  <a:pt x="499" y="215"/>
                  <a:pt x="499" y="215"/>
                  <a:pt x="499" y="215"/>
                </a:cubicBezTo>
                <a:cubicBezTo>
                  <a:pt x="547" y="188"/>
                  <a:pt x="547" y="188"/>
                  <a:pt x="547" y="188"/>
                </a:cubicBezTo>
                <a:cubicBezTo>
                  <a:pt x="547" y="242"/>
                  <a:pt x="547" y="242"/>
                  <a:pt x="547" y="242"/>
                </a:cubicBezTo>
                <a:moveTo>
                  <a:pt x="766" y="242"/>
                </a:moveTo>
                <a:cubicBezTo>
                  <a:pt x="717" y="215"/>
                  <a:pt x="717" y="215"/>
                  <a:pt x="717" y="215"/>
                </a:cubicBezTo>
                <a:cubicBezTo>
                  <a:pt x="766" y="188"/>
                  <a:pt x="766" y="188"/>
                  <a:pt x="766" y="188"/>
                </a:cubicBezTo>
                <a:cubicBezTo>
                  <a:pt x="766" y="242"/>
                  <a:pt x="766" y="242"/>
                  <a:pt x="766" y="242"/>
                </a:cubicBezTo>
                <a:moveTo>
                  <a:pt x="657" y="243"/>
                </a:moveTo>
                <a:cubicBezTo>
                  <a:pt x="608" y="216"/>
                  <a:pt x="608" y="216"/>
                  <a:pt x="608" y="216"/>
                </a:cubicBezTo>
                <a:cubicBezTo>
                  <a:pt x="657" y="188"/>
                  <a:pt x="657" y="188"/>
                  <a:pt x="657" y="188"/>
                </a:cubicBezTo>
                <a:cubicBezTo>
                  <a:pt x="657" y="243"/>
                  <a:pt x="657" y="243"/>
                  <a:pt x="657" y="243"/>
                </a:cubicBezTo>
                <a:moveTo>
                  <a:pt x="661" y="242"/>
                </a:moveTo>
                <a:cubicBezTo>
                  <a:pt x="661" y="188"/>
                  <a:pt x="661" y="188"/>
                  <a:pt x="661" y="188"/>
                </a:cubicBezTo>
                <a:cubicBezTo>
                  <a:pt x="709" y="215"/>
                  <a:pt x="709" y="215"/>
                  <a:pt x="709" y="215"/>
                </a:cubicBezTo>
                <a:cubicBezTo>
                  <a:pt x="661" y="242"/>
                  <a:pt x="661" y="242"/>
                  <a:pt x="661" y="242"/>
                </a:cubicBezTo>
                <a:moveTo>
                  <a:pt x="551" y="242"/>
                </a:moveTo>
                <a:cubicBezTo>
                  <a:pt x="551" y="188"/>
                  <a:pt x="551" y="188"/>
                  <a:pt x="551" y="188"/>
                </a:cubicBezTo>
                <a:cubicBezTo>
                  <a:pt x="600" y="215"/>
                  <a:pt x="600" y="215"/>
                  <a:pt x="600" y="215"/>
                </a:cubicBezTo>
                <a:cubicBezTo>
                  <a:pt x="554" y="241"/>
                  <a:pt x="554" y="241"/>
                  <a:pt x="554" y="241"/>
                </a:cubicBezTo>
                <a:cubicBezTo>
                  <a:pt x="551" y="242"/>
                  <a:pt x="551" y="242"/>
                  <a:pt x="551" y="242"/>
                </a:cubicBezTo>
                <a:moveTo>
                  <a:pt x="328" y="242"/>
                </a:moveTo>
                <a:cubicBezTo>
                  <a:pt x="280" y="215"/>
                  <a:pt x="280" y="215"/>
                  <a:pt x="280" y="215"/>
                </a:cubicBezTo>
                <a:cubicBezTo>
                  <a:pt x="328" y="188"/>
                  <a:pt x="328" y="188"/>
                  <a:pt x="328" y="188"/>
                </a:cubicBezTo>
                <a:cubicBezTo>
                  <a:pt x="328" y="242"/>
                  <a:pt x="328" y="242"/>
                  <a:pt x="328" y="242"/>
                </a:cubicBezTo>
                <a:moveTo>
                  <a:pt x="770" y="243"/>
                </a:moveTo>
                <a:cubicBezTo>
                  <a:pt x="770" y="188"/>
                  <a:pt x="770" y="188"/>
                  <a:pt x="770" y="188"/>
                </a:cubicBezTo>
                <a:cubicBezTo>
                  <a:pt x="819" y="215"/>
                  <a:pt x="819" y="215"/>
                  <a:pt x="819" y="215"/>
                </a:cubicBezTo>
                <a:cubicBezTo>
                  <a:pt x="770" y="243"/>
                  <a:pt x="770" y="243"/>
                  <a:pt x="770" y="243"/>
                </a:cubicBezTo>
                <a:moveTo>
                  <a:pt x="110" y="242"/>
                </a:moveTo>
                <a:cubicBezTo>
                  <a:pt x="61" y="215"/>
                  <a:pt x="61" y="215"/>
                  <a:pt x="61" y="215"/>
                </a:cubicBezTo>
                <a:cubicBezTo>
                  <a:pt x="110" y="188"/>
                  <a:pt x="110" y="188"/>
                  <a:pt x="110" y="188"/>
                </a:cubicBezTo>
                <a:cubicBezTo>
                  <a:pt x="110" y="242"/>
                  <a:pt x="110" y="242"/>
                  <a:pt x="110" y="242"/>
                </a:cubicBezTo>
                <a:moveTo>
                  <a:pt x="219" y="243"/>
                </a:moveTo>
                <a:cubicBezTo>
                  <a:pt x="170" y="215"/>
                  <a:pt x="170" y="215"/>
                  <a:pt x="170" y="215"/>
                </a:cubicBezTo>
                <a:cubicBezTo>
                  <a:pt x="219" y="188"/>
                  <a:pt x="219" y="188"/>
                  <a:pt x="219" y="188"/>
                </a:cubicBezTo>
                <a:cubicBezTo>
                  <a:pt x="219" y="243"/>
                  <a:pt x="219" y="243"/>
                  <a:pt x="219" y="243"/>
                </a:cubicBezTo>
                <a:moveTo>
                  <a:pt x="387" y="212"/>
                </a:moveTo>
                <a:cubicBezTo>
                  <a:pt x="387" y="158"/>
                  <a:pt x="387" y="158"/>
                  <a:pt x="387" y="158"/>
                </a:cubicBezTo>
                <a:cubicBezTo>
                  <a:pt x="436" y="185"/>
                  <a:pt x="436" y="185"/>
                  <a:pt x="436" y="185"/>
                </a:cubicBezTo>
                <a:cubicBezTo>
                  <a:pt x="387" y="212"/>
                  <a:pt x="387" y="212"/>
                  <a:pt x="387" y="212"/>
                </a:cubicBezTo>
                <a:moveTo>
                  <a:pt x="168" y="212"/>
                </a:moveTo>
                <a:cubicBezTo>
                  <a:pt x="168" y="158"/>
                  <a:pt x="168" y="158"/>
                  <a:pt x="168" y="158"/>
                </a:cubicBezTo>
                <a:cubicBezTo>
                  <a:pt x="217" y="185"/>
                  <a:pt x="217" y="185"/>
                  <a:pt x="217" y="185"/>
                </a:cubicBezTo>
                <a:cubicBezTo>
                  <a:pt x="168" y="212"/>
                  <a:pt x="168" y="212"/>
                  <a:pt x="168" y="212"/>
                </a:cubicBezTo>
                <a:moveTo>
                  <a:pt x="492" y="212"/>
                </a:moveTo>
                <a:cubicBezTo>
                  <a:pt x="444" y="185"/>
                  <a:pt x="444" y="185"/>
                  <a:pt x="444" y="185"/>
                </a:cubicBezTo>
                <a:cubicBezTo>
                  <a:pt x="474" y="168"/>
                  <a:pt x="474" y="168"/>
                  <a:pt x="474" y="168"/>
                </a:cubicBezTo>
                <a:cubicBezTo>
                  <a:pt x="492" y="158"/>
                  <a:pt x="492" y="158"/>
                  <a:pt x="492" y="158"/>
                </a:cubicBezTo>
                <a:cubicBezTo>
                  <a:pt x="492" y="212"/>
                  <a:pt x="492" y="212"/>
                  <a:pt x="492" y="212"/>
                </a:cubicBezTo>
                <a:moveTo>
                  <a:pt x="277" y="212"/>
                </a:moveTo>
                <a:cubicBezTo>
                  <a:pt x="277" y="158"/>
                  <a:pt x="277" y="158"/>
                  <a:pt x="277" y="158"/>
                </a:cubicBezTo>
                <a:cubicBezTo>
                  <a:pt x="326" y="185"/>
                  <a:pt x="326" y="185"/>
                  <a:pt x="326" y="185"/>
                </a:cubicBezTo>
                <a:cubicBezTo>
                  <a:pt x="277" y="212"/>
                  <a:pt x="277" y="212"/>
                  <a:pt x="277" y="212"/>
                </a:cubicBezTo>
                <a:moveTo>
                  <a:pt x="602" y="212"/>
                </a:moveTo>
                <a:cubicBezTo>
                  <a:pt x="553" y="185"/>
                  <a:pt x="553" y="185"/>
                  <a:pt x="553" y="185"/>
                </a:cubicBezTo>
                <a:cubicBezTo>
                  <a:pt x="602" y="158"/>
                  <a:pt x="602" y="158"/>
                  <a:pt x="602" y="158"/>
                </a:cubicBezTo>
                <a:cubicBezTo>
                  <a:pt x="602" y="212"/>
                  <a:pt x="602" y="212"/>
                  <a:pt x="602" y="212"/>
                </a:cubicBezTo>
                <a:moveTo>
                  <a:pt x="715" y="212"/>
                </a:moveTo>
                <a:cubicBezTo>
                  <a:pt x="715" y="158"/>
                  <a:pt x="715" y="158"/>
                  <a:pt x="715" y="158"/>
                </a:cubicBezTo>
                <a:cubicBezTo>
                  <a:pt x="764" y="185"/>
                  <a:pt x="764" y="185"/>
                  <a:pt x="764" y="185"/>
                </a:cubicBezTo>
                <a:cubicBezTo>
                  <a:pt x="715" y="212"/>
                  <a:pt x="715" y="212"/>
                  <a:pt x="715" y="212"/>
                </a:cubicBezTo>
                <a:moveTo>
                  <a:pt x="606" y="212"/>
                </a:moveTo>
                <a:cubicBezTo>
                  <a:pt x="606" y="158"/>
                  <a:pt x="606" y="158"/>
                  <a:pt x="606" y="158"/>
                </a:cubicBezTo>
                <a:cubicBezTo>
                  <a:pt x="654" y="185"/>
                  <a:pt x="654" y="185"/>
                  <a:pt x="654" y="185"/>
                </a:cubicBezTo>
                <a:cubicBezTo>
                  <a:pt x="606" y="212"/>
                  <a:pt x="606" y="212"/>
                  <a:pt x="606" y="212"/>
                </a:cubicBezTo>
                <a:moveTo>
                  <a:pt x="711" y="212"/>
                </a:moveTo>
                <a:cubicBezTo>
                  <a:pt x="663" y="185"/>
                  <a:pt x="663" y="185"/>
                  <a:pt x="663" y="185"/>
                </a:cubicBezTo>
                <a:cubicBezTo>
                  <a:pt x="711" y="158"/>
                  <a:pt x="711" y="158"/>
                  <a:pt x="711" y="158"/>
                </a:cubicBezTo>
                <a:cubicBezTo>
                  <a:pt x="711" y="212"/>
                  <a:pt x="711" y="212"/>
                  <a:pt x="711" y="212"/>
                </a:cubicBezTo>
                <a:moveTo>
                  <a:pt x="273" y="212"/>
                </a:moveTo>
                <a:cubicBezTo>
                  <a:pt x="225" y="185"/>
                  <a:pt x="225" y="185"/>
                  <a:pt x="225" y="185"/>
                </a:cubicBezTo>
                <a:cubicBezTo>
                  <a:pt x="273" y="158"/>
                  <a:pt x="273" y="158"/>
                  <a:pt x="273" y="158"/>
                </a:cubicBezTo>
                <a:cubicBezTo>
                  <a:pt x="273" y="212"/>
                  <a:pt x="273" y="212"/>
                  <a:pt x="273" y="212"/>
                </a:cubicBezTo>
                <a:moveTo>
                  <a:pt x="496" y="212"/>
                </a:moveTo>
                <a:cubicBezTo>
                  <a:pt x="496" y="158"/>
                  <a:pt x="496" y="158"/>
                  <a:pt x="496" y="158"/>
                </a:cubicBezTo>
                <a:cubicBezTo>
                  <a:pt x="515" y="168"/>
                  <a:pt x="515" y="168"/>
                  <a:pt x="515" y="168"/>
                </a:cubicBezTo>
                <a:cubicBezTo>
                  <a:pt x="545" y="185"/>
                  <a:pt x="545" y="185"/>
                  <a:pt x="545" y="185"/>
                </a:cubicBezTo>
                <a:cubicBezTo>
                  <a:pt x="498" y="211"/>
                  <a:pt x="498" y="211"/>
                  <a:pt x="498" y="211"/>
                </a:cubicBezTo>
                <a:cubicBezTo>
                  <a:pt x="496" y="212"/>
                  <a:pt x="496" y="212"/>
                  <a:pt x="496" y="212"/>
                </a:cubicBezTo>
                <a:moveTo>
                  <a:pt x="383" y="212"/>
                </a:moveTo>
                <a:cubicBezTo>
                  <a:pt x="334" y="185"/>
                  <a:pt x="334" y="185"/>
                  <a:pt x="334" y="185"/>
                </a:cubicBezTo>
                <a:cubicBezTo>
                  <a:pt x="383" y="158"/>
                  <a:pt x="383" y="158"/>
                  <a:pt x="383" y="158"/>
                </a:cubicBezTo>
                <a:cubicBezTo>
                  <a:pt x="383" y="212"/>
                  <a:pt x="383" y="212"/>
                  <a:pt x="383" y="212"/>
                </a:cubicBezTo>
                <a:moveTo>
                  <a:pt x="164" y="212"/>
                </a:moveTo>
                <a:cubicBezTo>
                  <a:pt x="115" y="185"/>
                  <a:pt x="115" y="185"/>
                  <a:pt x="115" y="185"/>
                </a:cubicBezTo>
                <a:cubicBezTo>
                  <a:pt x="164" y="158"/>
                  <a:pt x="164" y="158"/>
                  <a:pt x="164" y="158"/>
                </a:cubicBezTo>
                <a:cubicBezTo>
                  <a:pt x="164" y="212"/>
                  <a:pt x="164" y="212"/>
                  <a:pt x="164" y="212"/>
                </a:cubicBezTo>
                <a:moveTo>
                  <a:pt x="223" y="181"/>
                </a:moveTo>
                <a:cubicBezTo>
                  <a:pt x="223" y="128"/>
                  <a:pt x="223" y="128"/>
                  <a:pt x="223" y="128"/>
                </a:cubicBezTo>
                <a:cubicBezTo>
                  <a:pt x="271" y="155"/>
                  <a:pt x="271" y="155"/>
                  <a:pt x="271" y="155"/>
                </a:cubicBezTo>
                <a:cubicBezTo>
                  <a:pt x="223" y="181"/>
                  <a:pt x="223" y="181"/>
                  <a:pt x="223" y="181"/>
                </a:cubicBezTo>
                <a:moveTo>
                  <a:pt x="442" y="182"/>
                </a:moveTo>
                <a:cubicBezTo>
                  <a:pt x="442" y="128"/>
                  <a:pt x="442" y="128"/>
                  <a:pt x="442" y="128"/>
                </a:cubicBezTo>
                <a:cubicBezTo>
                  <a:pt x="490" y="155"/>
                  <a:pt x="490" y="155"/>
                  <a:pt x="490" y="155"/>
                </a:cubicBezTo>
                <a:cubicBezTo>
                  <a:pt x="472" y="165"/>
                  <a:pt x="472" y="165"/>
                  <a:pt x="472" y="165"/>
                </a:cubicBezTo>
                <a:cubicBezTo>
                  <a:pt x="442" y="182"/>
                  <a:pt x="442" y="182"/>
                  <a:pt x="442" y="182"/>
                </a:cubicBezTo>
                <a:moveTo>
                  <a:pt x="438" y="181"/>
                </a:moveTo>
                <a:cubicBezTo>
                  <a:pt x="394" y="157"/>
                  <a:pt x="394" y="157"/>
                  <a:pt x="394" y="157"/>
                </a:cubicBezTo>
                <a:cubicBezTo>
                  <a:pt x="389" y="155"/>
                  <a:pt x="389" y="155"/>
                  <a:pt x="389" y="155"/>
                </a:cubicBezTo>
                <a:cubicBezTo>
                  <a:pt x="438" y="128"/>
                  <a:pt x="438" y="128"/>
                  <a:pt x="438" y="128"/>
                </a:cubicBezTo>
                <a:cubicBezTo>
                  <a:pt x="438" y="181"/>
                  <a:pt x="438" y="181"/>
                  <a:pt x="438" y="181"/>
                </a:cubicBezTo>
                <a:moveTo>
                  <a:pt x="332" y="182"/>
                </a:moveTo>
                <a:cubicBezTo>
                  <a:pt x="332" y="128"/>
                  <a:pt x="332" y="128"/>
                  <a:pt x="332" y="128"/>
                </a:cubicBezTo>
                <a:cubicBezTo>
                  <a:pt x="381" y="155"/>
                  <a:pt x="381" y="155"/>
                  <a:pt x="381" y="155"/>
                </a:cubicBezTo>
                <a:cubicBezTo>
                  <a:pt x="332" y="182"/>
                  <a:pt x="332" y="182"/>
                  <a:pt x="332" y="182"/>
                </a:cubicBezTo>
                <a:moveTo>
                  <a:pt x="547" y="182"/>
                </a:moveTo>
                <a:cubicBezTo>
                  <a:pt x="517" y="165"/>
                  <a:pt x="517" y="165"/>
                  <a:pt x="517" y="165"/>
                </a:cubicBezTo>
                <a:cubicBezTo>
                  <a:pt x="498" y="155"/>
                  <a:pt x="498" y="155"/>
                  <a:pt x="498" y="155"/>
                </a:cubicBezTo>
                <a:cubicBezTo>
                  <a:pt x="547" y="128"/>
                  <a:pt x="547" y="128"/>
                  <a:pt x="547" y="128"/>
                </a:cubicBezTo>
                <a:cubicBezTo>
                  <a:pt x="547" y="182"/>
                  <a:pt x="547" y="182"/>
                  <a:pt x="547" y="182"/>
                </a:cubicBezTo>
                <a:moveTo>
                  <a:pt x="657" y="182"/>
                </a:moveTo>
                <a:cubicBezTo>
                  <a:pt x="608" y="155"/>
                  <a:pt x="608" y="155"/>
                  <a:pt x="608" y="155"/>
                </a:cubicBezTo>
                <a:cubicBezTo>
                  <a:pt x="657" y="128"/>
                  <a:pt x="657" y="128"/>
                  <a:pt x="657" y="128"/>
                </a:cubicBezTo>
                <a:cubicBezTo>
                  <a:pt x="657" y="182"/>
                  <a:pt x="657" y="182"/>
                  <a:pt x="657" y="182"/>
                </a:cubicBezTo>
                <a:moveTo>
                  <a:pt x="661" y="182"/>
                </a:moveTo>
                <a:cubicBezTo>
                  <a:pt x="661" y="128"/>
                  <a:pt x="661" y="128"/>
                  <a:pt x="661" y="128"/>
                </a:cubicBezTo>
                <a:cubicBezTo>
                  <a:pt x="709" y="155"/>
                  <a:pt x="709" y="155"/>
                  <a:pt x="709" y="155"/>
                </a:cubicBezTo>
                <a:cubicBezTo>
                  <a:pt x="661" y="182"/>
                  <a:pt x="661" y="182"/>
                  <a:pt x="661" y="182"/>
                </a:cubicBezTo>
                <a:moveTo>
                  <a:pt x="551" y="182"/>
                </a:moveTo>
                <a:cubicBezTo>
                  <a:pt x="551" y="127"/>
                  <a:pt x="551" y="127"/>
                  <a:pt x="551" y="127"/>
                </a:cubicBezTo>
                <a:cubicBezTo>
                  <a:pt x="600" y="155"/>
                  <a:pt x="600" y="155"/>
                  <a:pt x="600" y="155"/>
                </a:cubicBezTo>
                <a:cubicBezTo>
                  <a:pt x="595" y="157"/>
                  <a:pt x="595" y="157"/>
                  <a:pt x="595" y="157"/>
                </a:cubicBezTo>
                <a:cubicBezTo>
                  <a:pt x="551" y="182"/>
                  <a:pt x="551" y="182"/>
                  <a:pt x="551" y="182"/>
                </a:cubicBezTo>
                <a:moveTo>
                  <a:pt x="328" y="182"/>
                </a:moveTo>
                <a:cubicBezTo>
                  <a:pt x="280" y="155"/>
                  <a:pt x="280" y="155"/>
                  <a:pt x="280" y="155"/>
                </a:cubicBezTo>
                <a:cubicBezTo>
                  <a:pt x="328" y="127"/>
                  <a:pt x="328" y="127"/>
                  <a:pt x="328" y="127"/>
                </a:cubicBezTo>
                <a:cubicBezTo>
                  <a:pt x="328" y="182"/>
                  <a:pt x="328" y="182"/>
                  <a:pt x="328" y="182"/>
                </a:cubicBezTo>
                <a:moveTo>
                  <a:pt x="219" y="182"/>
                </a:moveTo>
                <a:cubicBezTo>
                  <a:pt x="170" y="155"/>
                  <a:pt x="170" y="155"/>
                  <a:pt x="170" y="155"/>
                </a:cubicBezTo>
                <a:cubicBezTo>
                  <a:pt x="219" y="127"/>
                  <a:pt x="219" y="127"/>
                  <a:pt x="219" y="127"/>
                </a:cubicBezTo>
                <a:cubicBezTo>
                  <a:pt x="219" y="182"/>
                  <a:pt x="219" y="182"/>
                  <a:pt x="219" y="182"/>
                </a:cubicBezTo>
                <a:moveTo>
                  <a:pt x="387" y="151"/>
                </a:moveTo>
                <a:cubicBezTo>
                  <a:pt x="387" y="97"/>
                  <a:pt x="387" y="97"/>
                  <a:pt x="387" y="97"/>
                </a:cubicBezTo>
                <a:cubicBezTo>
                  <a:pt x="436" y="124"/>
                  <a:pt x="436" y="124"/>
                  <a:pt x="436" y="124"/>
                </a:cubicBezTo>
                <a:cubicBezTo>
                  <a:pt x="387" y="151"/>
                  <a:pt x="387" y="151"/>
                  <a:pt x="387" y="151"/>
                </a:cubicBezTo>
                <a:moveTo>
                  <a:pt x="492" y="151"/>
                </a:moveTo>
                <a:cubicBezTo>
                  <a:pt x="444" y="124"/>
                  <a:pt x="444" y="124"/>
                  <a:pt x="444" y="124"/>
                </a:cubicBezTo>
                <a:cubicBezTo>
                  <a:pt x="492" y="97"/>
                  <a:pt x="492" y="97"/>
                  <a:pt x="492" y="97"/>
                </a:cubicBezTo>
                <a:cubicBezTo>
                  <a:pt x="492" y="151"/>
                  <a:pt x="492" y="151"/>
                  <a:pt x="492" y="151"/>
                </a:cubicBezTo>
                <a:moveTo>
                  <a:pt x="277" y="151"/>
                </a:moveTo>
                <a:cubicBezTo>
                  <a:pt x="277" y="97"/>
                  <a:pt x="277" y="97"/>
                  <a:pt x="277" y="97"/>
                </a:cubicBezTo>
                <a:cubicBezTo>
                  <a:pt x="326" y="124"/>
                  <a:pt x="326" y="124"/>
                  <a:pt x="326" y="124"/>
                </a:cubicBezTo>
                <a:cubicBezTo>
                  <a:pt x="277" y="151"/>
                  <a:pt x="277" y="151"/>
                  <a:pt x="277" y="151"/>
                </a:cubicBezTo>
                <a:moveTo>
                  <a:pt x="602" y="151"/>
                </a:moveTo>
                <a:cubicBezTo>
                  <a:pt x="553" y="124"/>
                  <a:pt x="553" y="124"/>
                  <a:pt x="553" y="124"/>
                </a:cubicBezTo>
                <a:cubicBezTo>
                  <a:pt x="602" y="97"/>
                  <a:pt x="602" y="97"/>
                  <a:pt x="602" y="97"/>
                </a:cubicBezTo>
                <a:cubicBezTo>
                  <a:pt x="602" y="151"/>
                  <a:pt x="602" y="151"/>
                  <a:pt x="602" y="151"/>
                </a:cubicBezTo>
                <a:moveTo>
                  <a:pt x="606" y="151"/>
                </a:moveTo>
                <a:cubicBezTo>
                  <a:pt x="606" y="97"/>
                  <a:pt x="606" y="97"/>
                  <a:pt x="606" y="97"/>
                </a:cubicBezTo>
                <a:cubicBezTo>
                  <a:pt x="654" y="124"/>
                  <a:pt x="654" y="124"/>
                  <a:pt x="654" y="124"/>
                </a:cubicBezTo>
                <a:cubicBezTo>
                  <a:pt x="606" y="151"/>
                  <a:pt x="606" y="151"/>
                  <a:pt x="606" y="151"/>
                </a:cubicBezTo>
                <a:moveTo>
                  <a:pt x="273" y="151"/>
                </a:moveTo>
                <a:cubicBezTo>
                  <a:pt x="225" y="124"/>
                  <a:pt x="225" y="124"/>
                  <a:pt x="225" y="124"/>
                </a:cubicBezTo>
                <a:cubicBezTo>
                  <a:pt x="273" y="97"/>
                  <a:pt x="273" y="97"/>
                  <a:pt x="273" y="97"/>
                </a:cubicBezTo>
                <a:cubicBezTo>
                  <a:pt x="273" y="151"/>
                  <a:pt x="273" y="151"/>
                  <a:pt x="273" y="151"/>
                </a:cubicBezTo>
                <a:moveTo>
                  <a:pt x="496" y="151"/>
                </a:moveTo>
                <a:cubicBezTo>
                  <a:pt x="496" y="97"/>
                  <a:pt x="496" y="97"/>
                  <a:pt x="496" y="97"/>
                </a:cubicBezTo>
                <a:cubicBezTo>
                  <a:pt x="545" y="124"/>
                  <a:pt x="545" y="124"/>
                  <a:pt x="545" y="124"/>
                </a:cubicBezTo>
                <a:cubicBezTo>
                  <a:pt x="496" y="151"/>
                  <a:pt x="496" y="151"/>
                  <a:pt x="496" y="151"/>
                </a:cubicBezTo>
                <a:moveTo>
                  <a:pt x="383" y="151"/>
                </a:moveTo>
                <a:cubicBezTo>
                  <a:pt x="334" y="124"/>
                  <a:pt x="334" y="124"/>
                  <a:pt x="334" y="124"/>
                </a:cubicBezTo>
                <a:cubicBezTo>
                  <a:pt x="383" y="97"/>
                  <a:pt x="383" y="97"/>
                  <a:pt x="383" y="97"/>
                </a:cubicBezTo>
                <a:cubicBezTo>
                  <a:pt x="383" y="151"/>
                  <a:pt x="383" y="151"/>
                  <a:pt x="383" y="151"/>
                </a:cubicBezTo>
                <a:moveTo>
                  <a:pt x="442" y="121"/>
                </a:moveTo>
                <a:cubicBezTo>
                  <a:pt x="442" y="67"/>
                  <a:pt x="442" y="67"/>
                  <a:pt x="442" y="67"/>
                </a:cubicBezTo>
                <a:cubicBezTo>
                  <a:pt x="474" y="85"/>
                  <a:pt x="474" y="85"/>
                  <a:pt x="474" y="85"/>
                </a:cubicBezTo>
                <a:cubicBezTo>
                  <a:pt x="490" y="94"/>
                  <a:pt x="490" y="94"/>
                  <a:pt x="490" y="94"/>
                </a:cubicBezTo>
                <a:cubicBezTo>
                  <a:pt x="442" y="121"/>
                  <a:pt x="442" y="121"/>
                  <a:pt x="442" y="121"/>
                </a:cubicBezTo>
                <a:moveTo>
                  <a:pt x="438" y="121"/>
                </a:moveTo>
                <a:cubicBezTo>
                  <a:pt x="389" y="94"/>
                  <a:pt x="389" y="94"/>
                  <a:pt x="389" y="94"/>
                </a:cubicBezTo>
                <a:cubicBezTo>
                  <a:pt x="438" y="67"/>
                  <a:pt x="438" y="67"/>
                  <a:pt x="438" y="67"/>
                </a:cubicBezTo>
                <a:cubicBezTo>
                  <a:pt x="438" y="121"/>
                  <a:pt x="438" y="121"/>
                  <a:pt x="438" y="121"/>
                </a:cubicBezTo>
                <a:moveTo>
                  <a:pt x="332" y="121"/>
                </a:moveTo>
                <a:cubicBezTo>
                  <a:pt x="332" y="67"/>
                  <a:pt x="332" y="67"/>
                  <a:pt x="332" y="67"/>
                </a:cubicBezTo>
                <a:cubicBezTo>
                  <a:pt x="381" y="94"/>
                  <a:pt x="381" y="94"/>
                  <a:pt x="381" y="94"/>
                </a:cubicBezTo>
                <a:cubicBezTo>
                  <a:pt x="332" y="121"/>
                  <a:pt x="332" y="121"/>
                  <a:pt x="332" y="121"/>
                </a:cubicBezTo>
                <a:moveTo>
                  <a:pt x="547" y="121"/>
                </a:moveTo>
                <a:cubicBezTo>
                  <a:pt x="498" y="94"/>
                  <a:pt x="498" y="94"/>
                  <a:pt x="498" y="94"/>
                </a:cubicBezTo>
                <a:cubicBezTo>
                  <a:pt x="515" y="85"/>
                  <a:pt x="515" y="85"/>
                  <a:pt x="515" y="85"/>
                </a:cubicBezTo>
                <a:cubicBezTo>
                  <a:pt x="547" y="67"/>
                  <a:pt x="547" y="67"/>
                  <a:pt x="547" y="67"/>
                </a:cubicBezTo>
                <a:cubicBezTo>
                  <a:pt x="547" y="121"/>
                  <a:pt x="547" y="121"/>
                  <a:pt x="547" y="121"/>
                </a:cubicBezTo>
                <a:moveTo>
                  <a:pt x="551" y="121"/>
                </a:moveTo>
                <a:cubicBezTo>
                  <a:pt x="551" y="67"/>
                  <a:pt x="551" y="67"/>
                  <a:pt x="551" y="67"/>
                </a:cubicBezTo>
                <a:cubicBezTo>
                  <a:pt x="600" y="94"/>
                  <a:pt x="600" y="94"/>
                  <a:pt x="600" y="94"/>
                </a:cubicBezTo>
                <a:cubicBezTo>
                  <a:pt x="551" y="121"/>
                  <a:pt x="551" y="121"/>
                  <a:pt x="551" y="121"/>
                </a:cubicBezTo>
                <a:moveTo>
                  <a:pt x="328" y="121"/>
                </a:moveTo>
                <a:cubicBezTo>
                  <a:pt x="280" y="94"/>
                  <a:pt x="280" y="94"/>
                  <a:pt x="280" y="94"/>
                </a:cubicBezTo>
                <a:cubicBezTo>
                  <a:pt x="328" y="67"/>
                  <a:pt x="328" y="67"/>
                  <a:pt x="328" y="67"/>
                </a:cubicBezTo>
                <a:cubicBezTo>
                  <a:pt x="328" y="121"/>
                  <a:pt x="328" y="121"/>
                  <a:pt x="328" y="121"/>
                </a:cubicBezTo>
                <a:moveTo>
                  <a:pt x="387" y="90"/>
                </a:moveTo>
                <a:cubicBezTo>
                  <a:pt x="387" y="36"/>
                  <a:pt x="387" y="36"/>
                  <a:pt x="387" y="36"/>
                </a:cubicBezTo>
                <a:cubicBezTo>
                  <a:pt x="436" y="63"/>
                  <a:pt x="436" y="63"/>
                  <a:pt x="436" y="63"/>
                </a:cubicBezTo>
                <a:cubicBezTo>
                  <a:pt x="387" y="90"/>
                  <a:pt x="387" y="90"/>
                  <a:pt x="387" y="90"/>
                </a:cubicBezTo>
                <a:moveTo>
                  <a:pt x="492" y="90"/>
                </a:moveTo>
                <a:cubicBezTo>
                  <a:pt x="476" y="81"/>
                  <a:pt x="476" y="81"/>
                  <a:pt x="476" y="81"/>
                </a:cubicBezTo>
                <a:cubicBezTo>
                  <a:pt x="444" y="63"/>
                  <a:pt x="444" y="63"/>
                  <a:pt x="444" y="63"/>
                </a:cubicBezTo>
                <a:cubicBezTo>
                  <a:pt x="492" y="36"/>
                  <a:pt x="492" y="36"/>
                  <a:pt x="492" y="36"/>
                </a:cubicBezTo>
                <a:cubicBezTo>
                  <a:pt x="492" y="90"/>
                  <a:pt x="492" y="90"/>
                  <a:pt x="492" y="90"/>
                </a:cubicBezTo>
                <a:moveTo>
                  <a:pt x="496" y="90"/>
                </a:moveTo>
                <a:cubicBezTo>
                  <a:pt x="496" y="36"/>
                  <a:pt x="496" y="36"/>
                  <a:pt x="496" y="36"/>
                </a:cubicBezTo>
                <a:cubicBezTo>
                  <a:pt x="545" y="63"/>
                  <a:pt x="545" y="63"/>
                  <a:pt x="545" y="63"/>
                </a:cubicBezTo>
                <a:cubicBezTo>
                  <a:pt x="513" y="81"/>
                  <a:pt x="513" y="81"/>
                  <a:pt x="513" y="81"/>
                </a:cubicBezTo>
                <a:cubicBezTo>
                  <a:pt x="496" y="90"/>
                  <a:pt x="496" y="90"/>
                  <a:pt x="496" y="90"/>
                </a:cubicBezTo>
                <a:moveTo>
                  <a:pt x="383" y="90"/>
                </a:moveTo>
                <a:cubicBezTo>
                  <a:pt x="334" y="63"/>
                  <a:pt x="334" y="63"/>
                  <a:pt x="334" y="63"/>
                </a:cubicBezTo>
                <a:cubicBezTo>
                  <a:pt x="383" y="36"/>
                  <a:pt x="383" y="36"/>
                  <a:pt x="383" y="36"/>
                </a:cubicBezTo>
                <a:cubicBezTo>
                  <a:pt x="383" y="90"/>
                  <a:pt x="383" y="90"/>
                  <a:pt x="383" y="90"/>
                </a:cubicBezTo>
                <a:moveTo>
                  <a:pt x="442" y="60"/>
                </a:moveTo>
                <a:cubicBezTo>
                  <a:pt x="442" y="6"/>
                  <a:pt x="442" y="6"/>
                  <a:pt x="442" y="6"/>
                </a:cubicBezTo>
                <a:cubicBezTo>
                  <a:pt x="490" y="33"/>
                  <a:pt x="490" y="33"/>
                  <a:pt x="490" y="33"/>
                </a:cubicBezTo>
                <a:cubicBezTo>
                  <a:pt x="442" y="60"/>
                  <a:pt x="442" y="60"/>
                  <a:pt x="442" y="60"/>
                </a:cubicBezTo>
                <a:moveTo>
                  <a:pt x="438" y="60"/>
                </a:moveTo>
                <a:cubicBezTo>
                  <a:pt x="389" y="33"/>
                  <a:pt x="389" y="33"/>
                  <a:pt x="389" y="33"/>
                </a:cubicBezTo>
                <a:cubicBezTo>
                  <a:pt x="438" y="6"/>
                  <a:pt x="438" y="6"/>
                  <a:pt x="438" y="6"/>
                </a:cubicBezTo>
                <a:cubicBezTo>
                  <a:pt x="438" y="60"/>
                  <a:pt x="438" y="60"/>
                  <a:pt x="438" y="60"/>
                </a:cubicBezTo>
                <a:moveTo>
                  <a:pt x="440" y="0"/>
                </a:moveTo>
                <a:cubicBezTo>
                  <a:pt x="439" y="0"/>
                  <a:pt x="439" y="0"/>
                  <a:pt x="439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438" y="1"/>
                  <a:pt x="438" y="1"/>
                  <a:pt x="438" y="1"/>
                </a:cubicBezTo>
                <a:cubicBezTo>
                  <a:pt x="438" y="1"/>
                  <a:pt x="438" y="1"/>
                  <a:pt x="438" y="1"/>
                </a:cubicBezTo>
                <a:cubicBezTo>
                  <a:pt x="384" y="31"/>
                  <a:pt x="384" y="31"/>
                  <a:pt x="384" y="31"/>
                </a:cubicBezTo>
                <a:cubicBezTo>
                  <a:pt x="384" y="31"/>
                  <a:pt x="384" y="31"/>
                  <a:pt x="384" y="31"/>
                </a:cubicBezTo>
                <a:cubicBezTo>
                  <a:pt x="384" y="31"/>
                  <a:pt x="384" y="31"/>
                  <a:pt x="384" y="31"/>
                </a:cubicBezTo>
                <a:cubicBezTo>
                  <a:pt x="384" y="31"/>
                  <a:pt x="384" y="31"/>
                  <a:pt x="384" y="31"/>
                </a:cubicBezTo>
                <a:cubicBezTo>
                  <a:pt x="329" y="61"/>
                  <a:pt x="329" y="61"/>
                  <a:pt x="329" y="61"/>
                </a:cubicBezTo>
                <a:cubicBezTo>
                  <a:pt x="329" y="61"/>
                  <a:pt x="329" y="61"/>
                  <a:pt x="329" y="61"/>
                </a:cubicBezTo>
                <a:cubicBezTo>
                  <a:pt x="329" y="62"/>
                  <a:pt x="329" y="62"/>
                  <a:pt x="329" y="62"/>
                </a:cubicBezTo>
                <a:cubicBezTo>
                  <a:pt x="329" y="62"/>
                  <a:pt x="329" y="62"/>
                  <a:pt x="329" y="62"/>
                </a:cubicBezTo>
                <a:cubicBezTo>
                  <a:pt x="275" y="92"/>
                  <a:pt x="275" y="92"/>
                  <a:pt x="275" y="92"/>
                </a:cubicBezTo>
                <a:cubicBezTo>
                  <a:pt x="274" y="92"/>
                  <a:pt x="274" y="92"/>
                  <a:pt x="274" y="92"/>
                </a:cubicBezTo>
                <a:cubicBezTo>
                  <a:pt x="274" y="92"/>
                  <a:pt x="274" y="92"/>
                  <a:pt x="274" y="92"/>
                </a:cubicBezTo>
                <a:cubicBezTo>
                  <a:pt x="220" y="122"/>
                  <a:pt x="220" y="122"/>
                  <a:pt x="220" y="122"/>
                </a:cubicBezTo>
                <a:cubicBezTo>
                  <a:pt x="220" y="122"/>
                  <a:pt x="220" y="122"/>
                  <a:pt x="220" y="122"/>
                </a:cubicBezTo>
                <a:cubicBezTo>
                  <a:pt x="220" y="122"/>
                  <a:pt x="220" y="122"/>
                  <a:pt x="220" y="122"/>
                </a:cubicBezTo>
                <a:cubicBezTo>
                  <a:pt x="165" y="153"/>
                  <a:pt x="165" y="153"/>
                  <a:pt x="165" y="153"/>
                </a:cubicBezTo>
                <a:cubicBezTo>
                  <a:pt x="165" y="153"/>
                  <a:pt x="165" y="153"/>
                  <a:pt x="165" y="153"/>
                </a:cubicBezTo>
                <a:cubicBezTo>
                  <a:pt x="111" y="183"/>
                  <a:pt x="111" y="183"/>
                  <a:pt x="111" y="183"/>
                </a:cubicBezTo>
                <a:cubicBezTo>
                  <a:pt x="111" y="183"/>
                  <a:pt x="111" y="183"/>
                  <a:pt x="111" y="183"/>
                </a:cubicBezTo>
                <a:cubicBezTo>
                  <a:pt x="110" y="183"/>
                  <a:pt x="110" y="183"/>
                  <a:pt x="110" y="183"/>
                </a:cubicBezTo>
                <a:cubicBezTo>
                  <a:pt x="56" y="214"/>
                  <a:pt x="56" y="214"/>
                  <a:pt x="56" y="214"/>
                </a:cubicBezTo>
                <a:cubicBezTo>
                  <a:pt x="56" y="214"/>
                  <a:pt x="56" y="214"/>
                  <a:pt x="56" y="214"/>
                </a:cubicBezTo>
                <a:cubicBezTo>
                  <a:pt x="56" y="214"/>
                  <a:pt x="56" y="214"/>
                  <a:pt x="56" y="214"/>
                </a:cubicBezTo>
                <a:cubicBezTo>
                  <a:pt x="56" y="214"/>
                  <a:pt x="56" y="214"/>
                  <a:pt x="56" y="214"/>
                </a:cubicBezTo>
                <a:cubicBezTo>
                  <a:pt x="56" y="214"/>
                  <a:pt x="56" y="214"/>
                  <a:pt x="56" y="214"/>
                </a:cubicBezTo>
                <a:cubicBezTo>
                  <a:pt x="56" y="214"/>
                  <a:pt x="56" y="214"/>
                  <a:pt x="56" y="214"/>
                </a:cubicBezTo>
                <a:cubicBezTo>
                  <a:pt x="56" y="214"/>
                  <a:pt x="56" y="214"/>
                  <a:pt x="56" y="214"/>
                </a:cubicBezTo>
                <a:cubicBezTo>
                  <a:pt x="56" y="214"/>
                  <a:pt x="56" y="214"/>
                  <a:pt x="56" y="214"/>
                </a:cubicBezTo>
                <a:cubicBezTo>
                  <a:pt x="56" y="214"/>
                  <a:pt x="56" y="214"/>
                  <a:pt x="56" y="214"/>
                </a:cubicBezTo>
                <a:cubicBezTo>
                  <a:pt x="1" y="244"/>
                  <a:pt x="1" y="244"/>
                  <a:pt x="1" y="244"/>
                </a:cubicBezTo>
                <a:cubicBezTo>
                  <a:pt x="1" y="244"/>
                  <a:pt x="1" y="244"/>
                  <a:pt x="1" y="244"/>
                </a:cubicBezTo>
                <a:cubicBezTo>
                  <a:pt x="1" y="244"/>
                  <a:pt x="1" y="244"/>
                  <a:pt x="1" y="244"/>
                </a:cubicBezTo>
                <a:cubicBezTo>
                  <a:pt x="0" y="245"/>
                  <a:pt x="0" y="245"/>
                  <a:pt x="0" y="246"/>
                </a:cubicBezTo>
                <a:cubicBezTo>
                  <a:pt x="0" y="247"/>
                  <a:pt x="0" y="247"/>
                  <a:pt x="0" y="247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67"/>
                  <a:pt x="0" y="367"/>
                  <a:pt x="0" y="367"/>
                </a:cubicBezTo>
                <a:cubicBezTo>
                  <a:pt x="0" y="368"/>
                  <a:pt x="0" y="368"/>
                  <a:pt x="0" y="368"/>
                </a:cubicBezTo>
                <a:cubicBezTo>
                  <a:pt x="0" y="368"/>
                  <a:pt x="0" y="368"/>
                  <a:pt x="0" y="368"/>
                </a:cubicBezTo>
                <a:cubicBezTo>
                  <a:pt x="0" y="428"/>
                  <a:pt x="0" y="428"/>
                  <a:pt x="0" y="428"/>
                </a:cubicBezTo>
                <a:cubicBezTo>
                  <a:pt x="0" y="428"/>
                  <a:pt x="0" y="428"/>
                  <a:pt x="0" y="428"/>
                </a:cubicBezTo>
                <a:cubicBezTo>
                  <a:pt x="0" y="429"/>
                  <a:pt x="0" y="429"/>
                  <a:pt x="0" y="429"/>
                </a:cubicBezTo>
                <a:cubicBezTo>
                  <a:pt x="0" y="488"/>
                  <a:pt x="0" y="488"/>
                  <a:pt x="0" y="488"/>
                </a:cubicBezTo>
                <a:cubicBezTo>
                  <a:pt x="0" y="489"/>
                  <a:pt x="0" y="489"/>
                  <a:pt x="0" y="489"/>
                </a:cubicBezTo>
                <a:cubicBezTo>
                  <a:pt x="0" y="490"/>
                  <a:pt x="0" y="490"/>
                  <a:pt x="0" y="490"/>
                </a:cubicBezTo>
                <a:cubicBezTo>
                  <a:pt x="0" y="550"/>
                  <a:pt x="0" y="550"/>
                  <a:pt x="0" y="550"/>
                </a:cubicBezTo>
                <a:cubicBezTo>
                  <a:pt x="0" y="550"/>
                  <a:pt x="0" y="550"/>
                  <a:pt x="0" y="550"/>
                </a:cubicBezTo>
                <a:cubicBezTo>
                  <a:pt x="0" y="550"/>
                  <a:pt x="0" y="550"/>
                  <a:pt x="0" y="550"/>
                </a:cubicBezTo>
                <a:cubicBezTo>
                  <a:pt x="0" y="611"/>
                  <a:pt x="0" y="611"/>
                  <a:pt x="0" y="611"/>
                </a:cubicBezTo>
                <a:cubicBezTo>
                  <a:pt x="0" y="611"/>
                  <a:pt x="0" y="611"/>
                  <a:pt x="0" y="611"/>
                </a:cubicBezTo>
                <a:cubicBezTo>
                  <a:pt x="0" y="611"/>
                  <a:pt x="0" y="611"/>
                  <a:pt x="0" y="611"/>
                </a:cubicBezTo>
                <a:cubicBezTo>
                  <a:pt x="0" y="672"/>
                  <a:pt x="0" y="672"/>
                  <a:pt x="0" y="672"/>
                </a:cubicBezTo>
                <a:cubicBezTo>
                  <a:pt x="0" y="672"/>
                  <a:pt x="0" y="672"/>
                  <a:pt x="0" y="672"/>
                </a:cubicBezTo>
                <a:cubicBezTo>
                  <a:pt x="0" y="672"/>
                  <a:pt x="0" y="672"/>
                  <a:pt x="0" y="672"/>
                </a:cubicBezTo>
                <a:cubicBezTo>
                  <a:pt x="0" y="732"/>
                  <a:pt x="0" y="732"/>
                  <a:pt x="0" y="732"/>
                </a:cubicBezTo>
                <a:cubicBezTo>
                  <a:pt x="0" y="733"/>
                  <a:pt x="0" y="733"/>
                  <a:pt x="0" y="733"/>
                </a:cubicBezTo>
                <a:cubicBezTo>
                  <a:pt x="0" y="733"/>
                  <a:pt x="0" y="734"/>
                  <a:pt x="1" y="734"/>
                </a:cubicBezTo>
                <a:cubicBezTo>
                  <a:pt x="1" y="734"/>
                  <a:pt x="1" y="734"/>
                  <a:pt x="1" y="734"/>
                </a:cubicBezTo>
                <a:cubicBezTo>
                  <a:pt x="1" y="734"/>
                  <a:pt x="1" y="734"/>
                  <a:pt x="1" y="734"/>
                </a:cubicBezTo>
                <a:cubicBezTo>
                  <a:pt x="1" y="734"/>
                  <a:pt x="1" y="734"/>
                  <a:pt x="1" y="734"/>
                </a:cubicBezTo>
                <a:cubicBezTo>
                  <a:pt x="1" y="734"/>
                  <a:pt x="1" y="734"/>
                  <a:pt x="1" y="734"/>
                </a:cubicBezTo>
                <a:cubicBezTo>
                  <a:pt x="56" y="765"/>
                  <a:pt x="56" y="765"/>
                  <a:pt x="56" y="765"/>
                </a:cubicBezTo>
                <a:cubicBezTo>
                  <a:pt x="56" y="765"/>
                  <a:pt x="56" y="765"/>
                  <a:pt x="56" y="765"/>
                </a:cubicBezTo>
                <a:cubicBezTo>
                  <a:pt x="56" y="765"/>
                  <a:pt x="56" y="765"/>
                  <a:pt x="56" y="765"/>
                </a:cubicBezTo>
                <a:cubicBezTo>
                  <a:pt x="56" y="765"/>
                  <a:pt x="56" y="765"/>
                  <a:pt x="56" y="765"/>
                </a:cubicBezTo>
                <a:cubicBezTo>
                  <a:pt x="56" y="765"/>
                  <a:pt x="56" y="765"/>
                  <a:pt x="56" y="765"/>
                </a:cubicBezTo>
                <a:cubicBezTo>
                  <a:pt x="56" y="765"/>
                  <a:pt x="56" y="765"/>
                  <a:pt x="56" y="765"/>
                </a:cubicBezTo>
                <a:cubicBezTo>
                  <a:pt x="56" y="765"/>
                  <a:pt x="56" y="765"/>
                  <a:pt x="56" y="765"/>
                </a:cubicBezTo>
                <a:cubicBezTo>
                  <a:pt x="110" y="795"/>
                  <a:pt x="110" y="795"/>
                  <a:pt x="110" y="795"/>
                </a:cubicBezTo>
                <a:cubicBezTo>
                  <a:pt x="111" y="795"/>
                  <a:pt x="111" y="795"/>
                  <a:pt x="111" y="795"/>
                </a:cubicBezTo>
                <a:cubicBezTo>
                  <a:pt x="111" y="795"/>
                  <a:pt x="111" y="795"/>
                  <a:pt x="111" y="795"/>
                </a:cubicBezTo>
                <a:cubicBezTo>
                  <a:pt x="165" y="826"/>
                  <a:pt x="165" y="826"/>
                  <a:pt x="165" y="826"/>
                </a:cubicBezTo>
                <a:cubicBezTo>
                  <a:pt x="165" y="826"/>
                  <a:pt x="165" y="826"/>
                  <a:pt x="165" y="826"/>
                </a:cubicBezTo>
                <a:cubicBezTo>
                  <a:pt x="220" y="856"/>
                  <a:pt x="220" y="856"/>
                  <a:pt x="220" y="856"/>
                </a:cubicBezTo>
                <a:cubicBezTo>
                  <a:pt x="220" y="856"/>
                  <a:pt x="220" y="856"/>
                  <a:pt x="220" y="856"/>
                </a:cubicBezTo>
                <a:cubicBezTo>
                  <a:pt x="220" y="856"/>
                  <a:pt x="220" y="856"/>
                  <a:pt x="220" y="856"/>
                </a:cubicBezTo>
                <a:cubicBezTo>
                  <a:pt x="220" y="856"/>
                  <a:pt x="220" y="856"/>
                  <a:pt x="220" y="856"/>
                </a:cubicBezTo>
                <a:cubicBezTo>
                  <a:pt x="220" y="856"/>
                  <a:pt x="220" y="856"/>
                  <a:pt x="220" y="856"/>
                </a:cubicBezTo>
                <a:cubicBezTo>
                  <a:pt x="274" y="886"/>
                  <a:pt x="274" y="886"/>
                  <a:pt x="274" y="886"/>
                </a:cubicBezTo>
                <a:cubicBezTo>
                  <a:pt x="274" y="886"/>
                  <a:pt x="274" y="886"/>
                  <a:pt x="274" y="886"/>
                </a:cubicBezTo>
                <a:cubicBezTo>
                  <a:pt x="274" y="886"/>
                  <a:pt x="274" y="886"/>
                  <a:pt x="274" y="886"/>
                </a:cubicBezTo>
                <a:cubicBezTo>
                  <a:pt x="274" y="886"/>
                  <a:pt x="274" y="886"/>
                  <a:pt x="274" y="886"/>
                </a:cubicBezTo>
                <a:cubicBezTo>
                  <a:pt x="274" y="886"/>
                  <a:pt x="274" y="886"/>
                  <a:pt x="274" y="886"/>
                </a:cubicBezTo>
                <a:cubicBezTo>
                  <a:pt x="274" y="887"/>
                  <a:pt x="274" y="887"/>
                  <a:pt x="274" y="887"/>
                </a:cubicBezTo>
                <a:cubicBezTo>
                  <a:pt x="274" y="887"/>
                  <a:pt x="274" y="887"/>
                  <a:pt x="274" y="887"/>
                </a:cubicBezTo>
                <a:cubicBezTo>
                  <a:pt x="274" y="887"/>
                  <a:pt x="274" y="887"/>
                  <a:pt x="274" y="887"/>
                </a:cubicBezTo>
                <a:cubicBezTo>
                  <a:pt x="274" y="887"/>
                  <a:pt x="274" y="887"/>
                  <a:pt x="274" y="887"/>
                </a:cubicBezTo>
                <a:cubicBezTo>
                  <a:pt x="274" y="887"/>
                  <a:pt x="274" y="887"/>
                  <a:pt x="274" y="887"/>
                </a:cubicBezTo>
                <a:cubicBezTo>
                  <a:pt x="275" y="887"/>
                  <a:pt x="275" y="887"/>
                  <a:pt x="275" y="887"/>
                </a:cubicBezTo>
                <a:cubicBezTo>
                  <a:pt x="275" y="887"/>
                  <a:pt x="275" y="887"/>
                  <a:pt x="275" y="887"/>
                </a:cubicBezTo>
                <a:cubicBezTo>
                  <a:pt x="275" y="887"/>
                  <a:pt x="275" y="887"/>
                  <a:pt x="275" y="887"/>
                </a:cubicBezTo>
                <a:cubicBezTo>
                  <a:pt x="275" y="887"/>
                  <a:pt x="275" y="887"/>
                  <a:pt x="275" y="887"/>
                </a:cubicBezTo>
                <a:cubicBezTo>
                  <a:pt x="275" y="887"/>
                  <a:pt x="275" y="887"/>
                  <a:pt x="275" y="887"/>
                </a:cubicBezTo>
                <a:cubicBezTo>
                  <a:pt x="275" y="887"/>
                  <a:pt x="275" y="887"/>
                  <a:pt x="275" y="887"/>
                </a:cubicBezTo>
                <a:cubicBezTo>
                  <a:pt x="275" y="887"/>
                  <a:pt x="275" y="887"/>
                  <a:pt x="275" y="887"/>
                </a:cubicBezTo>
                <a:cubicBezTo>
                  <a:pt x="275" y="887"/>
                  <a:pt x="275" y="887"/>
                  <a:pt x="275" y="887"/>
                </a:cubicBezTo>
                <a:cubicBezTo>
                  <a:pt x="329" y="917"/>
                  <a:pt x="329" y="917"/>
                  <a:pt x="329" y="917"/>
                </a:cubicBezTo>
                <a:cubicBezTo>
                  <a:pt x="329" y="917"/>
                  <a:pt x="329" y="917"/>
                  <a:pt x="329" y="917"/>
                </a:cubicBezTo>
                <a:cubicBezTo>
                  <a:pt x="329" y="917"/>
                  <a:pt x="329" y="917"/>
                  <a:pt x="329" y="917"/>
                </a:cubicBezTo>
                <a:cubicBezTo>
                  <a:pt x="329" y="917"/>
                  <a:pt x="329" y="917"/>
                  <a:pt x="329" y="917"/>
                </a:cubicBezTo>
                <a:cubicBezTo>
                  <a:pt x="384" y="947"/>
                  <a:pt x="384" y="947"/>
                  <a:pt x="384" y="947"/>
                </a:cubicBezTo>
                <a:cubicBezTo>
                  <a:pt x="384" y="947"/>
                  <a:pt x="384" y="947"/>
                  <a:pt x="384" y="947"/>
                </a:cubicBezTo>
                <a:cubicBezTo>
                  <a:pt x="384" y="947"/>
                  <a:pt x="384" y="947"/>
                  <a:pt x="384" y="947"/>
                </a:cubicBezTo>
                <a:cubicBezTo>
                  <a:pt x="384" y="947"/>
                  <a:pt x="384" y="947"/>
                  <a:pt x="384" y="947"/>
                </a:cubicBezTo>
                <a:cubicBezTo>
                  <a:pt x="384" y="947"/>
                  <a:pt x="384" y="947"/>
                  <a:pt x="384" y="947"/>
                </a:cubicBezTo>
                <a:cubicBezTo>
                  <a:pt x="384" y="947"/>
                  <a:pt x="384" y="947"/>
                  <a:pt x="384" y="947"/>
                </a:cubicBezTo>
                <a:cubicBezTo>
                  <a:pt x="438" y="977"/>
                  <a:pt x="438" y="977"/>
                  <a:pt x="438" y="977"/>
                </a:cubicBezTo>
                <a:cubicBezTo>
                  <a:pt x="438" y="978"/>
                  <a:pt x="438" y="978"/>
                  <a:pt x="438" y="978"/>
                </a:cubicBezTo>
                <a:cubicBezTo>
                  <a:pt x="439" y="978"/>
                  <a:pt x="439" y="978"/>
                  <a:pt x="439" y="978"/>
                </a:cubicBezTo>
                <a:cubicBezTo>
                  <a:pt x="440" y="978"/>
                  <a:pt x="440" y="978"/>
                  <a:pt x="440" y="978"/>
                </a:cubicBezTo>
                <a:cubicBezTo>
                  <a:pt x="440" y="978"/>
                  <a:pt x="441" y="978"/>
                  <a:pt x="441" y="978"/>
                </a:cubicBezTo>
                <a:cubicBezTo>
                  <a:pt x="441" y="978"/>
                  <a:pt x="441" y="978"/>
                  <a:pt x="441" y="978"/>
                </a:cubicBezTo>
                <a:cubicBezTo>
                  <a:pt x="441" y="978"/>
                  <a:pt x="441" y="978"/>
                  <a:pt x="441" y="978"/>
                </a:cubicBezTo>
                <a:cubicBezTo>
                  <a:pt x="441" y="978"/>
                  <a:pt x="441" y="978"/>
                  <a:pt x="441" y="978"/>
                </a:cubicBezTo>
                <a:cubicBezTo>
                  <a:pt x="441" y="978"/>
                  <a:pt x="441" y="978"/>
                  <a:pt x="441" y="978"/>
                </a:cubicBezTo>
                <a:cubicBezTo>
                  <a:pt x="441" y="978"/>
                  <a:pt x="441" y="978"/>
                  <a:pt x="441" y="978"/>
                </a:cubicBezTo>
                <a:cubicBezTo>
                  <a:pt x="441" y="978"/>
                  <a:pt x="441" y="978"/>
                  <a:pt x="441" y="978"/>
                </a:cubicBezTo>
                <a:cubicBezTo>
                  <a:pt x="441" y="978"/>
                  <a:pt x="441" y="978"/>
                  <a:pt x="441" y="978"/>
                </a:cubicBezTo>
                <a:cubicBezTo>
                  <a:pt x="441" y="978"/>
                  <a:pt x="441" y="978"/>
                  <a:pt x="441" y="978"/>
                </a:cubicBezTo>
                <a:cubicBezTo>
                  <a:pt x="441" y="977"/>
                  <a:pt x="441" y="977"/>
                  <a:pt x="441" y="977"/>
                </a:cubicBezTo>
                <a:cubicBezTo>
                  <a:pt x="495" y="947"/>
                  <a:pt x="495" y="947"/>
                  <a:pt x="495" y="947"/>
                </a:cubicBezTo>
                <a:cubicBezTo>
                  <a:pt x="495" y="947"/>
                  <a:pt x="495" y="947"/>
                  <a:pt x="495" y="947"/>
                </a:cubicBezTo>
                <a:cubicBezTo>
                  <a:pt x="495" y="947"/>
                  <a:pt x="495" y="947"/>
                  <a:pt x="495" y="947"/>
                </a:cubicBezTo>
                <a:cubicBezTo>
                  <a:pt x="496" y="947"/>
                  <a:pt x="496" y="947"/>
                  <a:pt x="496" y="947"/>
                </a:cubicBezTo>
                <a:cubicBezTo>
                  <a:pt x="496" y="947"/>
                  <a:pt x="496" y="947"/>
                  <a:pt x="496" y="947"/>
                </a:cubicBezTo>
                <a:cubicBezTo>
                  <a:pt x="550" y="917"/>
                  <a:pt x="550" y="917"/>
                  <a:pt x="550" y="917"/>
                </a:cubicBezTo>
                <a:cubicBezTo>
                  <a:pt x="550" y="917"/>
                  <a:pt x="550" y="917"/>
                  <a:pt x="550" y="917"/>
                </a:cubicBezTo>
                <a:cubicBezTo>
                  <a:pt x="550" y="917"/>
                  <a:pt x="550" y="917"/>
                  <a:pt x="550" y="917"/>
                </a:cubicBezTo>
                <a:cubicBezTo>
                  <a:pt x="550" y="917"/>
                  <a:pt x="550" y="917"/>
                  <a:pt x="550" y="917"/>
                </a:cubicBezTo>
                <a:cubicBezTo>
                  <a:pt x="605" y="886"/>
                  <a:pt x="605" y="886"/>
                  <a:pt x="605" y="886"/>
                </a:cubicBezTo>
                <a:cubicBezTo>
                  <a:pt x="605" y="886"/>
                  <a:pt x="605" y="886"/>
                  <a:pt x="605" y="886"/>
                </a:cubicBezTo>
                <a:cubicBezTo>
                  <a:pt x="605" y="886"/>
                  <a:pt x="605" y="886"/>
                  <a:pt x="605" y="886"/>
                </a:cubicBezTo>
                <a:cubicBezTo>
                  <a:pt x="605" y="886"/>
                  <a:pt x="605" y="886"/>
                  <a:pt x="605" y="886"/>
                </a:cubicBezTo>
                <a:cubicBezTo>
                  <a:pt x="605" y="886"/>
                  <a:pt x="605" y="886"/>
                  <a:pt x="605" y="886"/>
                </a:cubicBezTo>
                <a:cubicBezTo>
                  <a:pt x="659" y="857"/>
                  <a:pt x="659" y="857"/>
                  <a:pt x="659" y="857"/>
                </a:cubicBezTo>
                <a:cubicBezTo>
                  <a:pt x="660" y="856"/>
                  <a:pt x="660" y="856"/>
                  <a:pt x="660" y="856"/>
                </a:cubicBezTo>
                <a:cubicBezTo>
                  <a:pt x="660" y="856"/>
                  <a:pt x="660" y="856"/>
                  <a:pt x="660" y="856"/>
                </a:cubicBezTo>
                <a:cubicBezTo>
                  <a:pt x="713" y="826"/>
                  <a:pt x="713" y="826"/>
                  <a:pt x="713" y="826"/>
                </a:cubicBezTo>
                <a:cubicBezTo>
                  <a:pt x="713" y="826"/>
                  <a:pt x="713" y="826"/>
                  <a:pt x="713" y="826"/>
                </a:cubicBezTo>
                <a:cubicBezTo>
                  <a:pt x="714" y="826"/>
                  <a:pt x="714" y="826"/>
                  <a:pt x="714" y="826"/>
                </a:cubicBezTo>
                <a:cubicBezTo>
                  <a:pt x="715" y="825"/>
                  <a:pt x="715" y="825"/>
                  <a:pt x="715" y="825"/>
                </a:cubicBezTo>
                <a:cubicBezTo>
                  <a:pt x="769" y="795"/>
                  <a:pt x="769" y="795"/>
                  <a:pt x="769" y="795"/>
                </a:cubicBezTo>
                <a:cubicBezTo>
                  <a:pt x="769" y="795"/>
                  <a:pt x="769" y="795"/>
                  <a:pt x="769" y="795"/>
                </a:cubicBezTo>
                <a:cubicBezTo>
                  <a:pt x="769" y="795"/>
                  <a:pt x="769" y="795"/>
                  <a:pt x="769" y="795"/>
                </a:cubicBezTo>
                <a:cubicBezTo>
                  <a:pt x="823" y="765"/>
                  <a:pt x="823" y="765"/>
                  <a:pt x="823" y="765"/>
                </a:cubicBezTo>
                <a:cubicBezTo>
                  <a:pt x="823" y="765"/>
                  <a:pt x="823" y="765"/>
                  <a:pt x="823" y="765"/>
                </a:cubicBezTo>
                <a:cubicBezTo>
                  <a:pt x="824" y="765"/>
                  <a:pt x="824" y="765"/>
                  <a:pt x="824" y="765"/>
                </a:cubicBezTo>
                <a:cubicBezTo>
                  <a:pt x="825" y="764"/>
                  <a:pt x="825" y="764"/>
                  <a:pt x="825" y="764"/>
                </a:cubicBezTo>
                <a:cubicBezTo>
                  <a:pt x="877" y="735"/>
                  <a:pt x="877" y="735"/>
                  <a:pt x="877" y="735"/>
                </a:cubicBezTo>
                <a:cubicBezTo>
                  <a:pt x="878" y="735"/>
                  <a:pt x="878" y="735"/>
                  <a:pt x="878" y="735"/>
                </a:cubicBezTo>
                <a:cubicBezTo>
                  <a:pt x="879" y="735"/>
                  <a:pt x="879" y="735"/>
                  <a:pt x="879" y="735"/>
                </a:cubicBezTo>
                <a:cubicBezTo>
                  <a:pt x="879" y="734"/>
                  <a:pt x="880" y="734"/>
                  <a:pt x="880" y="733"/>
                </a:cubicBezTo>
                <a:cubicBezTo>
                  <a:pt x="880" y="733"/>
                  <a:pt x="880" y="733"/>
                  <a:pt x="880" y="733"/>
                </a:cubicBezTo>
                <a:cubicBezTo>
                  <a:pt x="880" y="732"/>
                  <a:pt x="880" y="732"/>
                  <a:pt x="880" y="732"/>
                </a:cubicBezTo>
                <a:cubicBezTo>
                  <a:pt x="880" y="732"/>
                  <a:pt x="880" y="732"/>
                  <a:pt x="880" y="732"/>
                </a:cubicBezTo>
                <a:cubicBezTo>
                  <a:pt x="880" y="672"/>
                  <a:pt x="880" y="672"/>
                  <a:pt x="880" y="672"/>
                </a:cubicBezTo>
                <a:cubicBezTo>
                  <a:pt x="880" y="672"/>
                  <a:pt x="880" y="672"/>
                  <a:pt x="880" y="672"/>
                </a:cubicBezTo>
                <a:cubicBezTo>
                  <a:pt x="880" y="671"/>
                  <a:pt x="880" y="671"/>
                  <a:pt x="880" y="671"/>
                </a:cubicBezTo>
                <a:cubicBezTo>
                  <a:pt x="880" y="611"/>
                  <a:pt x="880" y="611"/>
                  <a:pt x="880" y="611"/>
                </a:cubicBezTo>
                <a:cubicBezTo>
                  <a:pt x="880" y="611"/>
                  <a:pt x="880" y="611"/>
                  <a:pt x="880" y="611"/>
                </a:cubicBezTo>
                <a:cubicBezTo>
                  <a:pt x="880" y="550"/>
                  <a:pt x="880" y="550"/>
                  <a:pt x="880" y="550"/>
                </a:cubicBezTo>
                <a:cubicBezTo>
                  <a:pt x="880" y="550"/>
                  <a:pt x="880" y="550"/>
                  <a:pt x="880" y="550"/>
                </a:cubicBezTo>
                <a:cubicBezTo>
                  <a:pt x="880" y="550"/>
                  <a:pt x="880" y="550"/>
                  <a:pt x="880" y="550"/>
                </a:cubicBezTo>
                <a:cubicBezTo>
                  <a:pt x="880" y="490"/>
                  <a:pt x="880" y="490"/>
                  <a:pt x="880" y="490"/>
                </a:cubicBezTo>
                <a:cubicBezTo>
                  <a:pt x="880" y="489"/>
                  <a:pt x="880" y="489"/>
                  <a:pt x="880" y="489"/>
                </a:cubicBezTo>
                <a:cubicBezTo>
                  <a:pt x="880" y="489"/>
                  <a:pt x="880" y="489"/>
                  <a:pt x="880" y="489"/>
                </a:cubicBezTo>
                <a:cubicBezTo>
                  <a:pt x="880" y="489"/>
                  <a:pt x="880" y="489"/>
                  <a:pt x="880" y="489"/>
                </a:cubicBezTo>
                <a:cubicBezTo>
                  <a:pt x="880" y="429"/>
                  <a:pt x="880" y="429"/>
                  <a:pt x="880" y="429"/>
                </a:cubicBezTo>
                <a:cubicBezTo>
                  <a:pt x="880" y="429"/>
                  <a:pt x="880" y="429"/>
                  <a:pt x="880" y="429"/>
                </a:cubicBezTo>
                <a:cubicBezTo>
                  <a:pt x="880" y="428"/>
                  <a:pt x="880" y="428"/>
                  <a:pt x="880" y="428"/>
                </a:cubicBezTo>
                <a:cubicBezTo>
                  <a:pt x="880" y="368"/>
                  <a:pt x="880" y="368"/>
                  <a:pt x="880" y="368"/>
                </a:cubicBezTo>
                <a:cubicBezTo>
                  <a:pt x="880" y="367"/>
                  <a:pt x="880" y="367"/>
                  <a:pt x="880" y="367"/>
                </a:cubicBezTo>
                <a:cubicBezTo>
                  <a:pt x="880" y="307"/>
                  <a:pt x="880" y="307"/>
                  <a:pt x="880" y="307"/>
                </a:cubicBezTo>
                <a:cubicBezTo>
                  <a:pt x="880" y="307"/>
                  <a:pt x="880" y="307"/>
                  <a:pt x="880" y="307"/>
                </a:cubicBezTo>
                <a:cubicBezTo>
                  <a:pt x="880" y="306"/>
                  <a:pt x="880" y="306"/>
                  <a:pt x="880" y="306"/>
                </a:cubicBezTo>
                <a:cubicBezTo>
                  <a:pt x="880" y="246"/>
                  <a:pt x="880" y="246"/>
                  <a:pt x="880" y="246"/>
                </a:cubicBezTo>
                <a:cubicBezTo>
                  <a:pt x="880" y="246"/>
                  <a:pt x="880" y="246"/>
                  <a:pt x="880" y="246"/>
                </a:cubicBezTo>
                <a:cubicBezTo>
                  <a:pt x="880" y="246"/>
                  <a:pt x="880" y="246"/>
                  <a:pt x="880" y="246"/>
                </a:cubicBezTo>
                <a:cubicBezTo>
                  <a:pt x="880" y="245"/>
                  <a:pt x="880" y="245"/>
                  <a:pt x="880" y="245"/>
                </a:cubicBezTo>
                <a:cubicBezTo>
                  <a:pt x="880" y="245"/>
                  <a:pt x="880" y="245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9" y="244"/>
                  <a:pt x="879" y="244"/>
                  <a:pt x="879" y="244"/>
                </a:cubicBezTo>
                <a:cubicBezTo>
                  <a:pt x="878" y="243"/>
                  <a:pt x="878" y="243"/>
                  <a:pt x="878" y="243"/>
                </a:cubicBezTo>
                <a:cubicBezTo>
                  <a:pt x="877" y="244"/>
                  <a:pt x="877" y="244"/>
                  <a:pt x="877" y="244"/>
                </a:cubicBezTo>
                <a:cubicBezTo>
                  <a:pt x="825" y="214"/>
                  <a:pt x="825" y="214"/>
                  <a:pt x="825" y="214"/>
                </a:cubicBezTo>
                <a:cubicBezTo>
                  <a:pt x="824" y="214"/>
                  <a:pt x="824" y="214"/>
                  <a:pt x="824" y="214"/>
                </a:cubicBezTo>
                <a:cubicBezTo>
                  <a:pt x="823" y="213"/>
                  <a:pt x="823" y="213"/>
                  <a:pt x="823" y="213"/>
                </a:cubicBezTo>
                <a:cubicBezTo>
                  <a:pt x="823" y="213"/>
                  <a:pt x="823" y="213"/>
                  <a:pt x="823" y="213"/>
                </a:cubicBezTo>
                <a:cubicBezTo>
                  <a:pt x="769" y="183"/>
                  <a:pt x="769" y="183"/>
                  <a:pt x="769" y="183"/>
                </a:cubicBezTo>
                <a:cubicBezTo>
                  <a:pt x="769" y="183"/>
                  <a:pt x="769" y="183"/>
                  <a:pt x="769" y="183"/>
                </a:cubicBezTo>
                <a:cubicBezTo>
                  <a:pt x="715" y="153"/>
                  <a:pt x="715" y="153"/>
                  <a:pt x="715" y="153"/>
                </a:cubicBezTo>
                <a:cubicBezTo>
                  <a:pt x="714" y="153"/>
                  <a:pt x="714" y="153"/>
                  <a:pt x="714" y="153"/>
                </a:cubicBezTo>
                <a:cubicBezTo>
                  <a:pt x="713" y="152"/>
                  <a:pt x="713" y="152"/>
                  <a:pt x="713" y="152"/>
                </a:cubicBezTo>
                <a:cubicBezTo>
                  <a:pt x="713" y="152"/>
                  <a:pt x="713" y="152"/>
                  <a:pt x="713" y="152"/>
                </a:cubicBezTo>
                <a:cubicBezTo>
                  <a:pt x="660" y="123"/>
                  <a:pt x="660" y="123"/>
                  <a:pt x="660" y="123"/>
                </a:cubicBezTo>
                <a:cubicBezTo>
                  <a:pt x="660" y="122"/>
                  <a:pt x="660" y="122"/>
                  <a:pt x="660" y="122"/>
                </a:cubicBezTo>
                <a:cubicBezTo>
                  <a:pt x="659" y="122"/>
                  <a:pt x="659" y="122"/>
                  <a:pt x="659" y="122"/>
                </a:cubicBezTo>
                <a:cubicBezTo>
                  <a:pt x="605" y="92"/>
                  <a:pt x="605" y="92"/>
                  <a:pt x="605" y="92"/>
                </a:cubicBezTo>
                <a:cubicBezTo>
                  <a:pt x="605" y="92"/>
                  <a:pt x="605" y="92"/>
                  <a:pt x="605" y="92"/>
                </a:cubicBezTo>
                <a:cubicBezTo>
                  <a:pt x="605" y="92"/>
                  <a:pt x="605" y="92"/>
                  <a:pt x="605" y="92"/>
                </a:cubicBezTo>
                <a:cubicBezTo>
                  <a:pt x="605" y="92"/>
                  <a:pt x="605" y="92"/>
                  <a:pt x="605" y="92"/>
                </a:cubicBezTo>
                <a:cubicBezTo>
                  <a:pt x="550" y="62"/>
                  <a:pt x="550" y="62"/>
                  <a:pt x="550" y="62"/>
                </a:cubicBezTo>
                <a:cubicBezTo>
                  <a:pt x="550" y="62"/>
                  <a:pt x="550" y="62"/>
                  <a:pt x="550" y="62"/>
                </a:cubicBezTo>
                <a:cubicBezTo>
                  <a:pt x="550" y="62"/>
                  <a:pt x="550" y="62"/>
                  <a:pt x="550" y="62"/>
                </a:cubicBezTo>
                <a:cubicBezTo>
                  <a:pt x="550" y="62"/>
                  <a:pt x="550" y="62"/>
                  <a:pt x="550" y="62"/>
                </a:cubicBezTo>
                <a:cubicBezTo>
                  <a:pt x="495" y="31"/>
                  <a:pt x="495" y="31"/>
                  <a:pt x="495" y="31"/>
                </a:cubicBezTo>
                <a:cubicBezTo>
                  <a:pt x="495" y="31"/>
                  <a:pt x="495" y="31"/>
                  <a:pt x="495" y="31"/>
                </a:cubicBezTo>
                <a:cubicBezTo>
                  <a:pt x="495" y="31"/>
                  <a:pt x="495" y="31"/>
                  <a:pt x="495" y="31"/>
                </a:cubicBezTo>
                <a:cubicBezTo>
                  <a:pt x="495" y="31"/>
                  <a:pt x="495" y="31"/>
                  <a:pt x="495" y="31"/>
                </a:cubicBezTo>
                <a:cubicBezTo>
                  <a:pt x="441" y="1"/>
                  <a:pt x="441" y="1"/>
                  <a:pt x="441" y="1"/>
                </a:cubicBezTo>
                <a:cubicBezTo>
                  <a:pt x="441" y="1"/>
                  <a:pt x="441" y="1"/>
                  <a:pt x="441" y="1"/>
                </a:cubicBezTo>
                <a:cubicBezTo>
                  <a:pt x="440" y="0"/>
                  <a:pt x="440" y="0"/>
                  <a:pt x="440" y="0"/>
                </a:cubicBezTo>
              </a:path>
            </a:pathLst>
          </a:custGeom>
          <a:solidFill>
            <a:srgbClr val="D04D6F">
              <a:alpha val="50196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82" name="그룹 181"/>
          <p:cNvGrpSpPr/>
          <p:nvPr userDrawn="1"/>
        </p:nvGrpSpPr>
        <p:grpSpPr>
          <a:xfrm>
            <a:off x="3663453" y="1968500"/>
            <a:ext cx="263525" cy="266700"/>
            <a:chOff x="3501343" y="1968500"/>
            <a:chExt cx="263525" cy="266700"/>
          </a:xfrm>
        </p:grpSpPr>
        <p:sp>
          <p:nvSpPr>
            <p:cNvPr id="169" name="Rectangle 157"/>
            <p:cNvSpPr>
              <a:spLocks noChangeArrowheads="1"/>
            </p:cNvSpPr>
            <p:nvPr userDrawn="1"/>
          </p:nvSpPr>
          <p:spPr bwMode="auto">
            <a:xfrm>
              <a:off x="3501343" y="1968500"/>
              <a:ext cx="49213" cy="266700"/>
            </a:xfrm>
            <a:prstGeom prst="rect">
              <a:avLst/>
            </a:prstGeom>
            <a:solidFill>
              <a:srgbClr val="D55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Rectangle 158"/>
            <p:cNvSpPr>
              <a:spLocks noChangeArrowheads="1"/>
            </p:cNvSpPr>
            <p:nvPr userDrawn="1"/>
          </p:nvSpPr>
          <p:spPr bwMode="auto">
            <a:xfrm>
              <a:off x="3609293" y="1968500"/>
              <a:ext cx="49213" cy="266700"/>
            </a:xfrm>
            <a:prstGeom prst="rect">
              <a:avLst/>
            </a:prstGeom>
            <a:solidFill>
              <a:srgbClr val="D55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Rectangle 159"/>
            <p:cNvSpPr>
              <a:spLocks noChangeArrowheads="1"/>
            </p:cNvSpPr>
            <p:nvPr userDrawn="1"/>
          </p:nvSpPr>
          <p:spPr bwMode="auto">
            <a:xfrm>
              <a:off x="3714068" y="1968500"/>
              <a:ext cx="50800" cy="266700"/>
            </a:xfrm>
            <a:prstGeom prst="rect">
              <a:avLst/>
            </a:prstGeom>
            <a:solidFill>
              <a:srgbClr val="D55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72" name="Freeform 160"/>
          <p:cNvSpPr>
            <a:spLocks/>
          </p:cNvSpPr>
          <p:nvPr userDrawn="1"/>
        </p:nvSpPr>
        <p:spPr bwMode="auto">
          <a:xfrm>
            <a:off x="4742718" y="4448175"/>
            <a:ext cx="557213" cy="88900"/>
          </a:xfrm>
          <a:custGeom>
            <a:avLst/>
            <a:gdLst>
              <a:gd name="T0" fmla="*/ 233 w 351"/>
              <a:gd name="T1" fmla="*/ 0 h 56"/>
              <a:gd name="T2" fmla="*/ 176 w 351"/>
              <a:gd name="T3" fmla="*/ 38 h 56"/>
              <a:gd name="T4" fmla="*/ 119 w 351"/>
              <a:gd name="T5" fmla="*/ 0 h 56"/>
              <a:gd name="T6" fmla="*/ 62 w 351"/>
              <a:gd name="T7" fmla="*/ 38 h 56"/>
              <a:gd name="T8" fmla="*/ 8 w 351"/>
              <a:gd name="T9" fmla="*/ 3 h 56"/>
              <a:gd name="T10" fmla="*/ 0 w 351"/>
              <a:gd name="T11" fmla="*/ 15 h 56"/>
              <a:gd name="T12" fmla="*/ 62 w 351"/>
              <a:gd name="T13" fmla="*/ 56 h 56"/>
              <a:gd name="T14" fmla="*/ 119 w 351"/>
              <a:gd name="T15" fmla="*/ 16 h 56"/>
              <a:gd name="T16" fmla="*/ 176 w 351"/>
              <a:gd name="T17" fmla="*/ 56 h 56"/>
              <a:gd name="T18" fmla="*/ 233 w 351"/>
              <a:gd name="T19" fmla="*/ 16 h 56"/>
              <a:gd name="T20" fmla="*/ 289 w 351"/>
              <a:gd name="T21" fmla="*/ 56 h 56"/>
              <a:gd name="T22" fmla="*/ 351 w 351"/>
              <a:gd name="T23" fmla="*/ 15 h 56"/>
              <a:gd name="T24" fmla="*/ 343 w 351"/>
              <a:gd name="T25" fmla="*/ 3 h 56"/>
              <a:gd name="T26" fmla="*/ 289 w 351"/>
              <a:gd name="T27" fmla="*/ 38 h 56"/>
              <a:gd name="T28" fmla="*/ 233 w 351"/>
              <a:gd name="T29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1" h="56">
                <a:moveTo>
                  <a:pt x="233" y="0"/>
                </a:moveTo>
                <a:lnTo>
                  <a:pt x="176" y="38"/>
                </a:lnTo>
                <a:lnTo>
                  <a:pt x="119" y="0"/>
                </a:lnTo>
                <a:lnTo>
                  <a:pt x="62" y="38"/>
                </a:lnTo>
                <a:lnTo>
                  <a:pt x="8" y="3"/>
                </a:lnTo>
                <a:lnTo>
                  <a:pt x="0" y="15"/>
                </a:lnTo>
                <a:lnTo>
                  <a:pt x="62" y="56"/>
                </a:lnTo>
                <a:lnTo>
                  <a:pt x="119" y="16"/>
                </a:lnTo>
                <a:lnTo>
                  <a:pt x="176" y="56"/>
                </a:lnTo>
                <a:lnTo>
                  <a:pt x="233" y="16"/>
                </a:lnTo>
                <a:lnTo>
                  <a:pt x="289" y="56"/>
                </a:lnTo>
                <a:lnTo>
                  <a:pt x="351" y="15"/>
                </a:lnTo>
                <a:lnTo>
                  <a:pt x="343" y="3"/>
                </a:lnTo>
                <a:lnTo>
                  <a:pt x="289" y="38"/>
                </a:lnTo>
                <a:lnTo>
                  <a:pt x="233" y="0"/>
                </a:lnTo>
                <a:close/>
              </a:path>
            </a:pathLst>
          </a:custGeom>
          <a:solidFill>
            <a:srgbClr val="F7D3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3" name="Freeform 161"/>
          <p:cNvSpPr>
            <a:spLocks/>
          </p:cNvSpPr>
          <p:nvPr userDrawn="1"/>
        </p:nvSpPr>
        <p:spPr bwMode="auto">
          <a:xfrm>
            <a:off x="4742718" y="4448175"/>
            <a:ext cx="557213" cy="88900"/>
          </a:xfrm>
          <a:custGeom>
            <a:avLst/>
            <a:gdLst>
              <a:gd name="T0" fmla="*/ 233 w 351"/>
              <a:gd name="T1" fmla="*/ 0 h 56"/>
              <a:gd name="T2" fmla="*/ 176 w 351"/>
              <a:gd name="T3" fmla="*/ 38 h 56"/>
              <a:gd name="T4" fmla="*/ 119 w 351"/>
              <a:gd name="T5" fmla="*/ 0 h 56"/>
              <a:gd name="T6" fmla="*/ 62 w 351"/>
              <a:gd name="T7" fmla="*/ 38 h 56"/>
              <a:gd name="T8" fmla="*/ 8 w 351"/>
              <a:gd name="T9" fmla="*/ 3 h 56"/>
              <a:gd name="T10" fmla="*/ 0 w 351"/>
              <a:gd name="T11" fmla="*/ 15 h 56"/>
              <a:gd name="T12" fmla="*/ 62 w 351"/>
              <a:gd name="T13" fmla="*/ 56 h 56"/>
              <a:gd name="T14" fmla="*/ 119 w 351"/>
              <a:gd name="T15" fmla="*/ 16 h 56"/>
              <a:gd name="T16" fmla="*/ 176 w 351"/>
              <a:gd name="T17" fmla="*/ 56 h 56"/>
              <a:gd name="T18" fmla="*/ 233 w 351"/>
              <a:gd name="T19" fmla="*/ 16 h 56"/>
              <a:gd name="T20" fmla="*/ 289 w 351"/>
              <a:gd name="T21" fmla="*/ 56 h 56"/>
              <a:gd name="T22" fmla="*/ 351 w 351"/>
              <a:gd name="T23" fmla="*/ 15 h 56"/>
              <a:gd name="T24" fmla="*/ 343 w 351"/>
              <a:gd name="T25" fmla="*/ 3 h 56"/>
              <a:gd name="T26" fmla="*/ 289 w 351"/>
              <a:gd name="T27" fmla="*/ 38 h 56"/>
              <a:gd name="T28" fmla="*/ 233 w 351"/>
              <a:gd name="T29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1" h="56">
                <a:moveTo>
                  <a:pt x="233" y="0"/>
                </a:moveTo>
                <a:lnTo>
                  <a:pt x="176" y="38"/>
                </a:lnTo>
                <a:lnTo>
                  <a:pt x="119" y="0"/>
                </a:lnTo>
                <a:lnTo>
                  <a:pt x="62" y="38"/>
                </a:lnTo>
                <a:lnTo>
                  <a:pt x="8" y="3"/>
                </a:lnTo>
                <a:lnTo>
                  <a:pt x="0" y="15"/>
                </a:lnTo>
                <a:lnTo>
                  <a:pt x="62" y="56"/>
                </a:lnTo>
                <a:lnTo>
                  <a:pt x="119" y="16"/>
                </a:lnTo>
                <a:lnTo>
                  <a:pt x="176" y="56"/>
                </a:lnTo>
                <a:lnTo>
                  <a:pt x="233" y="16"/>
                </a:lnTo>
                <a:lnTo>
                  <a:pt x="289" y="56"/>
                </a:lnTo>
                <a:lnTo>
                  <a:pt x="351" y="15"/>
                </a:lnTo>
                <a:lnTo>
                  <a:pt x="343" y="3"/>
                </a:lnTo>
                <a:lnTo>
                  <a:pt x="289" y="38"/>
                </a:lnTo>
                <a:lnTo>
                  <a:pt x="2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76" name="그룹 175"/>
          <p:cNvGrpSpPr/>
          <p:nvPr userDrawn="1"/>
        </p:nvGrpSpPr>
        <p:grpSpPr>
          <a:xfrm>
            <a:off x="1371414" y="6488000"/>
            <a:ext cx="590550" cy="381000"/>
            <a:chOff x="1777207" y="6142038"/>
            <a:chExt cx="590550" cy="381000"/>
          </a:xfrm>
          <a:solidFill>
            <a:srgbClr val="FFFFFF">
              <a:alpha val="20000"/>
            </a:srgbClr>
          </a:solidFill>
        </p:grpSpPr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1801020" y="6156325"/>
              <a:ext cx="393700" cy="366713"/>
            </a:xfrm>
            <a:custGeom>
              <a:avLst/>
              <a:gdLst>
                <a:gd name="T0" fmla="*/ 150 w 161"/>
                <a:gd name="T1" fmla="*/ 0 h 150"/>
                <a:gd name="T2" fmla="*/ 0 w 161"/>
                <a:gd name="T3" fmla="*/ 150 h 150"/>
                <a:gd name="T4" fmla="*/ 16 w 161"/>
                <a:gd name="T5" fmla="*/ 150 h 150"/>
                <a:gd name="T6" fmla="*/ 161 w 161"/>
                <a:gd name="T7" fmla="*/ 5 h 150"/>
                <a:gd name="T8" fmla="*/ 150 w 161"/>
                <a:gd name="T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50">
                  <a:moveTo>
                    <a:pt x="150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16" y="150"/>
                    <a:pt x="16" y="150"/>
                    <a:pt x="16" y="150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8" y="3"/>
                    <a:pt x="154" y="1"/>
                    <a:pt x="1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2131220" y="6313488"/>
              <a:ext cx="219075" cy="209550"/>
            </a:xfrm>
            <a:custGeom>
              <a:avLst/>
              <a:gdLst>
                <a:gd name="T0" fmla="*/ 86 w 90"/>
                <a:gd name="T1" fmla="*/ 0 h 86"/>
                <a:gd name="T2" fmla="*/ 0 w 90"/>
                <a:gd name="T3" fmla="*/ 86 h 86"/>
                <a:gd name="T4" fmla="*/ 16 w 90"/>
                <a:gd name="T5" fmla="*/ 86 h 86"/>
                <a:gd name="T6" fmla="*/ 90 w 90"/>
                <a:gd name="T7" fmla="*/ 11 h 86"/>
                <a:gd name="T8" fmla="*/ 86 w 90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6">
                  <a:moveTo>
                    <a:pt x="86" y="0"/>
                  </a:moveTo>
                  <a:cubicBezTo>
                    <a:pt x="0" y="86"/>
                    <a:pt x="0" y="86"/>
                    <a:pt x="0" y="86"/>
                  </a:cubicBezTo>
                  <a:cubicBezTo>
                    <a:pt x="16" y="86"/>
                    <a:pt x="16" y="86"/>
                    <a:pt x="16" y="86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89" y="7"/>
                    <a:pt x="87" y="4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1867695" y="6176963"/>
              <a:ext cx="368300" cy="346075"/>
            </a:xfrm>
            <a:custGeom>
              <a:avLst/>
              <a:gdLst>
                <a:gd name="T0" fmla="*/ 142 w 151"/>
                <a:gd name="T1" fmla="*/ 0 h 142"/>
                <a:gd name="T2" fmla="*/ 0 w 151"/>
                <a:gd name="T3" fmla="*/ 142 h 142"/>
                <a:gd name="T4" fmla="*/ 16 w 151"/>
                <a:gd name="T5" fmla="*/ 142 h 142"/>
                <a:gd name="T6" fmla="*/ 151 w 151"/>
                <a:gd name="T7" fmla="*/ 6 h 142"/>
                <a:gd name="T8" fmla="*/ 142 w 151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42">
                  <a:moveTo>
                    <a:pt x="142" y="0"/>
                  </a:moveTo>
                  <a:cubicBezTo>
                    <a:pt x="0" y="142"/>
                    <a:pt x="0" y="142"/>
                    <a:pt x="0" y="142"/>
                  </a:cubicBezTo>
                  <a:cubicBezTo>
                    <a:pt x="16" y="142"/>
                    <a:pt x="16" y="142"/>
                    <a:pt x="16" y="142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48" y="4"/>
                    <a:pt x="145" y="2"/>
                    <a:pt x="14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1932782" y="6203950"/>
              <a:ext cx="339725" cy="319088"/>
            </a:xfrm>
            <a:custGeom>
              <a:avLst/>
              <a:gdLst>
                <a:gd name="T0" fmla="*/ 131 w 139"/>
                <a:gd name="T1" fmla="*/ 0 h 131"/>
                <a:gd name="T2" fmla="*/ 0 w 139"/>
                <a:gd name="T3" fmla="*/ 131 h 131"/>
                <a:gd name="T4" fmla="*/ 16 w 139"/>
                <a:gd name="T5" fmla="*/ 131 h 131"/>
                <a:gd name="T6" fmla="*/ 139 w 139"/>
                <a:gd name="T7" fmla="*/ 7 h 131"/>
                <a:gd name="T8" fmla="*/ 131 w 139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131">
                  <a:moveTo>
                    <a:pt x="131" y="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16" y="131"/>
                    <a:pt x="16" y="131"/>
                    <a:pt x="16" y="131"/>
                  </a:cubicBezTo>
                  <a:cubicBezTo>
                    <a:pt x="139" y="7"/>
                    <a:pt x="139" y="7"/>
                    <a:pt x="139" y="7"/>
                  </a:cubicBezTo>
                  <a:cubicBezTo>
                    <a:pt x="137" y="5"/>
                    <a:pt x="134" y="2"/>
                    <a:pt x="1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999457" y="6235700"/>
              <a:ext cx="304800" cy="287338"/>
            </a:xfrm>
            <a:custGeom>
              <a:avLst/>
              <a:gdLst>
                <a:gd name="T0" fmla="*/ 118 w 125"/>
                <a:gd name="T1" fmla="*/ 0 h 118"/>
                <a:gd name="T2" fmla="*/ 0 w 125"/>
                <a:gd name="T3" fmla="*/ 118 h 118"/>
                <a:gd name="T4" fmla="*/ 16 w 125"/>
                <a:gd name="T5" fmla="*/ 118 h 118"/>
                <a:gd name="T6" fmla="*/ 125 w 125"/>
                <a:gd name="T7" fmla="*/ 8 h 118"/>
                <a:gd name="T8" fmla="*/ 118 w 125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18">
                  <a:moveTo>
                    <a:pt x="118" y="0"/>
                  </a:moveTo>
                  <a:cubicBezTo>
                    <a:pt x="0" y="118"/>
                    <a:pt x="0" y="118"/>
                    <a:pt x="0" y="118"/>
                  </a:cubicBezTo>
                  <a:cubicBezTo>
                    <a:pt x="16" y="118"/>
                    <a:pt x="16" y="118"/>
                    <a:pt x="16" y="118"/>
                  </a:cubicBezTo>
                  <a:cubicBezTo>
                    <a:pt x="125" y="8"/>
                    <a:pt x="125" y="8"/>
                    <a:pt x="125" y="8"/>
                  </a:cubicBezTo>
                  <a:cubicBezTo>
                    <a:pt x="123" y="5"/>
                    <a:pt x="121" y="3"/>
                    <a:pt x="1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2196307" y="6362700"/>
              <a:ext cx="166688" cy="160338"/>
            </a:xfrm>
            <a:custGeom>
              <a:avLst/>
              <a:gdLst>
                <a:gd name="T0" fmla="*/ 66 w 68"/>
                <a:gd name="T1" fmla="*/ 0 h 66"/>
                <a:gd name="T2" fmla="*/ 0 w 68"/>
                <a:gd name="T3" fmla="*/ 66 h 66"/>
                <a:gd name="T4" fmla="*/ 16 w 68"/>
                <a:gd name="T5" fmla="*/ 66 h 66"/>
                <a:gd name="T6" fmla="*/ 68 w 68"/>
                <a:gd name="T7" fmla="*/ 13 h 66"/>
                <a:gd name="T8" fmla="*/ 66 w 68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6">
                  <a:moveTo>
                    <a:pt x="66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8"/>
                    <a:pt x="67" y="4"/>
                    <a:pt x="6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2262982" y="6418263"/>
              <a:ext cx="104775" cy="104775"/>
            </a:xfrm>
            <a:custGeom>
              <a:avLst/>
              <a:gdLst>
                <a:gd name="T0" fmla="*/ 42 w 43"/>
                <a:gd name="T1" fmla="*/ 0 h 43"/>
                <a:gd name="T2" fmla="*/ 0 w 43"/>
                <a:gd name="T3" fmla="*/ 43 h 43"/>
                <a:gd name="T4" fmla="*/ 15 w 43"/>
                <a:gd name="T5" fmla="*/ 43 h 43"/>
                <a:gd name="T6" fmla="*/ 42 w 43"/>
                <a:gd name="T7" fmla="*/ 16 h 43"/>
                <a:gd name="T8" fmla="*/ 43 w 43"/>
                <a:gd name="T9" fmla="*/ 7 h 43"/>
                <a:gd name="T10" fmla="*/ 42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42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3"/>
                    <a:pt x="43" y="10"/>
                    <a:pt x="43" y="7"/>
                  </a:cubicBezTo>
                  <a:cubicBezTo>
                    <a:pt x="43" y="5"/>
                    <a:pt x="43" y="3"/>
                    <a:pt x="4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1777207" y="6142038"/>
              <a:ext cx="312738" cy="312738"/>
            </a:xfrm>
            <a:custGeom>
              <a:avLst/>
              <a:gdLst>
                <a:gd name="T0" fmla="*/ 121 w 128"/>
                <a:gd name="T1" fmla="*/ 0 h 128"/>
                <a:gd name="T2" fmla="*/ 112 w 128"/>
                <a:gd name="T3" fmla="*/ 0 h 128"/>
                <a:gd name="T4" fmla="*/ 0 w 128"/>
                <a:gd name="T5" fmla="*/ 112 h 128"/>
                <a:gd name="T6" fmla="*/ 0 w 128"/>
                <a:gd name="T7" fmla="*/ 120 h 128"/>
                <a:gd name="T8" fmla="*/ 0 w 128"/>
                <a:gd name="T9" fmla="*/ 128 h 128"/>
                <a:gd name="T10" fmla="*/ 128 w 128"/>
                <a:gd name="T11" fmla="*/ 0 h 128"/>
                <a:gd name="T12" fmla="*/ 121 w 12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28">
                  <a:moveTo>
                    <a:pt x="121" y="0"/>
                  </a:moveTo>
                  <a:cubicBezTo>
                    <a:pt x="118" y="0"/>
                    <a:pt x="115" y="0"/>
                    <a:pt x="112" y="0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5"/>
                    <a:pt x="0" y="118"/>
                    <a:pt x="0" y="120"/>
                  </a:cubicBezTo>
                  <a:cubicBezTo>
                    <a:pt x="0" y="123"/>
                    <a:pt x="0" y="125"/>
                    <a:pt x="0" y="128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6" y="0"/>
                    <a:pt x="123" y="0"/>
                    <a:pt x="12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1826420" y="6188075"/>
              <a:ext cx="84138" cy="88900"/>
            </a:xfrm>
            <a:custGeom>
              <a:avLst/>
              <a:gdLst>
                <a:gd name="T0" fmla="*/ 35 w 35"/>
                <a:gd name="T1" fmla="*/ 0 h 36"/>
                <a:gd name="T2" fmla="*/ 0 w 35"/>
                <a:gd name="T3" fmla="*/ 36 h 36"/>
                <a:gd name="T4" fmla="*/ 35 w 3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36">
                  <a:moveTo>
                    <a:pt x="35" y="0"/>
                  </a:moveTo>
                  <a:cubicBezTo>
                    <a:pt x="21" y="9"/>
                    <a:pt x="9" y="21"/>
                    <a:pt x="0" y="36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1781970" y="6145213"/>
              <a:ext cx="239713" cy="239713"/>
            </a:xfrm>
            <a:custGeom>
              <a:avLst/>
              <a:gdLst>
                <a:gd name="T0" fmla="*/ 98 w 98"/>
                <a:gd name="T1" fmla="*/ 0 h 98"/>
                <a:gd name="T2" fmla="*/ 76 w 98"/>
                <a:gd name="T3" fmla="*/ 6 h 98"/>
                <a:gd name="T4" fmla="*/ 6 w 98"/>
                <a:gd name="T5" fmla="*/ 76 h 98"/>
                <a:gd name="T6" fmla="*/ 0 w 98"/>
                <a:gd name="T7" fmla="*/ 98 h 98"/>
                <a:gd name="T8" fmla="*/ 98 w 98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8">
                  <a:moveTo>
                    <a:pt x="98" y="0"/>
                  </a:moveTo>
                  <a:cubicBezTo>
                    <a:pt x="90" y="2"/>
                    <a:pt x="83" y="4"/>
                    <a:pt x="76" y="6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3" y="83"/>
                    <a:pt x="1" y="91"/>
                    <a:pt x="0" y="98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2328070" y="6489700"/>
              <a:ext cx="34925" cy="33338"/>
            </a:xfrm>
            <a:custGeom>
              <a:avLst/>
              <a:gdLst>
                <a:gd name="T0" fmla="*/ 14 w 14"/>
                <a:gd name="T1" fmla="*/ 0 h 14"/>
                <a:gd name="T2" fmla="*/ 0 w 14"/>
                <a:gd name="T3" fmla="*/ 14 h 14"/>
                <a:gd name="T4" fmla="*/ 10 w 14"/>
                <a:gd name="T5" fmla="*/ 14 h 14"/>
                <a:gd name="T6" fmla="*/ 14 w 14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4">
                  <a:moveTo>
                    <a:pt x="14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9"/>
                    <a:pt x="13" y="5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1778795" y="6145213"/>
              <a:ext cx="366713" cy="366713"/>
            </a:xfrm>
            <a:custGeom>
              <a:avLst/>
              <a:gdLst>
                <a:gd name="T0" fmla="*/ 137 w 150"/>
                <a:gd name="T1" fmla="*/ 0 h 150"/>
                <a:gd name="T2" fmla="*/ 0 w 150"/>
                <a:gd name="T3" fmla="*/ 137 h 150"/>
                <a:gd name="T4" fmla="*/ 3 w 150"/>
                <a:gd name="T5" fmla="*/ 150 h 150"/>
                <a:gd name="T6" fmla="*/ 150 w 150"/>
                <a:gd name="T7" fmla="*/ 2 h 150"/>
                <a:gd name="T8" fmla="*/ 137 w 150"/>
                <a:gd name="T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50">
                  <a:moveTo>
                    <a:pt x="137" y="0"/>
                  </a:moveTo>
                  <a:cubicBezTo>
                    <a:pt x="0" y="137"/>
                    <a:pt x="0" y="137"/>
                    <a:pt x="0" y="137"/>
                  </a:cubicBezTo>
                  <a:cubicBezTo>
                    <a:pt x="1" y="141"/>
                    <a:pt x="2" y="146"/>
                    <a:pt x="3" y="150"/>
                  </a:cubicBezTo>
                  <a:cubicBezTo>
                    <a:pt x="150" y="2"/>
                    <a:pt x="150" y="2"/>
                    <a:pt x="150" y="2"/>
                  </a:cubicBezTo>
                  <a:cubicBezTo>
                    <a:pt x="146" y="1"/>
                    <a:pt x="142" y="0"/>
                    <a:pt x="13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2064545" y="6272213"/>
              <a:ext cx="266700" cy="250825"/>
            </a:xfrm>
            <a:custGeom>
              <a:avLst/>
              <a:gdLst>
                <a:gd name="T0" fmla="*/ 103 w 109"/>
                <a:gd name="T1" fmla="*/ 0 h 103"/>
                <a:gd name="T2" fmla="*/ 0 w 109"/>
                <a:gd name="T3" fmla="*/ 103 h 103"/>
                <a:gd name="T4" fmla="*/ 16 w 109"/>
                <a:gd name="T5" fmla="*/ 103 h 103"/>
                <a:gd name="T6" fmla="*/ 109 w 109"/>
                <a:gd name="T7" fmla="*/ 10 h 103"/>
                <a:gd name="T8" fmla="*/ 103 w 109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03">
                  <a:moveTo>
                    <a:pt x="103" y="0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16" y="103"/>
                    <a:pt x="16" y="103"/>
                    <a:pt x="16" y="103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7" y="6"/>
                    <a:pt x="105" y="3"/>
                    <a:pt x="10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6" name="Freeform 20"/>
          <p:cNvSpPr>
            <a:spLocks/>
          </p:cNvSpPr>
          <p:nvPr userDrawn="1"/>
        </p:nvSpPr>
        <p:spPr bwMode="auto">
          <a:xfrm>
            <a:off x="20452" y="5413262"/>
            <a:ext cx="1350963" cy="1455738"/>
          </a:xfrm>
          <a:custGeom>
            <a:avLst/>
            <a:gdLst>
              <a:gd name="T0" fmla="*/ 553 w 553"/>
              <a:gd name="T1" fmla="*/ 334 h 596"/>
              <a:gd name="T2" fmla="*/ 550 w 553"/>
              <a:gd name="T3" fmla="*/ 300 h 596"/>
              <a:gd name="T4" fmla="*/ 543 w 553"/>
              <a:gd name="T5" fmla="*/ 268 h 596"/>
              <a:gd name="T6" fmla="*/ 414 w 553"/>
              <a:gd name="T7" fmla="*/ 71 h 596"/>
              <a:gd name="T8" fmla="*/ 412 w 553"/>
              <a:gd name="T9" fmla="*/ 69 h 596"/>
              <a:gd name="T10" fmla="*/ 391 w 553"/>
              <a:gd name="T11" fmla="*/ 54 h 596"/>
              <a:gd name="T12" fmla="*/ 388 w 553"/>
              <a:gd name="T13" fmla="*/ 53 h 596"/>
              <a:gd name="T14" fmla="*/ 204 w 553"/>
              <a:gd name="T15" fmla="*/ 0 h 596"/>
              <a:gd name="T16" fmla="*/ 0 w 553"/>
              <a:gd name="T17" fmla="*/ 66 h 596"/>
              <a:gd name="T18" fmla="*/ 0 w 553"/>
              <a:gd name="T19" fmla="*/ 596 h 596"/>
              <a:gd name="T20" fmla="*/ 451 w 553"/>
              <a:gd name="T21" fmla="*/ 596 h 596"/>
              <a:gd name="T22" fmla="*/ 543 w 553"/>
              <a:gd name="T23" fmla="*/ 434 h 596"/>
              <a:gd name="T24" fmla="*/ 553 w 553"/>
              <a:gd name="T25" fmla="*/ 349 h 596"/>
              <a:gd name="T26" fmla="*/ 553 w 553"/>
              <a:gd name="T27" fmla="*/ 334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53" h="596">
                <a:moveTo>
                  <a:pt x="553" y="334"/>
                </a:moveTo>
                <a:cubicBezTo>
                  <a:pt x="552" y="323"/>
                  <a:pt x="551" y="311"/>
                  <a:pt x="550" y="300"/>
                </a:cubicBezTo>
                <a:cubicBezTo>
                  <a:pt x="548" y="289"/>
                  <a:pt x="546" y="278"/>
                  <a:pt x="543" y="268"/>
                </a:cubicBezTo>
                <a:cubicBezTo>
                  <a:pt x="524" y="188"/>
                  <a:pt x="478" y="119"/>
                  <a:pt x="414" y="71"/>
                </a:cubicBezTo>
                <a:cubicBezTo>
                  <a:pt x="414" y="70"/>
                  <a:pt x="413" y="69"/>
                  <a:pt x="412" y="69"/>
                </a:cubicBezTo>
                <a:cubicBezTo>
                  <a:pt x="405" y="64"/>
                  <a:pt x="398" y="59"/>
                  <a:pt x="391" y="54"/>
                </a:cubicBezTo>
                <a:cubicBezTo>
                  <a:pt x="390" y="54"/>
                  <a:pt x="389" y="53"/>
                  <a:pt x="388" y="53"/>
                </a:cubicBezTo>
                <a:cubicBezTo>
                  <a:pt x="335" y="19"/>
                  <a:pt x="272" y="0"/>
                  <a:pt x="204" y="0"/>
                </a:cubicBezTo>
                <a:cubicBezTo>
                  <a:pt x="128" y="0"/>
                  <a:pt x="57" y="25"/>
                  <a:pt x="0" y="66"/>
                </a:cubicBezTo>
                <a:cubicBezTo>
                  <a:pt x="0" y="596"/>
                  <a:pt x="0" y="596"/>
                  <a:pt x="0" y="596"/>
                </a:cubicBezTo>
                <a:cubicBezTo>
                  <a:pt x="451" y="596"/>
                  <a:pt x="451" y="596"/>
                  <a:pt x="451" y="596"/>
                </a:cubicBezTo>
                <a:cubicBezTo>
                  <a:pt x="495" y="552"/>
                  <a:pt x="527" y="496"/>
                  <a:pt x="543" y="434"/>
                </a:cubicBezTo>
                <a:cubicBezTo>
                  <a:pt x="549" y="407"/>
                  <a:pt x="553" y="378"/>
                  <a:pt x="553" y="349"/>
                </a:cubicBezTo>
                <a:cubicBezTo>
                  <a:pt x="553" y="344"/>
                  <a:pt x="553" y="339"/>
                  <a:pt x="553" y="334"/>
                </a:cubicBezTo>
              </a:path>
            </a:pathLst>
          </a:custGeom>
          <a:solidFill>
            <a:srgbClr val="D971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Freeform 21"/>
          <p:cNvSpPr>
            <a:spLocks/>
          </p:cNvSpPr>
          <p:nvPr userDrawn="1"/>
        </p:nvSpPr>
        <p:spPr bwMode="auto">
          <a:xfrm>
            <a:off x="1268227" y="5340237"/>
            <a:ext cx="569913" cy="584200"/>
          </a:xfrm>
          <a:custGeom>
            <a:avLst/>
            <a:gdLst>
              <a:gd name="T0" fmla="*/ 233 w 233"/>
              <a:gd name="T1" fmla="*/ 19 h 239"/>
              <a:gd name="T2" fmla="*/ 214 w 233"/>
              <a:gd name="T3" fmla="*/ 0 h 239"/>
              <a:gd name="T4" fmla="*/ 0 w 233"/>
              <a:gd name="T5" fmla="*/ 213 h 239"/>
              <a:gd name="T6" fmla="*/ 13 w 233"/>
              <a:gd name="T7" fmla="*/ 239 h 239"/>
              <a:gd name="T8" fmla="*/ 233 w 233"/>
              <a:gd name="T9" fmla="*/ 19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" h="239">
                <a:moveTo>
                  <a:pt x="233" y="19"/>
                </a:moveTo>
                <a:cubicBezTo>
                  <a:pt x="214" y="0"/>
                  <a:pt x="214" y="0"/>
                  <a:pt x="214" y="0"/>
                </a:cubicBezTo>
                <a:cubicBezTo>
                  <a:pt x="0" y="213"/>
                  <a:pt x="0" y="213"/>
                  <a:pt x="0" y="213"/>
                </a:cubicBezTo>
                <a:cubicBezTo>
                  <a:pt x="5" y="221"/>
                  <a:pt x="9" y="230"/>
                  <a:pt x="13" y="239"/>
                </a:cubicBezTo>
                <a:lnTo>
                  <a:pt x="233" y="19"/>
                </a:lnTo>
                <a:close/>
              </a:path>
            </a:pathLst>
          </a:custGeom>
          <a:solidFill>
            <a:srgbClr val="D971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Freeform 22"/>
          <p:cNvSpPr>
            <a:spLocks/>
          </p:cNvSpPr>
          <p:nvPr userDrawn="1"/>
        </p:nvSpPr>
        <p:spPr bwMode="auto">
          <a:xfrm>
            <a:off x="726889" y="5860937"/>
            <a:ext cx="573088" cy="590550"/>
          </a:xfrm>
          <a:custGeom>
            <a:avLst/>
            <a:gdLst>
              <a:gd name="T0" fmla="*/ 0 w 235"/>
              <a:gd name="T1" fmla="*/ 223 h 242"/>
              <a:gd name="T2" fmla="*/ 19 w 235"/>
              <a:gd name="T3" fmla="*/ 242 h 242"/>
              <a:gd name="T4" fmla="*/ 143 w 235"/>
              <a:gd name="T5" fmla="*/ 117 h 242"/>
              <a:gd name="T6" fmla="*/ 235 w 235"/>
              <a:gd name="T7" fmla="*/ 26 h 242"/>
              <a:gd name="T8" fmla="*/ 222 w 235"/>
              <a:gd name="T9" fmla="*/ 0 h 242"/>
              <a:gd name="T10" fmla="*/ 137 w 235"/>
              <a:gd name="T11" fmla="*/ 85 h 242"/>
              <a:gd name="T12" fmla="*/ 0 w 235"/>
              <a:gd name="T13" fmla="*/ 223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" h="242">
                <a:moveTo>
                  <a:pt x="0" y="223"/>
                </a:moveTo>
                <a:cubicBezTo>
                  <a:pt x="19" y="242"/>
                  <a:pt x="19" y="242"/>
                  <a:pt x="19" y="242"/>
                </a:cubicBezTo>
                <a:cubicBezTo>
                  <a:pt x="143" y="117"/>
                  <a:pt x="143" y="117"/>
                  <a:pt x="143" y="117"/>
                </a:cubicBezTo>
                <a:cubicBezTo>
                  <a:pt x="235" y="26"/>
                  <a:pt x="235" y="26"/>
                  <a:pt x="235" y="26"/>
                </a:cubicBezTo>
                <a:cubicBezTo>
                  <a:pt x="231" y="17"/>
                  <a:pt x="227" y="8"/>
                  <a:pt x="222" y="0"/>
                </a:cubicBezTo>
                <a:cubicBezTo>
                  <a:pt x="137" y="85"/>
                  <a:pt x="137" y="85"/>
                  <a:pt x="137" y="85"/>
                </a:cubicBezTo>
                <a:lnTo>
                  <a:pt x="0" y="223"/>
                </a:lnTo>
                <a:close/>
              </a:path>
            </a:pathLst>
          </a:custGeom>
          <a:solidFill>
            <a:srgbClr val="D04D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Freeform 23"/>
          <p:cNvSpPr>
            <a:spLocks/>
          </p:cNvSpPr>
          <p:nvPr userDrawn="1"/>
        </p:nvSpPr>
        <p:spPr bwMode="auto">
          <a:xfrm>
            <a:off x="1326964" y="5608525"/>
            <a:ext cx="488950" cy="560388"/>
          </a:xfrm>
          <a:custGeom>
            <a:avLst/>
            <a:gdLst>
              <a:gd name="T0" fmla="*/ 155 w 200"/>
              <a:gd name="T1" fmla="*/ 0 h 229"/>
              <a:gd name="T2" fmla="*/ 0 w 200"/>
              <a:gd name="T3" fmla="*/ 156 h 229"/>
              <a:gd name="T4" fmla="*/ 9 w 200"/>
              <a:gd name="T5" fmla="*/ 188 h 229"/>
              <a:gd name="T6" fmla="*/ 15 w 200"/>
              <a:gd name="T7" fmla="*/ 220 h 229"/>
              <a:gd name="T8" fmla="*/ 16 w 200"/>
              <a:gd name="T9" fmla="*/ 229 h 229"/>
              <a:gd name="T10" fmla="*/ 200 w 200"/>
              <a:gd name="T11" fmla="*/ 45 h 229"/>
              <a:gd name="T12" fmla="*/ 155 w 200"/>
              <a:gd name="T13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" h="229">
                <a:moveTo>
                  <a:pt x="155" y="0"/>
                </a:moveTo>
                <a:cubicBezTo>
                  <a:pt x="0" y="156"/>
                  <a:pt x="0" y="156"/>
                  <a:pt x="0" y="156"/>
                </a:cubicBezTo>
                <a:cubicBezTo>
                  <a:pt x="3" y="167"/>
                  <a:pt x="7" y="177"/>
                  <a:pt x="9" y="188"/>
                </a:cubicBezTo>
                <a:cubicBezTo>
                  <a:pt x="12" y="199"/>
                  <a:pt x="14" y="210"/>
                  <a:pt x="15" y="220"/>
                </a:cubicBezTo>
                <a:cubicBezTo>
                  <a:pt x="16" y="223"/>
                  <a:pt x="16" y="226"/>
                  <a:pt x="16" y="229"/>
                </a:cubicBezTo>
                <a:cubicBezTo>
                  <a:pt x="200" y="45"/>
                  <a:pt x="200" y="45"/>
                  <a:pt x="200" y="45"/>
                </a:cubicBezTo>
                <a:lnTo>
                  <a:pt x="155" y="0"/>
                </a:lnTo>
                <a:close/>
              </a:path>
            </a:pathLst>
          </a:custGeom>
          <a:solidFill>
            <a:srgbClr val="DE82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Freeform 24"/>
          <p:cNvSpPr>
            <a:spLocks/>
          </p:cNvSpPr>
          <p:nvPr userDrawn="1"/>
        </p:nvSpPr>
        <p:spPr bwMode="auto">
          <a:xfrm>
            <a:off x="641164" y="5989525"/>
            <a:ext cx="725488" cy="793750"/>
          </a:xfrm>
          <a:custGeom>
            <a:avLst/>
            <a:gdLst>
              <a:gd name="T0" fmla="*/ 290 w 297"/>
              <a:gd name="T1" fmla="*/ 32 h 325"/>
              <a:gd name="T2" fmla="*/ 281 w 297"/>
              <a:gd name="T3" fmla="*/ 0 h 325"/>
              <a:gd name="T4" fmla="*/ 181 w 297"/>
              <a:gd name="T5" fmla="*/ 99 h 325"/>
              <a:gd name="T6" fmla="*/ 0 w 297"/>
              <a:gd name="T7" fmla="*/ 281 h 325"/>
              <a:gd name="T8" fmla="*/ 45 w 297"/>
              <a:gd name="T9" fmla="*/ 325 h 325"/>
              <a:gd name="T10" fmla="*/ 171 w 297"/>
              <a:gd name="T11" fmla="*/ 198 h 325"/>
              <a:gd name="T12" fmla="*/ 297 w 297"/>
              <a:gd name="T13" fmla="*/ 73 h 325"/>
              <a:gd name="T14" fmla="*/ 296 w 297"/>
              <a:gd name="T15" fmla="*/ 64 h 325"/>
              <a:gd name="T16" fmla="*/ 290 w 297"/>
              <a:gd name="T17" fmla="*/ 32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7" h="325">
                <a:moveTo>
                  <a:pt x="290" y="32"/>
                </a:moveTo>
                <a:cubicBezTo>
                  <a:pt x="288" y="21"/>
                  <a:pt x="284" y="11"/>
                  <a:pt x="281" y="0"/>
                </a:cubicBezTo>
                <a:cubicBezTo>
                  <a:pt x="181" y="99"/>
                  <a:pt x="181" y="99"/>
                  <a:pt x="181" y="99"/>
                </a:cubicBezTo>
                <a:cubicBezTo>
                  <a:pt x="0" y="281"/>
                  <a:pt x="0" y="281"/>
                  <a:pt x="0" y="281"/>
                </a:cubicBezTo>
                <a:cubicBezTo>
                  <a:pt x="45" y="325"/>
                  <a:pt x="45" y="325"/>
                  <a:pt x="45" y="325"/>
                </a:cubicBezTo>
                <a:cubicBezTo>
                  <a:pt x="171" y="198"/>
                  <a:pt x="171" y="198"/>
                  <a:pt x="171" y="198"/>
                </a:cubicBezTo>
                <a:cubicBezTo>
                  <a:pt x="297" y="73"/>
                  <a:pt x="297" y="73"/>
                  <a:pt x="297" y="73"/>
                </a:cubicBezTo>
                <a:cubicBezTo>
                  <a:pt x="297" y="70"/>
                  <a:pt x="297" y="67"/>
                  <a:pt x="296" y="64"/>
                </a:cubicBezTo>
                <a:cubicBezTo>
                  <a:pt x="295" y="54"/>
                  <a:pt x="293" y="43"/>
                  <a:pt x="290" y="32"/>
                </a:cubicBezTo>
                <a:close/>
              </a:path>
            </a:pathLst>
          </a:custGeom>
          <a:solidFill>
            <a:srgbClr val="D04D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966602" y="4790727"/>
            <a:ext cx="758825" cy="798513"/>
            <a:chOff x="1143955" y="4665996"/>
            <a:chExt cx="758825" cy="798513"/>
          </a:xfrm>
        </p:grpSpPr>
        <p:sp>
          <p:nvSpPr>
            <p:cNvPr id="31" name="Freeform 25"/>
            <p:cNvSpPr>
              <a:spLocks/>
            </p:cNvSpPr>
            <p:nvPr userDrawn="1"/>
          </p:nvSpPr>
          <p:spPr bwMode="auto">
            <a:xfrm>
              <a:off x="1199518" y="5213684"/>
              <a:ext cx="252413" cy="250825"/>
            </a:xfrm>
            <a:custGeom>
              <a:avLst/>
              <a:gdLst>
                <a:gd name="T0" fmla="*/ 101 w 103"/>
                <a:gd name="T1" fmla="*/ 0 h 103"/>
                <a:gd name="T2" fmla="*/ 0 w 103"/>
                <a:gd name="T3" fmla="*/ 101 h 103"/>
                <a:gd name="T4" fmla="*/ 2 w 103"/>
                <a:gd name="T5" fmla="*/ 103 h 103"/>
                <a:gd name="T6" fmla="*/ 103 w 103"/>
                <a:gd name="T7" fmla="*/ 2 h 103"/>
                <a:gd name="T8" fmla="*/ 101 w 103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1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" y="102"/>
                    <a:pt x="1" y="102"/>
                    <a:pt x="2" y="103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1" y="0"/>
                    <a:pt x="101" y="0"/>
                    <a:pt x="101" y="0"/>
                  </a:cubicBezTo>
                </a:path>
              </a:pathLst>
            </a:custGeom>
            <a:solidFill>
              <a:srgbClr val="453C55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7"/>
            <p:cNvSpPr>
              <a:spLocks/>
            </p:cNvSpPr>
            <p:nvPr userDrawn="1"/>
          </p:nvSpPr>
          <p:spPr bwMode="auto">
            <a:xfrm>
              <a:off x="1143955" y="4665996"/>
              <a:ext cx="758825" cy="757238"/>
            </a:xfrm>
            <a:custGeom>
              <a:avLst/>
              <a:gdLst>
                <a:gd name="T0" fmla="*/ 309 w 311"/>
                <a:gd name="T1" fmla="*/ 0 h 310"/>
                <a:gd name="T2" fmla="*/ 81 w 311"/>
                <a:gd name="T3" fmla="*/ 227 h 310"/>
                <a:gd name="T4" fmla="*/ 74 w 311"/>
                <a:gd name="T5" fmla="*/ 225 h 310"/>
                <a:gd name="T6" fmla="*/ 62 w 311"/>
                <a:gd name="T7" fmla="*/ 237 h 310"/>
                <a:gd name="T8" fmla="*/ 64 w 311"/>
                <a:gd name="T9" fmla="*/ 244 h 310"/>
                <a:gd name="T10" fmla="*/ 0 w 311"/>
                <a:gd name="T11" fmla="*/ 308 h 310"/>
                <a:gd name="T12" fmla="*/ 3 w 311"/>
                <a:gd name="T13" fmla="*/ 310 h 310"/>
                <a:gd name="T14" fmla="*/ 66 w 311"/>
                <a:gd name="T15" fmla="*/ 246 h 310"/>
                <a:gd name="T16" fmla="*/ 74 w 311"/>
                <a:gd name="T17" fmla="*/ 249 h 310"/>
                <a:gd name="T18" fmla="*/ 86 w 311"/>
                <a:gd name="T19" fmla="*/ 237 h 310"/>
                <a:gd name="T20" fmla="*/ 83 w 311"/>
                <a:gd name="T21" fmla="*/ 229 h 310"/>
                <a:gd name="T22" fmla="*/ 311 w 311"/>
                <a:gd name="T23" fmla="*/ 2 h 310"/>
                <a:gd name="T24" fmla="*/ 309 w 311"/>
                <a:gd name="T25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1" h="310">
                  <a:moveTo>
                    <a:pt x="309" y="0"/>
                  </a:moveTo>
                  <a:cubicBezTo>
                    <a:pt x="81" y="227"/>
                    <a:pt x="81" y="227"/>
                    <a:pt x="81" y="227"/>
                  </a:cubicBezTo>
                  <a:cubicBezTo>
                    <a:pt x="79" y="226"/>
                    <a:pt x="77" y="225"/>
                    <a:pt x="74" y="225"/>
                  </a:cubicBezTo>
                  <a:cubicBezTo>
                    <a:pt x="67" y="225"/>
                    <a:pt x="62" y="230"/>
                    <a:pt x="62" y="237"/>
                  </a:cubicBezTo>
                  <a:cubicBezTo>
                    <a:pt x="62" y="240"/>
                    <a:pt x="63" y="242"/>
                    <a:pt x="64" y="244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1" y="309"/>
                    <a:pt x="2" y="309"/>
                    <a:pt x="3" y="310"/>
                  </a:cubicBezTo>
                  <a:cubicBezTo>
                    <a:pt x="66" y="246"/>
                    <a:pt x="66" y="246"/>
                    <a:pt x="66" y="246"/>
                  </a:cubicBezTo>
                  <a:cubicBezTo>
                    <a:pt x="68" y="248"/>
                    <a:pt x="71" y="249"/>
                    <a:pt x="74" y="249"/>
                  </a:cubicBezTo>
                  <a:cubicBezTo>
                    <a:pt x="81" y="249"/>
                    <a:pt x="86" y="244"/>
                    <a:pt x="86" y="237"/>
                  </a:cubicBezTo>
                  <a:cubicBezTo>
                    <a:pt x="86" y="234"/>
                    <a:pt x="85" y="231"/>
                    <a:pt x="83" y="229"/>
                  </a:cubicBezTo>
                  <a:cubicBezTo>
                    <a:pt x="311" y="2"/>
                    <a:pt x="311" y="2"/>
                    <a:pt x="311" y="2"/>
                  </a:cubicBezTo>
                  <a:cubicBezTo>
                    <a:pt x="309" y="0"/>
                    <a:pt x="309" y="0"/>
                    <a:pt x="309" y="0"/>
                  </a:cubicBezTo>
                </a:path>
              </a:pathLst>
            </a:custGeom>
            <a:solidFill>
              <a:srgbClr val="453C55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5" name="Freeform 29"/>
          <p:cNvSpPr>
            <a:spLocks/>
          </p:cNvSpPr>
          <p:nvPr userDrawn="1"/>
        </p:nvSpPr>
        <p:spPr bwMode="auto">
          <a:xfrm>
            <a:off x="2038164" y="5833950"/>
            <a:ext cx="1090613" cy="1087438"/>
          </a:xfrm>
          <a:custGeom>
            <a:avLst/>
            <a:gdLst>
              <a:gd name="T0" fmla="*/ 445 w 447"/>
              <a:gd name="T1" fmla="*/ 0 h 445"/>
              <a:gd name="T2" fmla="*/ 112 w 447"/>
              <a:gd name="T3" fmla="*/ 333 h 445"/>
              <a:gd name="T4" fmla="*/ 111 w 447"/>
              <a:gd name="T5" fmla="*/ 333 h 445"/>
              <a:gd name="T6" fmla="*/ 106 w 447"/>
              <a:gd name="T7" fmla="*/ 337 h 445"/>
              <a:gd name="T8" fmla="*/ 107 w 447"/>
              <a:gd name="T9" fmla="*/ 338 h 445"/>
              <a:gd name="T10" fmla="*/ 88 w 447"/>
              <a:gd name="T11" fmla="*/ 357 h 445"/>
              <a:gd name="T12" fmla="*/ 83 w 447"/>
              <a:gd name="T13" fmla="*/ 356 h 445"/>
              <a:gd name="T14" fmla="*/ 73 w 447"/>
              <a:gd name="T15" fmla="*/ 365 h 445"/>
              <a:gd name="T16" fmla="*/ 75 w 447"/>
              <a:gd name="T17" fmla="*/ 370 h 445"/>
              <a:gd name="T18" fmla="*/ 0 w 447"/>
              <a:gd name="T19" fmla="*/ 445 h 445"/>
              <a:gd name="T20" fmla="*/ 4 w 447"/>
              <a:gd name="T21" fmla="*/ 445 h 445"/>
              <a:gd name="T22" fmla="*/ 77 w 447"/>
              <a:gd name="T23" fmla="*/ 373 h 445"/>
              <a:gd name="T24" fmla="*/ 83 w 447"/>
              <a:gd name="T25" fmla="*/ 375 h 445"/>
              <a:gd name="T26" fmla="*/ 92 w 447"/>
              <a:gd name="T27" fmla="*/ 365 h 445"/>
              <a:gd name="T28" fmla="*/ 90 w 447"/>
              <a:gd name="T29" fmla="*/ 359 h 445"/>
              <a:gd name="T30" fmla="*/ 108 w 447"/>
              <a:gd name="T31" fmla="*/ 341 h 445"/>
              <a:gd name="T32" fmla="*/ 111 w 447"/>
              <a:gd name="T33" fmla="*/ 342 h 445"/>
              <a:gd name="T34" fmla="*/ 115 w 447"/>
              <a:gd name="T35" fmla="*/ 337 h 445"/>
              <a:gd name="T36" fmla="*/ 115 w 447"/>
              <a:gd name="T37" fmla="*/ 335 h 445"/>
              <a:gd name="T38" fmla="*/ 447 w 447"/>
              <a:gd name="T39" fmla="*/ 2 h 445"/>
              <a:gd name="T40" fmla="*/ 445 w 447"/>
              <a:gd name="T41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47" h="445">
                <a:moveTo>
                  <a:pt x="445" y="0"/>
                </a:moveTo>
                <a:cubicBezTo>
                  <a:pt x="112" y="333"/>
                  <a:pt x="112" y="333"/>
                  <a:pt x="112" y="333"/>
                </a:cubicBezTo>
                <a:cubicBezTo>
                  <a:pt x="112" y="333"/>
                  <a:pt x="111" y="333"/>
                  <a:pt x="111" y="333"/>
                </a:cubicBezTo>
                <a:cubicBezTo>
                  <a:pt x="108" y="333"/>
                  <a:pt x="106" y="335"/>
                  <a:pt x="106" y="337"/>
                </a:cubicBezTo>
                <a:cubicBezTo>
                  <a:pt x="106" y="338"/>
                  <a:pt x="107" y="338"/>
                  <a:pt x="107" y="338"/>
                </a:cubicBezTo>
                <a:cubicBezTo>
                  <a:pt x="88" y="357"/>
                  <a:pt x="88" y="357"/>
                  <a:pt x="88" y="357"/>
                </a:cubicBezTo>
                <a:cubicBezTo>
                  <a:pt x="86" y="357"/>
                  <a:pt x="84" y="356"/>
                  <a:pt x="83" y="356"/>
                </a:cubicBezTo>
                <a:cubicBezTo>
                  <a:pt x="77" y="356"/>
                  <a:pt x="73" y="360"/>
                  <a:pt x="73" y="365"/>
                </a:cubicBezTo>
                <a:cubicBezTo>
                  <a:pt x="73" y="367"/>
                  <a:pt x="74" y="369"/>
                  <a:pt x="75" y="370"/>
                </a:cubicBezTo>
                <a:cubicBezTo>
                  <a:pt x="0" y="445"/>
                  <a:pt x="0" y="445"/>
                  <a:pt x="0" y="445"/>
                </a:cubicBezTo>
                <a:cubicBezTo>
                  <a:pt x="4" y="445"/>
                  <a:pt x="4" y="445"/>
                  <a:pt x="4" y="445"/>
                </a:cubicBezTo>
                <a:cubicBezTo>
                  <a:pt x="77" y="373"/>
                  <a:pt x="77" y="373"/>
                  <a:pt x="77" y="373"/>
                </a:cubicBezTo>
                <a:cubicBezTo>
                  <a:pt x="78" y="374"/>
                  <a:pt x="80" y="375"/>
                  <a:pt x="83" y="375"/>
                </a:cubicBezTo>
                <a:cubicBezTo>
                  <a:pt x="88" y="375"/>
                  <a:pt x="92" y="371"/>
                  <a:pt x="92" y="365"/>
                </a:cubicBezTo>
                <a:cubicBezTo>
                  <a:pt x="92" y="363"/>
                  <a:pt x="91" y="361"/>
                  <a:pt x="90" y="359"/>
                </a:cubicBezTo>
                <a:cubicBezTo>
                  <a:pt x="108" y="341"/>
                  <a:pt x="108" y="341"/>
                  <a:pt x="108" y="341"/>
                </a:cubicBezTo>
                <a:cubicBezTo>
                  <a:pt x="109" y="341"/>
                  <a:pt x="110" y="342"/>
                  <a:pt x="111" y="342"/>
                </a:cubicBezTo>
                <a:cubicBezTo>
                  <a:pt x="113" y="342"/>
                  <a:pt x="115" y="340"/>
                  <a:pt x="115" y="337"/>
                </a:cubicBezTo>
                <a:cubicBezTo>
                  <a:pt x="115" y="336"/>
                  <a:pt x="115" y="335"/>
                  <a:pt x="115" y="335"/>
                </a:cubicBezTo>
                <a:cubicBezTo>
                  <a:pt x="447" y="2"/>
                  <a:pt x="447" y="2"/>
                  <a:pt x="447" y="2"/>
                </a:cubicBezTo>
                <a:cubicBezTo>
                  <a:pt x="445" y="0"/>
                  <a:pt x="445" y="0"/>
                  <a:pt x="445" y="0"/>
                </a:cubicBezTo>
              </a:path>
            </a:pathLst>
          </a:custGeom>
          <a:solidFill>
            <a:srgbClr val="453C55">
              <a:alpha val="50196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Freeform 30"/>
          <p:cNvSpPr>
            <a:spLocks/>
          </p:cNvSpPr>
          <p:nvPr userDrawn="1"/>
        </p:nvSpPr>
        <p:spPr bwMode="auto">
          <a:xfrm>
            <a:off x="2465202" y="5064012"/>
            <a:ext cx="808038" cy="806450"/>
          </a:xfrm>
          <a:custGeom>
            <a:avLst/>
            <a:gdLst>
              <a:gd name="T0" fmla="*/ 325 w 331"/>
              <a:gd name="T1" fmla="*/ 0 h 330"/>
              <a:gd name="T2" fmla="*/ 320 w 331"/>
              <a:gd name="T3" fmla="*/ 5 h 330"/>
              <a:gd name="T4" fmla="*/ 321 w 331"/>
              <a:gd name="T5" fmla="*/ 8 h 330"/>
              <a:gd name="T6" fmla="*/ 283 w 331"/>
              <a:gd name="T7" fmla="*/ 46 h 330"/>
              <a:gd name="T8" fmla="*/ 275 w 331"/>
              <a:gd name="T9" fmla="*/ 43 h 330"/>
              <a:gd name="T10" fmla="*/ 263 w 331"/>
              <a:gd name="T11" fmla="*/ 55 h 330"/>
              <a:gd name="T12" fmla="*/ 266 w 331"/>
              <a:gd name="T13" fmla="*/ 63 h 330"/>
              <a:gd name="T14" fmla="*/ 0 w 331"/>
              <a:gd name="T15" fmla="*/ 328 h 330"/>
              <a:gd name="T16" fmla="*/ 2 w 331"/>
              <a:gd name="T17" fmla="*/ 330 h 330"/>
              <a:gd name="T18" fmla="*/ 268 w 331"/>
              <a:gd name="T19" fmla="*/ 65 h 330"/>
              <a:gd name="T20" fmla="*/ 275 w 331"/>
              <a:gd name="T21" fmla="*/ 68 h 330"/>
              <a:gd name="T22" fmla="*/ 288 w 331"/>
              <a:gd name="T23" fmla="*/ 55 h 330"/>
              <a:gd name="T24" fmla="*/ 285 w 331"/>
              <a:gd name="T25" fmla="*/ 48 h 330"/>
              <a:gd name="T26" fmla="*/ 323 w 331"/>
              <a:gd name="T27" fmla="*/ 10 h 330"/>
              <a:gd name="T28" fmla="*/ 325 w 331"/>
              <a:gd name="T29" fmla="*/ 11 h 330"/>
              <a:gd name="T30" fmla="*/ 331 w 331"/>
              <a:gd name="T31" fmla="*/ 5 h 330"/>
              <a:gd name="T32" fmla="*/ 325 w 331"/>
              <a:gd name="T33" fmla="*/ 0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31" h="330">
                <a:moveTo>
                  <a:pt x="325" y="0"/>
                </a:moveTo>
                <a:cubicBezTo>
                  <a:pt x="322" y="0"/>
                  <a:pt x="320" y="2"/>
                  <a:pt x="320" y="5"/>
                </a:cubicBezTo>
                <a:cubicBezTo>
                  <a:pt x="320" y="6"/>
                  <a:pt x="320" y="7"/>
                  <a:pt x="321" y="8"/>
                </a:cubicBezTo>
                <a:cubicBezTo>
                  <a:pt x="283" y="46"/>
                  <a:pt x="283" y="46"/>
                  <a:pt x="283" y="46"/>
                </a:cubicBezTo>
                <a:cubicBezTo>
                  <a:pt x="281" y="44"/>
                  <a:pt x="278" y="43"/>
                  <a:pt x="275" y="43"/>
                </a:cubicBezTo>
                <a:cubicBezTo>
                  <a:pt x="269" y="43"/>
                  <a:pt x="263" y="49"/>
                  <a:pt x="263" y="55"/>
                </a:cubicBezTo>
                <a:cubicBezTo>
                  <a:pt x="263" y="58"/>
                  <a:pt x="264" y="61"/>
                  <a:pt x="266" y="63"/>
                </a:cubicBezTo>
                <a:cubicBezTo>
                  <a:pt x="0" y="328"/>
                  <a:pt x="0" y="328"/>
                  <a:pt x="0" y="328"/>
                </a:cubicBezTo>
                <a:cubicBezTo>
                  <a:pt x="2" y="330"/>
                  <a:pt x="2" y="330"/>
                  <a:pt x="2" y="330"/>
                </a:cubicBezTo>
                <a:cubicBezTo>
                  <a:pt x="268" y="65"/>
                  <a:pt x="268" y="65"/>
                  <a:pt x="268" y="65"/>
                </a:cubicBezTo>
                <a:cubicBezTo>
                  <a:pt x="270" y="67"/>
                  <a:pt x="272" y="68"/>
                  <a:pt x="275" y="68"/>
                </a:cubicBezTo>
                <a:cubicBezTo>
                  <a:pt x="282" y="68"/>
                  <a:pt x="288" y="62"/>
                  <a:pt x="288" y="55"/>
                </a:cubicBezTo>
                <a:cubicBezTo>
                  <a:pt x="288" y="53"/>
                  <a:pt x="287" y="50"/>
                  <a:pt x="285" y="48"/>
                </a:cubicBezTo>
                <a:cubicBezTo>
                  <a:pt x="323" y="10"/>
                  <a:pt x="323" y="10"/>
                  <a:pt x="323" y="10"/>
                </a:cubicBezTo>
                <a:cubicBezTo>
                  <a:pt x="323" y="11"/>
                  <a:pt x="324" y="11"/>
                  <a:pt x="325" y="11"/>
                </a:cubicBezTo>
                <a:cubicBezTo>
                  <a:pt x="329" y="11"/>
                  <a:pt x="331" y="8"/>
                  <a:pt x="331" y="5"/>
                </a:cubicBezTo>
                <a:cubicBezTo>
                  <a:pt x="331" y="2"/>
                  <a:pt x="329" y="0"/>
                  <a:pt x="325" y="0"/>
                </a:cubicBezTo>
              </a:path>
            </a:pathLst>
          </a:custGeom>
          <a:solidFill>
            <a:srgbClr val="453C55">
              <a:alpha val="50196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1" name="직사각형 180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noFill/>
          <a:ln w="38100">
            <a:solidFill>
              <a:srgbClr val="D97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Freeform 162"/>
          <p:cNvSpPr>
            <a:spLocks/>
          </p:cNvSpPr>
          <p:nvPr userDrawn="1"/>
        </p:nvSpPr>
        <p:spPr bwMode="auto">
          <a:xfrm>
            <a:off x="510989" y="5581537"/>
            <a:ext cx="520700" cy="520700"/>
          </a:xfrm>
          <a:custGeom>
            <a:avLst/>
            <a:gdLst>
              <a:gd name="T0" fmla="*/ 211 w 213"/>
              <a:gd name="T1" fmla="*/ 0 h 213"/>
              <a:gd name="T2" fmla="*/ 122 w 213"/>
              <a:gd name="T3" fmla="*/ 89 h 213"/>
              <a:gd name="T4" fmla="*/ 117 w 213"/>
              <a:gd name="T5" fmla="*/ 87 h 213"/>
              <a:gd name="T6" fmla="*/ 107 w 213"/>
              <a:gd name="T7" fmla="*/ 96 h 213"/>
              <a:gd name="T8" fmla="*/ 109 w 213"/>
              <a:gd name="T9" fmla="*/ 102 h 213"/>
              <a:gd name="T10" fmla="*/ 64 w 213"/>
              <a:gd name="T11" fmla="*/ 146 h 213"/>
              <a:gd name="T12" fmla="*/ 48 w 213"/>
              <a:gd name="T13" fmla="*/ 140 h 213"/>
              <a:gd name="T14" fmla="*/ 23 w 213"/>
              <a:gd name="T15" fmla="*/ 165 h 213"/>
              <a:gd name="T16" fmla="*/ 30 w 213"/>
              <a:gd name="T17" fmla="*/ 181 h 213"/>
              <a:gd name="T18" fmla="*/ 0 w 213"/>
              <a:gd name="T19" fmla="*/ 211 h 213"/>
              <a:gd name="T20" fmla="*/ 2 w 213"/>
              <a:gd name="T21" fmla="*/ 213 h 213"/>
              <a:gd name="T22" fmla="*/ 32 w 213"/>
              <a:gd name="T23" fmla="*/ 183 h 213"/>
              <a:gd name="T24" fmla="*/ 48 w 213"/>
              <a:gd name="T25" fmla="*/ 189 h 213"/>
              <a:gd name="T26" fmla="*/ 72 w 213"/>
              <a:gd name="T27" fmla="*/ 165 h 213"/>
              <a:gd name="T28" fmla="*/ 66 w 213"/>
              <a:gd name="T29" fmla="*/ 149 h 213"/>
              <a:gd name="T30" fmla="*/ 111 w 213"/>
              <a:gd name="T31" fmla="*/ 104 h 213"/>
              <a:gd name="T32" fmla="*/ 117 w 213"/>
              <a:gd name="T33" fmla="*/ 106 h 213"/>
              <a:gd name="T34" fmla="*/ 126 w 213"/>
              <a:gd name="T35" fmla="*/ 96 h 213"/>
              <a:gd name="T36" fmla="*/ 124 w 213"/>
              <a:gd name="T37" fmla="*/ 91 h 213"/>
              <a:gd name="T38" fmla="*/ 213 w 213"/>
              <a:gd name="T39" fmla="*/ 2 h 213"/>
              <a:gd name="T40" fmla="*/ 211 w 213"/>
              <a:gd name="T41" fmla="*/ 0 h 213"/>
              <a:gd name="T42" fmla="*/ 211 w 213"/>
              <a:gd name="T43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13" h="213">
                <a:moveTo>
                  <a:pt x="211" y="0"/>
                </a:moveTo>
                <a:cubicBezTo>
                  <a:pt x="122" y="89"/>
                  <a:pt x="122" y="89"/>
                  <a:pt x="122" y="89"/>
                </a:cubicBezTo>
                <a:cubicBezTo>
                  <a:pt x="120" y="88"/>
                  <a:pt x="119" y="87"/>
                  <a:pt x="117" y="87"/>
                </a:cubicBezTo>
                <a:cubicBezTo>
                  <a:pt x="111" y="87"/>
                  <a:pt x="107" y="91"/>
                  <a:pt x="107" y="96"/>
                </a:cubicBezTo>
                <a:cubicBezTo>
                  <a:pt x="107" y="98"/>
                  <a:pt x="108" y="100"/>
                  <a:pt x="109" y="102"/>
                </a:cubicBezTo>
                <a:cubicBezTo>
                  <a:pt x="64" y="146"/>
                  <a:pt x="64" y="146"/>
                  <a:pt x="64" y="146"/>
                </a:cubicBezTo>
                <a:cubicBezTo>
                  <a:pt x="60" y="143"/>
                  <a:pt x="54" y="140"/>
                  <a:pt x="48" y="140"/>
                </a:cubicBezTo>
                <a:cubicBezTo>
                  <a:pt x="34" y="140"/>
                  <a:pt x="23" y="151"/>
                  <a:pt x="23" y="165"/>
                </a:cubicBezTo>
                <a:cubicBezTo>
                  <a:pt x="23" y="171"/>
                  <a:pt x="26" y="177"/>
                  <a:pt x="30" y="181"/>
                </a:cubicBezTo>
                <a:cubicBezTo>
                  <a:pt x="0" y="211"/>
                  <a:pt x="0" y="211"/>
                  <a:pt x="0" y="211"/>
                </a:cubicBezTo>
                <a:cubicBezTo>
                  <a:pt x="2" y="213"/>
                  <a:pt x="2" y="213"/>
                  <a:pt x="2" y="213"/>
                </a:cubicBezTo>
                <a:cubicBezTo>
                  <a:pt x="32" y="183"/>
                  <a:pt x="32" y="183"/>
                  <a:pt x="32" y="183"/>
                </a:cubicBezTo>
                <a:cubicBezTo>
                  <a:pt x="36" y="187"/>
                  <a:pt x="42" y="189"/>
                  <a:pt x="48" y="189"/>
                </a:cubicBezTo>
                <a:cubicBezTo>
                  <a:pt x="62" y="189"/>
                  <a:pt x="72" y="178"/>
                  <a:pt x="72" y="165"/>
                </a:cubicBezTo>
                <a:cubicBezTo>
                  <a:pt x="72" y="159"/>
                  <a:pt x="70" y="153"/>
                  <a:pt x="66" y="149"/>
                </a:cubicBezTo>
                <a:cubicBezTo>
                  <a:pt x="111" y="104"/>
                  <a:pt x="111" y="104"/>
                  <a:pt x="111" y="104"/>
                </a:cubicBezTo>
                <a:cubicBezTo>
                  <a:pt x="113" y="105"/>
                  <a:pt x="115" y="106"/>
                  <a:pt x="117" y="106"/>
                </a:cubicBezTo>
                <a:cubicBezTo>
                  <a:pt x="122" y="106"/>
                  <a:pt x="126" y="101"/>
                  <a:pt x="126" y="96"/>
                </a:cubicBezTo>
                <a:cubicBezTo>
                  <a:pt x="126" y="94"/>
                  <a:pt x="125" y="92"/>
                  <a:pt x="124" y="91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1"/>
                  <a:pt x="212" y="0"/>
                  <a:pt x="211" y="0"/>
                </a:cubicBezTo>
                <a:cubicBezTo>
                  <a:pt x="211" y="0"/>
                  <a:pt x="211" y="0"/>
                  <a:pt x="211" y="0"/>
                </a:cubicBezTo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84" name="그림 18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746" y="6129300"/>
            <a:ext cx="1011852" cy="40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32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.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직사각형 698"/>
          <p:cNvSpPr/>
          <p:nvPr userDrawn="1"/>
        </p:nvSpPr>
        <p:spPr>
          <a:xfrm>
            <a:off x="239417" y="333375"/>
            <a:ext cx="9443426" cy="6194425"/>
          </a:xfrm>
          <a:prstGeom prst="rect">
            <a:avLst/>
          </a:prstGeom>
          <a:solidFill>
            <a:schemeClr val="bg1"/>
          </a:solidFill>
          <a:ln w="76200">
            <a:solidFill>
              <a:srgbClr val="FFFFFF">
                <a:alpha val="20000"/>
              </a:srgb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7" name="직선 연결선 976"/>
          <p:cNvCxnSpPr/>
          <p:nvPr userDrawn="1"/>
        </p:nvCxnSpPr>
        <p:spPr>
          <a:xfrm>
            <a:off x="344488" y="6561060"/>
            <a:ext cx="9217025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8" name="직선 연결선 977"/>
          <p:cNvCxnSpPr/>
          <p:nvPr userDrawn="1"/>
        </p:nvCxnSpPr>
        <p:spPr>
          <a:xfrm>
            <a:off x="9177565" y="6561060"/>
            <a:ext cx="392112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9" name="직사각형 978"/>
          <p:cNvSpPr/>
          <p:nvPr userDrawn="1"/>
        </p:nvSpPr>
        <p:spPr>
          <a:xfrm>
            <a:off x="8949444" y="6561348"/>
            <a:ext cx="518489" cy="253916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lvl="0" algn="r"/>
            <a:fld id="{CD11B835-C8C7-43F8-9A40-E6B116444874}" type="slidenum">
              <a:rPr lang="ko-KR" altLang="en-US" sz="1050" b="1" smtClean="0">
                <a:solidFill>
                  <a:srgbClr val="D04D6F"/>
                </a:solidFill>
                <a:latin typeface="Noto Sans CJK JP Bold" pitchFamily="34" charset="-127"/>
                <a:ea typeface="Noto Sans CJK JP Bold" pitchFamily="34" charset="-127"/>
              </a:rPr>
              <a:pPr lvl="0" algn="r"/>
              <a:t>‹#›</a:t>
            </a:fld>
            <a:endParaRPr lang="ko-KR" altLang="en-US" sz="1050" b="1" dirty="0">
              <a:solidFill>
                <a:srgbClr val="D04D6F"/>
              </a:solidFill>
              <a:latin typeface="Noto Sans CJK JP Bold" pitchFamily="34" charset="-127"/>
              <a:ea typeface="Noto Sans CJK JP Bold" pitchFamily="34" charset="-127"/>
            </a:endParaRPr>
          </a:p>
        </p:txBody>
      </p:sp>
      <p:sp>
        <p:nvSpPr>
          <p:cNvPr id="980" name="바닥글 개체 틀 13"/>
          <p:cNvSpPr>
            <a:spLocks noGrp="1"/>
          </p:cNvSpPr>
          <p:nvPr>
            <p:ph type="ftr" sz="quarter" idx="18"/>
          </p:nvPr>
        </p:nvSpPr>
        <p:spPr>
          <a:xfrm>
            <a:off x="239486" y="6539860"/>
            <a:ext cx="5214257" cy="309520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994" name="직사각형 993"/>
          <p:cNvSpPr/>
          <p:nvPr userDrawn="1"/>
        </p:nvSpPr>
        <p:spPr bwMode="auto">
          <a:xfrm>
            <a:off x="333375" y="1260949"/>
            <a:ext cx="9228137" cy="5084375"/>
          </a:xfrm>
          <a:prstGeom prst="rect">
            <a:avLst/>
          </a:prstGeom>
          <a:solidFill>
            <a:srgbClr val="F8F8F8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ko-KR" altLang="en-US" sz="1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95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64468" y="531904"/>
            <a:ext cx="6687685" cy="41683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84600" indent="0">
              <a:buNone/>
              <a:defRPr sz="2400" b="0" baseline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제목을 입력해주세요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996" name="직선 연결선 995"/>
          <p:cNvCxnSpPr/>
          <p:nvPr userDrawn="1"/>
        </p:nvCxnSpPr>
        <p:spPr>
          <a:xfrm>
            <a:off x="344488" y="1016732"/>
            <a:ext cx="9217025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7" name="직선 연결선 996"/>
          <p:cNvCxnSpPr/>
          <p:nvPr userDrawn="1"/>
        </p:nvCxnSpPr>
        <p:spPr>
          <a:xfrm>
            <a:off x="344488" y="1016734"/>
            <a:ext cx="243341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872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.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직사각형 287"/>
          <p:cNvSpPr/>
          <p:nvPr userDrawn="1"/>
        </p:nvSpPr>
        <p:spPr>
          <a:xfrm>
            <a:off x="368300" y="440668"/>
            <a:ext cx="9258299" cy="5832648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4" name="직선 연결선 293"/>
          <p:cNvCxnSpPr/>
          <p:nvPr userDrawn="1"/>
        </p:nvCxnSpPr>
        <p:spPr>
          <a:xfrm>
            <a:off x="344488" y="6561060"/>
            <a:ext cx="9217025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5" name="직선 연결선 294"/>
          <p:cNvCxnSpPr/>
          <p:nvPr userDrawn="1"/>
        </p:nvCxnSpPr>
        <p:spPr>
          <a:xfrm>
            <a:off x="9177565" y="6561060"/>
            <a:ext cx="392112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6" name="직사각형 295"/>
          <p:cNvSpPr/>
          <p:nvPr userDrawn="1"/>
        </p:nvSpPr>
        <p:spPr>
          <a:xfrm>
            <a:off x="8949444" y="6561348"/>
            <a:ext cx="518489" cy="253916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lvl="0" algn="r"/>
            <a:fld id="{CD11B835-C8C7-43F8-9A40-E6B116444874}" type="slidenum">
              <a:rPr lang="ko-KR" altLang="en-US" sz="1050" b="1" smtClean="0">
                <a:solidFill>
                  <a:srgbClr val="D04D6F"/>
                </a:solidFill>
                <a:latin typeface="Noto Sans CJK JP Bold" pitchFamily="34" charset="-127"/>
                <a:ea typeface="Noto Sans CJK JP Bold" pitchFamily="34" charset="-127"/>
              </a:rPr>
              <a:pPr lvl="0" algn="r"/>
              <a:t>‹#›</a:t>
            </a:fld>
            <a:endParaRPr lang="ko-KR" altLang="en-US" sz="1050" b="1" dirty="0">
              <a:solidFill>
                <a:srgbClr val="D04D6F"/>
              </a:solidFill>
              <a:latin typeface="Noto Sans CJK JP Bold" pitchFamily="34" charset="-127"/>
              <a:ea typeface="Noto Sans CJK JP Bold" pitchFamily="34" charset="-127"/>
            </a:endParaRPr>
          </a:p>
        </p:txBody>
      </p:sp>
      <p:sp>
        <p:nvSpPr>
          <p:cNvPr id="297" name="바닥글 개체 틀 13"/>
          <p:cNvSpPr>
            <a:spLocks noGrp="1"/>
          </p:cNvSpPr>
          <p:nvPr>
            <p:ph type="ftr" sz="quarter" idx="18"/>
          </p:nvPr>
        </p:nvSpPr>
        <p:spPr>
          <a:xfrm>
            <a:off x="239486" y="6539860"/>
            <a:ext cx="5214257" cy="309520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298" name="직사각형 297"/>
          <p:cNvSpPr/>
          <p:nvPr userDrawn="1"/>
        </p:nvSpPr>
        <p:spPr bwMode="auto">
          <a:xfrm>
            <a:off x="333375" y="1260949"/>
            <a:ext cx="9228137" cy="5084375"/>
          </a:xfrm>
          <a:prstGeom prst="rect">
            <a:avLst/>
          </a:prstGeom>
          <a:solidFill>
            <a:srgbClr val="F8F8F8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ko-KR" altLang="en-US" sz="1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02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64468" y="531904"/>
            <a:ext cx="6687685" cy="41683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84600" indent="0">
              <a:buNone/>
              <a:defRPr sz="2400" b="0" baseline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제목을 입력해주세요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303" name="직선 연결선 302"/>
          <p:cNvCxnSpPr/>
          <p:nvPr userDrawn="1"/>
        </p:nvCxnSpPr>
        <p:spPr>
          <a:xfrm>
            <a:off x="344488" y="1016732"/>
            <a:ext cx="9217025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 userDrawn="1"/>
        </p:nvCxnSpPr>
        <p:spPr>
          <a:xfrm>
            <a:off x="344488" y="1016734"/>
            <a:ext cx="243341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004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.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247651" y="186564"/>
            <a:ext cx="5461434" cy="2844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84600" indent="0">
              <a:buNone/>
              <a:defRPr sz="1200" b="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err="1" smtClean="0"/>
              <a:t>장명을</a:t>
            </a:r>
            <a:r>
              <a:rPr lang="ko-KR" altLang="en-US" dirty="0" smtClean="0"/>
              <a:t> 입력해주세요</a:t>
            </a:r>
            <a:endParaRPr lang="ko-KR" altLang="en-US" dirty="0"/>
          </a:p>
        </p:txBody>
      </p:sp>
      <p:sp>
        <p:nvSpPr>
          <p:cNvPr id="15" name="텍스트 개체 틀 2"/>
          <p:cNvSpPr>
            <a:spLocks noGrp="1"/>
          </p:cNvSpPr>
          <p:nvPr>
            <p:ph type="body" sz="quarter" idx="21" hasCustomPrompt="1"/>
          </p:nvPr>
        </p:nvSpPr>
        <p:spPr>
          <a:xfrm>
            <a:off x="5745088" y="188640"/>
            <a:ext cx="3816425" cy="28761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84600" indent="0" algn="r">
              <a:buNone/>
              <a:defRPr sz="1050" b="0" spc="0">
                <a:solidFill>
                  <a:srgbClr val="999999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내용을 입력해주세요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344488" y="437843"/>
            <a:ext cx="9217025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344488" y="437845"/>
            <a:ext cx="243341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bject 13"/>
          <p:cNvSpPr/>
          <p:nvPr userDrawn="1"/>
        </p:nvSpPr>
        <p:spPr>
          <a:xfrm>
            <a:off x="344488" y="1124744"/>
            <a:ext cx="126364" cy="0"/>
          </a:xfrm>
          <a:custGeom>
            <a:avLst/>
            <a:gdLst/>
            <a:ahLst/>
            <a:cxnLst/>
            <a:rect l="l" t="t" r="r" b="b"/>
            <a:pathLst>
              <a:path w="126365">
                <a:moveTo>
                  <a:pt x="0" y="0"/>
                </a:moveTo>
                <a:lnTo>
                  <a:pt x="126000" y="0"/>
                </a:lnTo>
              </a:path>
            </a:pathLst>
          </a:custGeom>
          <a:ln w="35999">
            <a:solidFill>
              <a:srgbClr val="D04D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28464" y="739564"/>
            <a:ext cx="6687685" cy="31317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84600" indent="0">
              <a:buNone/>
              <a:defRPr sz="1600" b="0" baseline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제목을 입력해주세요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344488" y="6561060"/>
            <a:ext cx="9217025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 userDrawn="1"/>
        </p:nvCxnSpPr>
        <p:spPr>
          <a:xfrm>
            <a:off x="9177565" y="6561060"/>
            <a:ext cx="392112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 userDrawn="1"/>
        </p:nvSpPr>
        <p:spPr>
          <a:xfrm>
            <a:off x="8949444" y="6561348"/>
            <a:ext cx="518489" cy="253916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lvl="0" algn="r"/>
            <a:fld id="{CD11B835-C8C7-43F8-9A40-E6B116444874}" type="slidenum">
              <a:rPr lang="ko-KR" altLang="en-US" sz="1050" b="1" smtClean="0">
                <a:solidFill>
                  <a:srgbClr val="D04D6F"/>
                </a:solidFill>
                <a:latin typeface="Noto Sans CJK JP Bold" pitchFamily="34" charset="-127"/>
                <a:ea typeface="Noto Sans CJK JP Bold" pitchFamily="34" charset="-127"/>
              </a:rPr>
              <a:pPr lvl="0" algn="r"/>
              <a:t>‹#›</a:t>
            </a:fld>
            <a:endParaRPr lang="ko-KR" altLang="en-US" sz="1050" b="1" dirty="0">
              <a:solidFill>
                <a:srgbClr val="D04D6F"/>
              </a:solidFill>
              <a:latin typeface="Noto Sans CJK JP Bold" pitchFamily="34" charset="-127"/>
              <a:ea typeface="Noto Sans CJK JP Bold" pitchFamily="34" charset="-127"/>
            </a:endParaRPr>
          </a:p>
        </p:txBody>
      </p:sp>
      <p:sp>
        <p:nvSpPr>
          <p:cNvPr id="28" name="바닥글 개체 틀 13"/>
          <p:cNvSpPr>
            <a:spLocks noGrp="1"/>
          </p:cNvSpPr>
          <p:nvPr>
            <p:ph type="ftr" sz="quarter" idx="18"/>
          </p:nvPr>
        </p:nvSpPr>
        <p:spPr>
          <a:xfrm>
            <a:off x="239486" y="6539860"/>
            <a:ext cx="5214257" cy="309520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863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.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247651" y="186564"/>
            <a:ext cx="5461434" cy="2844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84600" indent="0">
              <a:buNone/>
              <a:defRPr sz="1200" b="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err="1" smtClean="0"/>
              <a:t>장명을</a:t>
            </a:r>
            <a:r>
              <a:rPr lang="ko-KR" altLang="en-US" dirty="0" smtClean="0"/>
              <a:t> 입력해주세요</a:t>
            </a:r>
            <a:endParaRPr lang="ko-KR" altLang="en-US" dirty="0"/>
          </a:p>
        </p:txBody>
      </p:sp>
      <p:sp>
        <p:nvSpPr>
          <p:cNvPr id="15" name="텍스트 개체 틀 2"/>
          <p:cNvSpPr>
            <a:spLocks noGrp="1"/>
          </p:cNvSpPr>
          <p:nvPr>
            <p:ph type="body" sz="quarter" idx="21" hasCustomPrompt="1"/>
          </p:nvPr>
        </p:nvSpPr>
        <p:spPr>
          <a:xfrm>
            <a:off x="5745088" y="188640"/>
            <a:ext cx="3816425" cy="28761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84600" indent="0" algn="r">
              <a:buNone/>
              <a:defRPr sz="1050" b="0" spc="0">
                <a:solidFill>
                  <a:srgbClr val="999999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내용을 입력해주세요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344488" y="437843"/>
            <a:ext cx="9217025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344488" y="437845"/>
            <a:ext cx="243341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bject 13"/>
          <p:cNvSpPr/>
          <p:nvPr userDrawn="1"/>
        </p:nvSpPr>
        <p:spPr>
          <a:xfrm>
            <a:off x="344488" y="1124744"/>
            <a:ext cx="126364" cy="0"/>
          </a:xfrm>
          <a:custGeom>
            <a:avLst/>
            <a:gdLst/>
            <a:ahLst/>
            <a:cxnLst/>
            <a:rect l="l" t="t" r="r" b="b"/>
            <a:pathLst>
              <a:path w="126365">
                <a:moveTo>
                  <a:pt x="0" y="0"/>
                </a:moveTo>
                <a:lnTo>
                  <a:pt x="126000" y="0"/>
                </a:lnTo>
              </a:path>
            </a:pathLst>
          </a:custGeom>
          <a:ln w="35999">
            <a:solidFill>
              <a:srgbClr val="D04D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28464" y="739564"/>
            <a:ext cx="6687685" cy="31317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84600" indent="0">
              <a:buNone/>
              <a:defRPr sz="1600" b="0" baseline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제목을 입력해주세요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344488" y="6561060"/>
            <a:ext cx="9217025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9177565" y="6561060"/>
            <a:ext cx="392112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 userDrawn="1"/>
        </p:nvSpPr>
        <p:spPr>
          <a:xfrm>
            <a:off x="8949444" y="6561348"/>
            <a:ext cx="518489" cy="253916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lvl="0" algn="r"/>
            <a:fld id="{CD11B835-C8C7-43F8-9A40-E6B116444874}" type="slidenum">
              <a:rPr lang="ko-KR" altLang="en-US" sz="1050" b="1" smtClean="0">
                <a:solidFill>
                  <a:srgbClr val="D04D6F"/>
                </a:solidFill>
                <a:latin typeface="Noto Sans CJK JP Bold" pitchFamily="34" charset="-127"/>
                <a:ea typeface="Noto Sans CJK JP Bold" pitchFamily="34" charset="-127"/>
              </a:rPr>
              <a:pPr lvl="0" algn="r"/>
              <a:t>‹#›</a:t>
            </a:fld>
            <a:endParaRPr lang="ko-KR" altLang="en-US" sz="1050" b="1" dirty="0">
              <a:solidFill>
                <a:srgbClr val="D04D6F"/>
              </a:solidFill>
              <a:latin typeface="Noto Sans CJK JP Bold" pitchFamily="34" charset="-127"/>
              <a:ea typeface="Noto Sans CJK JP Bold" pitchFamily="34" charset="-127"/>
            </a:endParaRPr>
          </a:p>
        </p:txBody>
      </p:sp>
      <p:sp>
        <p:nvSpPr>
          <p:cNvPr id="21" name="바닥글 개체 틀 13"/>
          <p:cNvSpPr>
            <a:spLocks noGrp="1"/>
          </p:cNvSpPr>
          <p:nvPr>
            <p:ph type="ftr" sz="quarter" idx="18"/>
          </p:nvPr>
        </p:nvSpPr>
        <p:spPr>
          <a:xfrm>
            <a:off x="239486" y="6539860"/>
            <a:ext cx="5214257" cy="309520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255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.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338932" y="1398061"/>
            <a:ext cx="9228137" cy="502708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ko-KR" altLang="en-US" sz="1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3" name="텍스트 개체 틀 2"/>
          <p:cNvSpPr>
            <a:spLocks noGrp="1"/>
          </p:cNvSpPr>
          <p:nvPr>
            <p:ph type="body" sz="quarter" idx="19" hasCustomPrompt="1"/>
          </p:nvPr>
        </p:nvSpPr>
        <p:spPr>
          <a:xfrm>
            <a:off x="344488" y="944724"/>
            <a:ext cx="9225189" cy="360039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 anchorCtr="0">
            <a:noAutofit/>
          </a:bodyPr>
          <a:lstStyle>
            <a:lvl1pPr marL="84600" indent="0">
              <a:buNone/>
              <a:defRPr sz="1200" b="0" spc="0">
                <a:solidFill>
                  <a:schemeClr val="bg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텍스트를 입력하십시오</a:t>
            </a:r>
            <a:endParaRPr lang="ko-KR" altLang="en-US" dirty="0"/>
          </a:p>
        </p:txBody>
      </p:sp>
      <p:sp>
        <p:nvSpPr>
          <p:cNvPr id="75" name="텍스트 개체 틀 2"/>
          <p:cNvSpPr>
            <a:spLocks noGrp="1"/>
          </p:cNvSpPr>
          <p:nvPr>
            <p:ph type="body" sz="quarter" idx="20" hasCustomPrompt="1"/>
          </p:nvPr>
        </p:nvSpPr>
        <p:spPr>
          <a:xfrm>
            <a:off x="433162" y="1484784"/>
            <a:ext cx="9066438" cy="2551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 anchorCtr="0">
            <a:noAutofit/>
          </a:bodyPr>
          <a:lstStyle>
            <a:lvl1pPr marL="84600" indent="0" algn="ctr">
              <a:buNone/>
              <a:defRPr sz="1200" b="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텍스트를 입력하십시오</a:t>
            </a:r>
            <a:endParaRPr lang="ko-KR" altLang="en-US" dirty="0"/>
          </a:p>
        </p:txBody>
      </p:sp>
      <p:sp>
        <p:nvSpPr>
          <p:cNvPr id="88" name="텍스트 개체 틀 7"/>
          <p:cNvSpPr>
            <a:spLocks noGrp="1"/>
          </p:cNvSpPr>
          <p:nvPr>
            <p:ph type="body" sz="quarter" idx="15" hasCustomPrompt="1"/>
          </p:nvPr>
        </p:nvSpPr>
        <p:spPr>
          <a:xfrm>
            <a:off x="247650" y="487420"/>
            <a:ext cx="9313863" cy="3896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84600" indent="0">
              <a:buNone/>
              <a:defRPr sz="1700" b="0" strike="noStrike" baseline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슬라이드의 제목을 입력해주세요</a:t>
            </a:r>
            <a:endParaRPr lang="ko-KR" altLang="en-US" dirty="0"/>
          </a:p>
        </p:txBody>
      </p:sp>
      <p:sp>
        <p:nvSpPr>
          <p:cNvPr id="20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247651" y="186564"/>
            <a:ext cx="5461434" cy="2844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84600" indent="0">
              <a:buNone/>
              <a:defRPr sz="1200" b="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err="1" smtClean="0"/>
              <a:t>장명을</a:t>
            </a:r>
            <a:r>
              <a:rPr lang="ko-KR" altLang="en-US" dirty="0" smtClean="0"/>
              <a:t> 입력해주세요</a:t>
            </a:r>
            <a:endParaRPr lang="ko-KR" altLang="en-US" dirty="0"/>
          </a:p>
        </p:txBody>
      </p:sp>
      <p:sp>
        <p:nvSpPr>
          <p:cNvPr id="21" name="텍스트 개체 틀 2"/>
          <p:cNvSpPr>
            <a:spLocks noGrp="1"/>
          </p:cNvSpPr>
          <p:nvPr>
            <p:ph type="body" sz="quarter" idx="21" hasCustomPrompt="1"/>
          </p:nvPr>
        </p:nvSpPr>
        <p:spPr>
          <a:xfrm>
            <a:off x="5745088" y="188640"/>
            <a:ext cx="3816425" cy="28761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84600" indent="0" algn="r">
              <a:buNone/>
              <a:defRPr sz="1050" b="0" spc="0">
                <a:solidFill>
                  <a:srgbClr val="999999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내용을 입력해주세요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344488" y="437843"/>
            <a:ext cx="9217025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344488" y="437845"/>
            <a:ext cx="243341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344488" y="6561060"/>
            <a:ext cx="9217025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9177565" y="6561060"/>
            <a:ext cx="392112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8949444" y="6561348"/>
            <a:ext cx="518489" cy="253916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lvl="0" algn="r"/>
            <a:fld id="{CD11B835-C8C7-43F8-9A40-E6B116444874}" type="slidenum">
              <a:rPr lang="ko-KR" altLang="en-US" sz="1050" b="1" smtClean="0">
                <a:solidFill>
                  <a:srgbClr val="D04D6F"/>
                </a:solidFill>
                <a:latin typeface="Noto Sans CJK JP Bold" pitchFamily="34" charset="-127"/>
                <a:ea typeface="Noto Sans CJK JP Bold" pitchFamily="34" charset="-127"/>
              </a:rPr>
              <a:pPr lvl="0" algn="r"/>
              <a:t>‹#›</a:t>
            </a:fld>
            <a:endParaRPr lang="ko-KR" altLang="en-US" sz="1050" b="1" dirty="0">
              <a:solidFill>
                <a:srgbClr val="D04D6F"/>
              </a:solidFill>
              <a:latin typeface="Noto Sans CJK JP Bold" pitchFamily="34" charset="-127"/>
              <a:ea typeface="Noto Sans CJK JP Bold" pitchFamily="34" charset="-127"/>
            </a:endParaRPr>
          </a:p>
        </p:txBody>
      </p:sp>
      <p:sp>
        <p:nvSpPr>
          <p:cNvPr id="17" name="바닥글 개체 틀 13"/>
          <p:cNvSpPr>
            <a:spLocks noGrp="1"/>
          </p:cNvSpPr>
          <p:nvPr>
            <p:ph type="ftr" sz="quarter" idx="18"/>
          </p:nvPr>
        </p:nvSpPr>
        <p:spPr>
          <a:xfrm>
            <a:off x="239486" y="6539860"/>
            <a:ext cx="5214257" cy="309520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7088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5.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338932" y="1398061"/>
            <a:ext cx="9228137" cy="502708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ko-KR" altLang="en-US" sz="1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3" name="텍스트 개체 틀 2"/>
          <p:cNvSpPr>
            <a:spLocks noGrp="1"/>
          </p:cNvSpPr>
          <p:nvPr>
            <p:ph type="body" sz="quarter" idx="19" hasCustomPrompt="1"/>
          </p:nvPr>
        </p:nvSpPr>
        <p:spPr>
          <a:xfrm>
            <a:off x="344488" y="944724"/>
            <a:ext cx="9225189" cy="360039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 anchorCtr="0">
            <a:noAutofit/>
          </a:bodyPr>
          <a:lstStyle>
            <a:lvl1pPr marL="84600" indent="0">
              <a:buNone/>
              <a:defRPr sz="1200" b="0" spc="0">
                <a:solidFill>
                  <a:schemeClr val="bg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텍스트를 입력하십시오</a:t>
            </a:r>
            <a:endParaRPr lang="ko-KR" altLang="en-US" dirty="0"/>
          </a:p>
        </p:txBody>
      </p:sp>
      <p:sp>
        <p:nvSpPr>
          <p:cNvPr id="75" name="텍스트 개체 틀 2"/>
          <p:cNvSpPr>
            <a:spLocks noGrp="1"/>
          </p:cNvSpPr>
          <p:nvPr>
            <p:ph type="body" sz="quarter" idx="20" hasCustomPrompt="1"/>
          </p:nvPr>
        </p:nvSpPr>
        <p:spPr>
          <a:xfrm>
            <a:off x="433162" y="1484784"/>
            <a:ext cx="9066438" cy="2551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 anchorCtr="0">
            <a:noAutofit/>
          </a:bodyPr>
          <a:lstStyle>
            <a:lvl1pPr marL="84600" indent="0" algn="ctr">
              <a:buNone/>
              <a:defRPr sz="1200" b="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텍스트를 입력하십시오</a:t>
            </a:r>
            <a:endParaRPr lang="ko-KR" altLang="en-US" dirty="0"/>
          </a:p>
        </p:txBody>
      </p:sp>
      <p:sp>
        <p:nvSpPr>
          <p:cNvPr id="88" name="텍스트 개체 틀 7"/>
          <p:cNvSpPr>
            <a:spLocks noGrp="1"/>
          </p:cNvSpPr>
          <p:nvPr>
            <p:ph type="body" sz="quarter" idx="15" hasCustomPrompt="1"/>
          </p:nvPr>
        </p:nvSpPr>
        <p:spPr>
          <a:xfrm>
            <a:off x="247650" y="487420"/>
            <a:ext cx="9313863" cy="3896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84600" indent="0">
              <a:buNone/>
              <a:defRPr sz="1700" b="0" strike="noStrike" baseline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슬라이드의 제목을 입력해주세요</a:t>
            </a:r>
            <a:endParaRPr lang="ko-KR" altLang="en-US" dirty="0"/>
          </a:p>
        </p:txBody>
      </p:sp>
      <p:sp>
        <p:nvSpPr>
          <p:cNvPr id="20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247651" y="186564"/>
            <a:ext cx="5461434" cy="2844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84600" indent="0">
              <a:buNone/>
              <a:defRPr sz="1200" b="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err="1" smtClean="0"/>
              <a:t>장명을</a:t>
            </a:r>
            <a:r>
              <a:rPr lang="ko-KR" altLang="en-US" dirty="0" smtClean="0"/>
              <a:t> 입력해주세요</a:t>
            </a:r>
            <a:endParaRPr lang="ko-KR" altLang="en-US" dirty="0"/>
          </a:p>
        </p:txBody>
      </p:sp>
      <p:sp>
        <p:nvSpPr>
          <p:cNvPr id="21" name="텍스트 개체 틀 2"/>
          <p:cNvSpPr>
            <a:spLocks noGrp="1"/>
          </p:cNvSpPr>
          <p:nvPr>
            <p:ph type="body" sz="quarter" idx="21" hasCustomPrompt="1"/>
          </p:nvPr>
        </p:nvSpPr>
        <p:spPr>
          <a:xfrm>
            <a:off x="5745088" y="188640"/>
            <a:ext cx="3816425" cy="28761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84600" indent="0" algn="r">
              <a:buNone/>
              <a:defRPr sz="1050" b="0" spc="0">
                <a:solidFill>
                  <a:srgbClr val="999999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내용을 입력해주세요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344488" y="437843"/>
            <a:ext cx="9217025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344488" y="437845"/>
            <a:ext cx="243341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344488" y="6561060"/>
            <a:ext cx="9217025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9177565" y="6561060"/>
            <a:ext cx="392112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8949444" y="6561348"/>
            <a:ext cx="518489" cy="253916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lvl="0" algn="r"/>
            <a:fld id="{CD11B835-C8C7-43F8-9A40-E6B116444874}" type="slidenum">
              <a:rPr lang="ko-KR" altLang="en-US" sz="1050" b="1" smtClean="0">
                <a:solidFill>
                  <a:srgbClr val="D04D6F"/>
                </a:solidFill>
                <a:latin typeface="Noto Sans CJK JP Bold" pitchFamily="34" charset="-127"/>
                <a:ea typeface="Noto Sans CJK JP Bold" pitchFamily="34" charset="-127"/>
              </a:rPr>
              <a:pPr lvl="0" algn="r"/>
              <a:t>‹#›</a:t>
            </a:fld>
            <a:endParaRPr lang="ko-KR" altLang="en-US" sz="1050" b="1" dirty="0">
              <a:solidFill>
                <a:srgbClr val="D04D6F"/>
              </a:solidFill>
              <a:latin typeface="Noto Sans CJK JP Bold" pitchFamily="34" charset="-127"/>
              <a:ea typeface="Noto Sans CJK JP Bold" pitchFamily="34" charset="-127"/>
            </a:endParaRPr>
          </a:p>
        </p:txBody>
      </p:sp>
      <p:sp>
        <p:nvSpPr>
          <p:cNvPr id="17" name="바닥글 개체 틀 13"/>
          <p:cNvSpPr>
            <a:spLocks noGrp="1"/>
          </p:cNvSpPr>
          <p:nvPr>
            <p:ph type="ftr" sz="quarter" idx="18"/>
          </p:nvPr>
        </p:nvSpPr>
        <p:spPr>
          <a:xfrm>
            <a:off x="239486" y="6539860"/>
            <a:ext cx="5214257" cy="309520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6918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.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247651" y="186564"/>
            <a:ext cx="5461434" cy="2844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84600" indent="0">
              <a:buNone/>
              <a:defRPr sz="1200" b="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err="1" smtClean="0"/>
              <a:t>장명을</a:t>
            </a:r>
            <a:r>
              <a:rPr lang="ko-KR" altLang="en-US" dirty="0" smtClean="0"/>
              <a:t> 입력해주세요</a:t>
            </a:r>
            <a:endParaRPr lang="ko-KR" altLang="en-US" dirty="0"/>
          </a:p>
        </p:txBody>
      </p:sp>
      <p:sp>
        <p:nvSpPr>
          <p:cNvPr id="18" name="텍스트 개체 틀 2"/>
          <p:cNvSpPr>
            <a:spLocks noGrp="1"/>
          </p:cNvSpPr>
          <p:nvPr>
            <p:ph type="body" sz="quarter" idx="21" hasCustomPrompt="1"/>
          </p:nvPr>
        </p:nvSpPr>
        <p:spPr>
          <a:xfrm>
            <a:off x="5745088" y="188640"/>
            <a:ext cx="3816425" cy="28761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84600" indent="0" algn="r">
              <a:buNone/>
              <a:defRPr sz="1050" b="0" spc="0">
                <a:solidFill>
                  <a:srgbClr val="999999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내용을 입력해주세요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344488" y="437843"/>
            <a:ext cx="9217025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44488" y="437845"/>
            <a:ext cx="243341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텍스트 개체 틀 7"/>
          <p:cNvSpPr>
            <a:spLocks noGrp="1"/>
          </p:cNvSpPr>
          <p:nvPr>
            <p:ph type="body" sz="quarter" idx="15" hasCustomPrompt="1"/>
          </p:nvPr>
        </p:nvSpPr>
        <p:spPr>
          <a:xfrm>
            <a:off x="344489" y="595432"/>
            <a:ext cx="9217024" cy="889352"/>
          </a:xfrm>
          <a:prstGeom prst="rect">
            <a:avLst/>
          </a:prstGeom>
          <a:solidFill>
            <a:srgbClr val="F8F8F8"/>
          </a:solidFill>
        </p:spPr>
        <p:txBody>
          <a:bodyPr lIns="108000" tIns="180000" rIns="108000" bIns="180000">
            <a:noAutofit/>
          </a:bodyPr>
          <a:lstStyle>
            <a:lvl1pPr marL="84600" indent="0">
              <a:lnSpc>
                <a:spcPts val="1600"/>
              </a:lnSpc>
              <a:buNone/>
              <a:defRPr sz="1400" b="0" strike="noStrike" baseline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pPr lvl="0"/>
            <a:r>
              <a:rPr lang="ko-KR" altLang="en-US" dirty="0" smtClean="0"/>
              <a:t>슬라이드의 제목을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입력해주세요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338932" y="1592795"/>
            <a:ext cx="9228137" cy="483234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ko-KR" altLang="en-US" sz="1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344488" y="6561060"/>
            <a:ext cx="9217025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9177565" y="6561060"/>
            <a:ext cx="392112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949444" y="6561348"/>
            <a:ext cx="518489" cy="253916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lvl="0" algn="r"/>
            <a:fld id="{CD11B835-C8C7-43F8-9A40-E6B116444874}" type="slidenum">
              <a:rPr lang="ko-KR" altLang="en-US" sz="1050" b="1" smtClean="0">
                <a:solidFill>
                  <a:srgbClr val="D04D6F"/>
                </a:solidFill>
                <a:latin typeface="Noto Sans CJK JP Bold" pitchFamily="34" charset="-127"/>
                <a:ea typeface="Noto Sans CJK JP Bold" pitchFamily="34" charset="-127"/>
              </a:rPr>
              <a:pPr lvl="0" algn="r"/>
              <a:t>‹#›</a:t>
            </a:fld>
            <a:endParaRPr lang="ko-KR" altLang="en-US" sz="1050" b="1" dirty="0">
              <a:solidFill>
                <a:srgbClr val="D04D6F"/>
              </a:solidFill>
              <a:latin typeface="Noto Sans CJK JP Bold" pitchFamily="34" charset="-127"/>
              <a:ea typeface="Noto Sans CJK JP Bold" pitchFamily="34" charset="-127"/>
            </a:endParaRPr>
          </a:p>
        </p:txBody>
      </p:sp>
      <p:sp>
        <p:nvSpPr>
          <p:cNvPr id="15" name="바닥글 개체 틀 13"/>
          <p:cNvSpPr>
            <a:spLocks noGrp="1"/>
          </p:cNvSpPr>
          <p:nvPr>
            <p:ph type="ftr" sz="quarter" idx="18"/>
          </p:nvPr>
        </p:nvSpPr>
        <p:spPr>
          <a:xfrm>
            <a:off x="239486" y="6539860"/>
            <a:ext cx="5214257" cy="309520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797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.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247651" y="186564"/>
            <a:ext cx="5461434" cy="2844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84600" indent="0">
              <a:buNone/>
              <a:defRPr sz="1200" b="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err="1" smtClean="0"/>
              <a:t>장명을</a:t>
            </a:r>
            <a:r>
              <a:rPr lang="ko-KR" altLang="en-US" dirty="0" smtClean="0"/>
              <a:t> 입력해주세요</a:t>
            </a:r>
            <a:endParaRPr lang="ko-KR" altLang="en-US" dirty="0"/>
          </a:p>
        </p:txBody>
      </p:sp>
      <p:sp>
        <p:nvSpPr>
          <p:cNvPr id="18" name="텍스트 개체 틀 2"/>
          <p:cNvSpPr>
            <a:spLocks noGrp="1"/>
          </p:cNvSpPr>
          <p:nvPr>
            <p:ph type="body" sz="quarter" idx="21" hasCustomPrompt="1"/>
          </p:nvPr>
        </p:nvSpPr>
        <p:spPr>
          <a:xfrm>
            <a:off x="5745088" y="188640"/>
            <a:ext cx="3816425" cy="28761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84600" indent="0" algn="r">
              <a:buNone/>
              <a:defRPr sz="1050" b="0" spc="0">
                <a:solidFill>
                  <a:srgbClr val="999999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내용을 입력해주세요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344488" y="437843"/>
            <a:ext cx="9217025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44488" y="437845"/>
            <a:ext cx="243341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44488" y="6561060"/>
            <a:ext cx="9217025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9177565" y="6561060"/>
            <a:ext cx="392112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 userDrawn="1"/>
        </p:nvSpPr>
        <p:spPr>
          <a:xfrm>
            <a:off x="8949444" y="6561348"/>
            <a:ext cx="518489" cy="253916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lvl="0" algn="r"/>
            <a:fld id="{CD11B835-C8C7-43F8-9A40-E6B116444874}" type="slidenum">
              <a:rPr lang="ko-KR" altLang="en-US" sz="1050" b="1" smtClean="0">
                <a:solidFill>
                  <a:srgbClr val="D04D6F"/>
                </a:solidFill>
                <a:latin typeface="Noto Sans CJK JP Bold" pitchFamily="34" charset="-127"/>
                <a:ea typeface="Noto Sans CJK JP Bold" pitchFamily="34" charset="-127"/>
              </a:rPr>
              <a:pPr lvl="0" algn="r"/>
              <a:t>‹#›</a:t>
            </a:fld>
            <a:endParaRPr lang="ko-KR" altLang="en-US" sz="1050" b="1" dirty="0">
              <a:solidFill>
                <a:srgbClr val="D04D6F"/>
              </a:solidFill>
              <a:latin typeface="Noto Sans CJK JP Bold" pitchFamily="34" charset="-127"/>
              <a:ea typeface="Noto Sans CJK JP Bold" pitchFamily="34" charset="-127"/>
            </a:endParaRPr>
          </a:p>
        </p:txBody>
      </p:sp>
      <p:sp>
        <p:nvSpPr>
          <p:cNvPr id="13" name="바닥글 개체 틀 13"/>
          <p:cNvSpPr>
            <a:spLocks noGrp="1"/>
          </p:cNvSpPr>
          <p:nvPr>
            <p:ph type="ftr" sz="quarter" idx="18"/>
          </p:nvPr>
        </p:nvSpPr>
        <p:spPr>
          <a:xfrm>
            <a:off x="239486" y="6539860"/>
            <a:ext cx="5214257" cy="309520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129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.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247650" y="186564"/>
            <a:ext cx="7233501" cy="2844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84600" indent="0">
              <a:buNone/>
              <a:defRPr sz="1200" b="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err="1" smtClean="0"/>
              <a:t>장명을</a:t>
            </a:r>
            <a:r>
              <a:rPr lang="ko-KR" altLang="en-US" dirty="0" smtClean="0"/>
              <a:t> 입력해주세요</a:t>
            </a:r>
            <a:endParaRPr lang="ko-KR" altLang="en-US" dirty="0"/>
          </a:p>
        </p:txBody>
      </p:sp>
      <p:sp>
        <p:nvSpPr>
          <p:cNvPr id="54" name="직사각형 53"/>
          <p:cNvSpPr/>
          <p:nvPr userDrawn="1"/>
        </p:nvSpPr>
        <p:spPr>
          <a:xfrm>
            <a:off x="8733097" y="131040"/>
            <a:ext cx="9252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900" b="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Noto Sans CJK JP Bold" pitchFamily="34" charset="-127"/>
                <a:ea typeface="Noto Sans CJK JP Bold" pitchFamily="34" charset="-127"/>
              </a:rPr>
              <a:t>Design Guide</a:t>
            </a:r>
            <a:endParaRPr lang="ko-KR" altLang="en-US" sz="900" b="0" dirty="0">
              <a:solidFill>
                <a:schemeClr val="tx1">
                  <a:lumMod val="40000"/>
                  <a:lumOff val="60000"/>
                </a:schemeClr>
              </a:solidFill>
              <a:latin typeface="Noto Sans CJK JP Bold" pitchFamily="34" charset="-127"/>
              <a:ea typeface="Noto Sans CJK JP Bold" pitchFamily="34" charset="-127"/>
            </a:endParaRPr>
          </a:p>
        </p:txBody>
      </p:sp>
      <p:cxnSp>
        <p:nvCxnSpPr>
          <p:cNvPr id="55" name="직선 연결선 54"/>
          <p:cNvCxnSpPr/>
          <p:nvPr userDrawn="1"/>
        </p:nvCxnSpPr>
        <p:spPr>
          <a:xfrm>
            <a:off x="344488" y="437843"/>
            <a:ext cx="9217025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 userDrawn="1"/>
        </p:nvCxnSpPr>
        <p:spPr>
          <a:xfrm>
            <a:off x="344488" y="437845"/>
            <a:ext cx="243341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 userDrawn="1"/>
        </p:nvSpPr>
        <p:spPr bwMode="auto">
          <a:xfrm>
            <a:off x="338932" y="584685"/>
            <a:ext cx="9228137" cy="5840458"/>
          </a:xfrm>
          <a:prstGeom prst="rect">
            <a:avLst/>
          </a:prstGeom>
          <a:solidFill>
            <a:srgbClr val="F8F8F8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ko-KR" altLang="en-US" sz="1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44488" y="6561060"/>
            <a:ext cx="9217025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9177565" y="6561060"/>
            <a:ext cx="392112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 userDrawn="1"/>
        </p:nvSpPr>
        <p:spPr>
          <a:xfrm>
            <a:off x="8949444" y="6561348"/>
            <a:ext cx="518489" cy="253916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lvl="0" algn="r"/>
            <a:fld id="{CD11B835-C8C7-43F8-9A40-E6B116444874}" type="slidenum">
              <a:rPr lang="ko-KR" altLang="en-US" sz="1050" b="1" smtClean="0">
                <a:solidFill>
                  <a:srgbClr val="D04D6F"/>
                </a:solidFill>
                <a:latin typeface="Noto Sans CJK JP Bold" pitchFamily="34" charset="-127"/>
                <a:ea typeface="Noto Sans CJK JP Bold" pitchFamily="34" charset="-127"/>
              </a:rPr>
              <a:pPr lvl="0" algn="r"/>
              <a:t>‹#›</a:t>
            </a:fld>
            <a:endParaRPr lang="ko-KR" altLang="en-US" sz="1050" b="1" dirty="0">
              <a:solidFill>
                <a:srgbClr val="D04D6F"/>
              </a:solidFill>
              <a:latin typeface="Noto Sans CJK JP Bold" pitchFamily="34" charset="-127"/>
              <a:ea typeface="Noto Sans CJK JP Bold" pitchFamily="34" charset="-127"/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8"/>
          </p:nvPr>
        </p:nvSpPr>
        <p:spPr>
          <a:xfrm>
            <a:off x="239486" y="6539860"/>
            <a:ext cx="5214257" cy="309520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622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.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247651" y="186564"/>
            <a:ext cx="5461434" cy="2844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84600" indent="0">
              <a:buNone/>
              <a:defRPr sz="1200" b="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err="1" smtClean="0"/>
              <a:t>장명을</a:t>
            </a:r>
            <a:r>
              <a:rPr lang="ko-KR" altLang="en-US" dirty="0" smtClean="0"/>
              <a:t> 입력해주세요</a:t>
            </a:r>
            <a:endParaRPr lang="ko-KR" altLang="en-US" dirty="0"/>
          </a:p>
        </p:txBody>
      </p:sp>
      <p:sp>
        <p:nvSpPr>
          <p:cNvPr id="18" name="텍스트 개체 틀 2"/>
          <p:cNvSpPr>
            <a:spLocks noGrp="1"/>
          </p:cNvSpPr>
          <p:nvPr>
            <p:ph type="body" sz="quarter" idx="21" hasCustomPrompt="1"/>
          </p:nvPr>
        </p:nvSpPr>
        <p:spPr>
          <a:xfrm>
            <a:off x="5745088" y="188640"/>
            <a:ext cx="3816425" cy="28761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84600" indent="0" algn="r">
              <a:buNone/>
              <a:defRPr sz="1050" b="0" spc="0">
                <a:solidFill>
                  <a:srgbClr val="999999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내용을 입력해주세요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344488" y="437843"/>
            <a:ext cx="9217025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44488" y="437845"/>
            <a:ext cx="243341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 bwMode="auto">
          <a:xfrm>
            <a:off x="338932" y="584685"/>
            <a:ext cx="9228137" cy="5840458"/>
          </a:xfrm>
          <a:prstGeom prst="rect">
            <a:avLst/>
          </a:prstGeom>
          <a:solidFill>
            <a:srgbClr val="F8F8F8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ko-KR" altLang="en-US" sz="1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344488" y="6561060"/>
            <a:ext cx="9217025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9177565" y="6561060"/>
            <a:ext cx="392112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949444" y="6561348"/>
            <a:ext cx="518489" cy="253916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lvl="0" algn="r"/>
            <a:fld id="{CD11B835-C8C7-43F8-9A40-E6B116444874}" type="slidenum">
              <a:rPr lang="ko-KR" altLang="en-US" sz="1050" b="1" smtClean="0">
                <a:solidFill>
                  <a:srgbClr val="D04D6F"/>
                </a:solidFill>
                <a:latin typeface="Noto Sans CJK JP Bold" pitchFamily="34" charset="-127"/>
                <a:ea typeface="Noto Sans CJK JP Bold" pitchFamily="34" charset="-127"/>
              </a:rPr>
              <a:pPr lvl="0" algn="r"/>
              <a:t>‹#›</a:t>
            </a:fld>
            <a:endParaRPr lang="ko-KR" altLang="en-US" sz="1050" b="1" dirty="0">
              <a:solidFill>
                <a:srgbClr val="D04D6F"/>
              </a:solidFill>
              <a:latin typeface="Noto Sans CJK JP Bold" pitchFamily="34" charset="-127"/>
              <a:ea typeface="Noto Sans CJK JP Bold" pitchFamily="34" charset="-127"/>
            </a:endParaRPr>
          </a:p>
        </p:txBody>
      </p:sp>
      <p:sp>
        <p:nvSpPr>
          <p:cNvPr id="15" name="바닥글 개체 틀 13"/>
          <p:cNvSpPr>
            <a:spLocks noGrp="1"/>
          </p:cNvSpPr>
          <p:nvPr>
            <p:ph type="ftr" sz="quarter" idx="18"/>
          </p:nvPr>
        </p:nvSpPr>
        <p:spPr>
          <a:xfrm>
            <a:off x="239486" y="6539860"/>
            <a:ext cx="5214257" cy="309520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251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.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247651" y="186564"/>
            <a:ext cx="5461434" cy="2844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84600" indent="0">
              <a:buNone/>
              <a:defRPr sz="1200" b="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err="1" smtClean="0"/>
              <a:t>장명을</a:t>
            </a:r>
            <a:r>
              <a:rPr lang="ko-KR" altLang="en-US" dirty="0" smtClean="0"/>
              <a:t> 입력해주세요</a:t>
            </a:r>
            <a:endParaRPr lang="ko-KR" altLang="en-US" dirty="0"/>
          </a:p>
        </p:txBody>
      </p:sp>
      <p:sp>
        <p:nvSpPr>
          <p:cNvPr id="18" name="텍스트 개체 틀 2"/>
          <p:cNvSpPr>
            <a:spLocks noGrp="1"/>
          </p:cNvSpPr>
          <p:nvPr>
            <p:ph type="body" sz="quarter" idx="21" hasCustomPrompt="1"/>
          </p:nvPr>
        </p:nvSpPr>
        <p:spPr>
          <a:xfrm>
            <a:off x="5745088" y="188640"/>
            <a:ext cx="3816425" cy="28761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84600" indent="0" algn="r">
              <a:buNone/>
              <a:defRPr sz="1050" b="0" spc="0">
                <a:solidFill>
                  <a:srgbClr val="999999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내용을 입력해주세요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344488" y="437843"/>
            <a:ext cx="9217025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44488" y="437845"/>
            <a:ext cx="243341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 bwMode="auto">
          <a:xfrm>
            <a:off x="338932" y="584685"/>
            <a:ext cx="9228137" cy="584045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ko-KR" altLang="en-US" sz="1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344488" y="6561060"/>
            <a:ext cx="9217025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9177565" y="6561060"/>
            <a:ext cx="392112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949444" y="6561348"/>
            <a:ext cx="518489" cy="253916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lvl="0" algn="r"/>
            <a:fld id="{CD11B835-C8C7-43F8-9A40-E6B116444874}" type="slidenum">
              <a:rPr lang="ko-KR" altLang="en-US" sz="1050" b="1" smtClean="0">
                <a:solidFill>
                  <a:srgbClr val="D04D6F"/>
                </a:solidFill>
                <a:latin typeface="Noto Sans CJK JP Bold" pitchFamily="34" charset="-127"/>
                <a:ea typeface="Noto Sans CJK JP Bold" pitchFamily="34" charset="-127"/>
              </a:rPr>
              <a:pPr lvl="0" algn="r"/>
              <a:t>‹#›</a:t>
            </a:fld>
            <a:endParaRPr lang="ko-KR" altLang="en-US" sz="1050" b="1" dirty="0">
              <a:solidFill>
                <a:srgbClr val="D04D6F"/>
              </a:solidFill>
              <a:latin typeface="Noto Sans CJK JP Bold" pitchFamily="34" charset="-127"/>
              <a:ea typeface="Noto Sans CJK JP Bold" pitchFamily="34" charset="-127"/>
            </a:endParaRPr>
          </a:p>
        </p:txBody>
      </p:sp>
      <p:sp>
        <p:nvSpPr>
          <p:cNvPr id="15" name="바닥글 개체 틀 13"/>
          <p:cNvSpPr>
            <a:spLocks noGrp="1"/>
          </p:cNvSpPr>
          <p:nvPr>
            <p:ph type="ftr" sz="quarter" idx="18"/>
          </p:nvPr>
        </p:nvSpPr>
        <p:spPr>
          <a:xfrm>
            <a:off x="239486" y="6539860"/>
            <a:ext cx="5214257" cy="309520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3379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.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247651" y="186564"/>
            <a:ext cx="5461434" cy="2844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84600" indent="0">
              <a:buNone/>
              <a:defRPr sz="1200" b="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err="1" smtClean="0"/>
              <a:t>장명을</a:t>
            </a:r>
            <a:r>
              <a:rPr lang="ko-KR" altLang="en-US" dirty="0" smtClean="0"/>
              <a:t> 입력해주세요</a:t>
            </a:r>
            <a:endParaRPr lang="ko-KR" altLang="en-US" dirty="0"/>
          </a:p>
        </p:txBody>
      </p:sp>
      <p:sp>
        <p:nvSpPr>
          <p:cNvPr id="18" name="텍스트 개체 틀 2"/>
          <p:cNvSpPr>
            <a:spLocks noGrp="1"/>
          </p:cNvSpPr>
          <p:nvPr>
            <p:ph type="body" sz="quarter" idx="21" hasCustomPrompt="1"/>
          </p:nvPr>
        </p:nvSpPr>
        <p:spPr>
          <a:xfrm>
            <a:off x="5745088" y="188640"/>
            <a:ext cx="3816425" cy="28761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84600" indent="0" algn="r">
              <a:buNone/>
              <a:defRPr sz="1050" b="0" spc="0">
                <a:solidFill>
                  <a:srgbClr val="999999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내용을 입력해주세요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344488" y="437843"/>
            <a:ext cx="9217025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44488" y="437845"/>
            <a:ext cx="243341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44488" y="6561060"/>
            <a:ext cx="9217025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9177565" y="6561060"/>
            <a:ext cx="392112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 userDrawn="1"/>
        </p:nvSpPr>
        <p:spPr>
          <a:xfrm>
            <a:off x="8949444" y="6561348"/>
            <a:ext cx="518489" cy="253916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lvl="0" algn="r"/>
            <a:fld id="{CD11B835-C8C7-43F8-9A40-E6B116444874}" type="slidenum">
              <a:rPr lang="ko-KR" altLang="en-US" sz="1050" b="1" smtClean="0">
                <a:solidFill>
                  <a:srgbClr val="D04D6F"/>
                </a:solidFill>
                <a:latin typeface="Noto Sans CJK JP Bold" pitchFamily="34" charset="-127"/>
                <a:ea typeface="Noto Sans CJK JP Bold" pitchFamily="34" charset="-127"/>
              </a:rPr>
              <a:pPr lvl="0" algn="r"/>
              <a:t>‹#›</a:t>
            </a:fld>
            <a:endParaRPr lang="ko-KR" altLang="en-US" sz="1050" b="1" dirty="0">
              <a:solidFill>
                <a:srgbClr val="D04D6F"/>
              </a:solidFill>
              <a:latin typeface="Noto Sans CJK JP Bold" pitchFamily="34" charset="-127"/>
              <a:ea typeface="Noto Sans CJK JP Bold" pitchFamily="34" charset="-127"/>
            </a:endParaRPr>
          </a:p>
        </p:txBody>
      </p:sp>
      <p:sp>
        <p:nvSpPr>
          <p:cNvPr id="13" name="바닥글 개체 틀 13"/>
          <p:cNvSpPr>
            <a:spLocks noGrp="1"/>
          </p:cNvSpPr>
          <p:nvPr>
            <p:ph type="ftr" sz="quarter" idx="18"/>
          </p:nvPr>
        </p:nvSpPr>
        <p:spPr>
          <a:xfrm>
            <a:off x="239486" y="6539860"/>
            <a:ext cx="5214257" cy="309520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9385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.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0" y="-65113"/>
            <a:ext cx="9991726" cy="6950497"/>
            <a:chOff x="0" y="-65113"/>
            <a:chExt cx="9991726" cy="6950497"/>
          </a:xfrm>
        </p:grpSpPr>
        <p:sp>
          <p:nvSpPr>
            <p:cNvPr id="5" name="직사각형 4"/>
            <p:cNvSpPr/>
            <p:nvPr userDrawn="1"/>
          </p:nvSpPr>
          <p:spPr>
            <a:xfrm>
              <a:off x="0" y="0"/>
              <a:ext cx="99917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Freeform 19"/>
            <p:cNvSpPr>
              <a:spLocks/>
            </p:cNvSpPr>
            <p:nvPr userDrawn="1"/>
          </p:nvSpPr>
          <p:spPr bwMode="auto">
            <a:xfrm>
              <a:off x="0" y="2627969"/>
              <a:ext cx="9991726" cy="4257415"/>
            </a:xfrm>
            <a:custGeom>
              <a:avLst/>
              <a:gdLst>
                <a:gd name="T0" fmla="*/ 3998 w 3999"/>
                <a:gd name="T1" fmla="*/ 916 h 1703"/>
                <a:gd name="T2" fmla="*/ 3619 w 3999"/>
                <a:gd name="T3" fmla="*/ 916 h 1703"/>
                <a:gd name="T4" fmla="*/ 3587 w 3999"/>
                <a:gd name="T5" fmla="*/ 916 h 1703"/>
                <a:gd name="T6" fmla="*/ 3516 w 3999"/>
                <a:gd name="T7" fmla="*/ 916 h 1703"/>
                <a:gd name="T8" fmla="*/ 3540 w 3999"/>
                <a:gd name="T9" fmla="*/ 728 h 1703"/>
                <a:gd name="T10" fmla="*/ 2812 w 3999"/>
                <a:gd name="T11" fmla="*/ 0 h 1703"/>
                <a:gd name="T12" fmla="*/ 2084 w 3999"/>
                <a:gd name="T13" fmla="*/ 728 h 1703"/>
                <a:gd name="T14" fmla="*/ 2108 w 3999"/>
                <a:gd name="T15" fmla="*/ 916 h 1703"/>
                <a:gd name="T16" fmla="*/ 2037 w 3999"/>
                <a:gd name="T17" fmla="*/ 916 h 1703"/>
                <a:gd name="T18" fmla="*/ 2005 w 3999"/>
                <a:gd name="T19" fmla="*/ 916 h 1703"/>
                <a:gd name="T20" fmla="*/ 0 w 3999"/>
                <a:gd name="T21" fmla="*/ 916 h 1703"/>
                <a:gd name="T22" fmla="*/ 0 w 3999"/>
                <a:gd name="T23" fmla="*/ 1703 h 1703"/>
                <a:gd name="T24" fmla="*/ 3999 w 3999"/>
                <a:gd name="T25" fmla="*/ 1703 h 1703"/>
                <a:gd name="T26" fmla="*/ 3999 w 3999"/>
                <a:gd name="T27" fmla="*/ 916 h 1703"/>
                <a:gd name="T28" fmla="*/ 3998 w 3999"/>
                <a:gd name="T29" fmla="*/ 916 h 1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99" h="1703">
                  <a:moveTo>
                    <a:pt x="3998" y="916"/>
                  </a:moveTo>
                  <a:cubicBezTo>
                    <a:pt x="3619" y="916"/>
                    <a:pt x="3619" y="916"/>
                    <a:pt x="3619" y="916"/>
                  </a:cubicBezTo>
                  <a:cubicBezTo>
                    <a:pt x="3587" y="916"/>
                    <a:pt x="3587" y="916"/>
                    <a:pt x="3587" y="916"/>
                  </a:cubicBezTo>
                  <a:cubicBezTo>
                    <a:pt x="3516" y="916"/>
                    <a:pt x="3516" y="916"/>
                    <a:pt x="3516" y="916"/>
                  </a:cubicBezTo>
                  <a:cubicBezTo>
                    <a:pt x="3532" y="856"/>
                    <a:pt x="3540" y="793"/>
                    <a:pt x="3540" y="728"/>
                  </a:cubicBezTo>
                  <a:cubicBezTo>
                    <a:pt x="3540" y="326"/>
                    <a:pt x="3214" y="0"/>
                    <a:pt x="2812" y="0"/>
                  </a:cubicBezTo>
                  <a:cubicBezTo>
                    <a:pt x="2410" y="0"/>
                    <a:pt x="2084" y="326"/>
                    <a:pt x="2084" y="728"/>
                  </a:cubicBezTo>
                  <a:cubicBezTo>
                    <a:pt x="2084" y="793"/>
                    <a:pt x="2092" y="856"/>
                    <a:pt x="2108" y="916"/>
                  </a:cubicBezTo>
                  <a:cubicBezTo>
                    <a:pt x="2037" y="916"/>
                    <a:pt x="2037" y="916"/>
                    <a:pt x="2037" y="916"/>
                  </a:cubicBezTo>
                  <a:cubicBezTo>
                    <a:pt x="2005" y="916"/>
                    <a:pt x="2005" y="916"/>
                    <a:pt x="2005" y="916"/>
                  </a:cubicBezTo>
                  <a:cubicBezTo>
                    <a:pt x="0" y="916"/>
                    <a:pt x="0" y="916"/>
                    <a:pt x="0" y="916"/>
                  </a:cubicBezTo>
                  <a:cubicBezTo>
                    <a:pt x="0" y="1703"/>
                    <a:pt x="0" y="1703"/>
                    <a:pt x="0" y="1703"/>
                  </a:cubicBezTo>
                  <a:cubicBezTo>
                    <a:pt x="3999" y="1703"/>
                    <a:pt x="3999" y="1703"/>
                    <a:pt x="3999" y="1703"/>
                  </a:cubicBezTo>
                  <a:cubicBezTo>
                    <a:pt x="3999" y="916"/>
                    <a:pt x="3999" y="916"/>
                    <a:pt x="3999" y="916"/>
                  </a:cubicBezTo>
                  <a:lnTo>
                    <a:pt x="3998" y="91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23"/>
            <p:cNvSpPr>
              <a:spLocks/>
            </p:cNvSpPr>
            <p:nvPr userDrawn="1"/>
          </p:nvSpPr>
          <p:spPr bwMode="auto">
            <a:xfrm>
              <a:off x="7023496" y="2011387"/>
              <a:ext cx="2405677" cy="2407279"/>
            </a:xfrm>
            <a:custGeom>
              <a:avLst/>
              <a:gdLst>
                <a:gd name="T0" fmla="*/ 732 w 962"/>
                <a:gd name="T1" fmla="*/ 469 h 962"/>
                <a:gd name="T2" fmla="*/ 843 w 962"/>
                <a:gd name="T3" fmla="*/ 700 h 962"/>
                <a:gd name="T4" fmla="*/ 883 w 962"/>
                <a:gd name="T5" fmla="*/ 962 h 962"/>
                <a:gd name="T6" fmla="*/ 883 w 962"/>
                <a:gd name="T7" fmla="*/ 962 h 962"/>
                <a:gd name="T8" fmla="*/ 962 w 962"/>
                <a:gd name="T9" fmla="*/ 962 h 962"/>
                <a:gd name="T10" fmla="*/ 962 w 962"/>
                <a:gd name="T11" fmla="*/ 962 h 962"/>
                <a:gd name="T12" fmla="*/ 886 w 962"/>
                <a:gd name="T13" fmla="*/ 588 h 962"/>
                <a:gd name="T14" fmla="*/ 538 w 962"/>
                <a:gd name="T15" fmla="*/ 165 h 962"/>
                <a:gd name="T16" fmla="*/ 286 w 962"/>
                <a:gd name="T17" fmla="*/ 44 h 962"/>
                <a:gd name="T18" fmla="*/ 0 w 962"/>
                <a:gd name="T19" fmla="*/ 0 h 962"/>
                <a:gd name="T20" fmla="*/ 0 w 962"/>
                <a:gd name="T21" fmla="*/ 79 h 962"/>
                <a:gd name="T22" fmla="*/ 344 w 962"/>
                <a:gd name="T23" fmla="*/ 148 h 962"/>
                <a:gd name="T24" fmla="*/ 732 w 962"/>
                <a:gd name="T25" fmla="*/ 469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2" h="962">
                  <a:moveTo>
                    <a:pt x="732" y="469"/>
                  </a:moveTo>
                  <a:cubicBezTo>
                    <a:pt x="780" y="539"/>
                    <a:pt x="818" y="617"/>
                    <a:pt x="843" y="700"/>
                  </a:cubicBezTo>
                  <a:cubicBezTo>
                    <a:pt x="869" y="783"/>
                    <a:pt x="883" y="871"/>
                    <a:pt x="883" y="962"/>
                  </a:cubicBezTo>
                  <a:cubicBezTo>
                    <a:pt x="883" y="962"/>
                    <a:pt x="883" y="962"/>
                    <a:pt x="883" y="962"/>
                  </a:cubicBezTo>
                  <a:cubicBezTo>
                    <a:pt x="962" y="962"/>
                    <a:pt x="962" y="962"/>
                    <a:pt x="962" y="962"/>
                  </a:cubicBezTo>
                  <a:cubicBezTo>
                    <a:pt x="962" y="962"/>
                    <a:pt x="962" y="962"/>
                    <a:pt x="962" y="962"/>
                  </a:cubicBezTo>
                  <a:cubicBezTo>
                    <a:pt x="962" y="830"/>
                    <a:pt x="935" y="703"/>
                    <a:pt x="886" y="588"/>
                  </a:cubicBezTo>
                  <a:cubicBezTo>
                    <a:pt x="813" y="415"/>
                    <a:pt x="691" y="268"/>
                    <a:pt x="538" y="165"/>
                  </a:cubicBezTo>
                  <a:cubicBezTo>
                    <a:pt x="461" y="113"/>
                    <a:pt x="376" y="72"/>
                    <a:pt x="286" y="44"/>
                  </a:cubicBezTo>
                  <a:cubicBezTo>
                    <a:pt x="195" y="16"/>
                    <a:pt x="99" y="0"/>
                    <a:pt x="0" y="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22" y="79"/>
                    <a:pt x="238" y="104"/>
                    <a:pt x="344" y="148"/>
                  </a:cubicBezTo>
                  <a:cubicBezTo>
                    <a:pt x="502" y="216"/>
                    <a:pt x="637" y="328"/>
                    <a:pt x="732" y="469"/>
                  </a:cubicBezTo>
                  <a:close/>
                </a:path>
              </a:pathLst>
            </a:custGeom>
            <a:gradFill flip="none" rotWithShape="1">
              <a:gsLst>
                <a:gs pos="68000">
                  <a:srgbClr val="D04D6F"/>
                </a:gs>
                <a:gs pos="0">
                  <a:srgbClr val="D04D6F"/>
                </a:gs>
                <a:gs pos="100000">
                  <a:srgbClr val="453C55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5359723" y="-65113"/>
              <a:ext cx="14288" cy="3175"/>
            </a:xfrm>
            <a:custGeom>
              <a:avLst/>
              <a:gdLst>
                <a:gd name="T0" fmla="*/ 3 w 6"/>
                <a:gd name="T1" fmla="*/ 0 h 1"/>
                <a:gd name="T2" fmla="*/ 0 w 6"/>
                <a:gd name="T3" fmla="*/ 1 h 1"/>
                <a:gd name="T4" fmla="*/ 6 w 6"/>
                <a:gd name="T5" fmla="*/ 1 h 1"/>
                <a:gd name="T6" fmla="*/ 3 w 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4277048" y="162272"/>
              <a:ext cx="1109663" cy="1106488"/>
            </a:xfrm>
            <a:custGeom>
              <a:avLst/>
              <a:gdLst>
                <a:gd name="T0" fmla="*/ 447 w 452"/>
                <a:gd name="T1" fmla="*/ 0 h 451"/>
                <a:gd name="T2" fmla="*/ 441 w 452"/>
                <a:gd name="T3" fmla="*/ 0 h 451"/>
                <a:gd name="T4" fmla="*/ 436 w 452"/>
                <a:gd name="T5" fmla="*/ 7 h 451"/>
                <a:gd name="T6" fmla="*/ 437 w 452"/>
                <a:gd name="T7" fmla="*/ 11 h 451"/>
                <a:gd name="T8" fmla="*/ 386 w 452"/>
                <a:gd name="T9" fmla="*/ 63 h 451"/>
                <a:gd name="T10" fmla="*/ 376 w 452"/>
                <a:gd name="T11" fmla="*/ 59 h 451"/>
                <a:gd name="T12" fmla="*/ 359 w 452"/>
                <a:gd name="T13" fmla="*/ 76 h 451"/>
                <a:gd name="T14" fmla="*/ 363 w 452"/>
                <a:gd name="T15" fmla="*/ 86 h 451"/>
                <a:gd name="T16" fmla="*/ 0 w 452"/>
                <a:gd name="T17" fmla="*/ 448 h 451"/>
                <a:gd name="T18" fmla="*/ 3 w 452"/>
                <a:gd name="T19" fmla="*/ 451 h 451"/>
                <a:gd name="T20" fmla="*/ 365 w 452"/>
                <a:gd name="T21" fmla="*/ 89 h 451"/>
                <a:gd name="T22" fmla="*/ 376 w 452"/>
                <a:gd name="T23" fmla="*/ 92 h 451"/>
                <a:gd name="T24" fmla="*/ 392 w 452"/>
                <a:gd name="T25" fmla="*/ 76 h 451"/>
                <a:gd name="T26" fmla="*/ 389 w 452"/>
                <a:gd name="T27" fmla="*/ 66 h 451"/>
                <a:gd name="T28" fmla="*/ 440 w 452"/>
                <a:gd name="T29" fmla="*/ 14 h 451"/>
                <a:gd name="T30" fmla="*/ 444 w 452"/>
                <a:gd name="T31" fmla="*/ 15 h 451"/>
                <a:gd name="T32" fmla="*/ 452 w 452"/>
                <a:gd name="T33" fmla="*/ 7 h 451"/>
                <a:gd name="T34" fmla="*/ 447 w 452"/>
                <a:gd name="T35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2" h="451">
                  <a:moveTo>
                    <a:pt x="447" y="0"/>
                  </a:moveTo>
                  <a:cubicBezTo>
                    <a:pt x="441" y="0"/>
                    <a:pt x="441" y="0"/>
                    <a:pt x="441" y="0"/>
                  </a:cubicBezTo>
                  <a:cubicBezTo>
                    <a:pt x="438" y="1"/>
                    <a:pt x="436" y="4"/>
                    <a:pt x="436" y="7"/>
                  </a:cubicBezTo>
                  <a:cubicBezTo>
                    <a:pt x="436" y="9"/>
                    <a:pt x="437" y="10"/>
                    <a:pt x="437" y="11"/>
                  </a:cubicBezTo>
                  <a:cubicBezTo>
                    <a:pt x="386" y="63"/>
                    <a:pt x="386" y="63"/>
                    <a:pt x="386" y="63"/>
                  </a:cubicBezTo>
                  <a:cubicBezTo>
                    <a:pt x="383" y="60"/>
                    <a:pt x="380" y="59"/>
                    <a:pt x="376" y="59"/>
                  </a:cubicBezTo>
                  <a:cubicBezTo>
                    <a:pt x="366" y="59"/>
                    <a:pt x="359" y="67"/>
                    <a:pt x="359" y="76"/>
                  </a:cubicBezTo>
                  <a:cubicBezTo>
                    <a:pt x="359" y="80"/>
                    <a:pt x="360" y="83"/>
                    <a:pt x="363" y="86"/>
                  </a:cubicBezTo>
                  <a:cubicBezTo>
                    <a:pt x="0" y="448"/>
                    <a:pt x="0" y="448"/>
                    <a:pt x="0" y="448"/>
                  </a:cubicBezTo>
                  <a:cubicBezTo>
                    <a:pt x="3" y="451"/>
                    <a:pt x="3" y="451"/>
                    <a:pt x="3" y="451"/>
                  </a:cubicBezTo>
                  <a:cubicBezTo>
                    <a:pt x="365" y="89"/>
                    <a:pt x="365" y="89"/>
                    <a:pt x="365" y="89"/>
                  </a:cubicBezTo>
                  <a:cubicBezTo>
                    <a:pt x="368" y="91"/>
                    <a:pt x="372" y="92"/>
                    <a:pt x="376" y="92"/>
                  </a:cubicBezTo>
                  <a:cubicBezTo>
                    <a:pt x="385" y="92"/>
                    <a:pt x="392" y="85"/>
                    <a:pt x="392" y="76"/>
                  </a:cubicBezTo>
                  <a:cubicBezTo>
                    <a:pt x="392" y="72"/>
                    <a:pt x="391" y="68"/>
                    <a:pt x="389" y="66"/>
                  </a:cubicBezTo>
                  <a:cubicBezTo>
                    <a:pt x="440" y="14"/>
                    <a:pt x="440" y="14"/>
                    <a:pt x="440" y="14"/>
                  </a:cubicBezTo>
                  <a:cubicBezTo>
                    <a:pt x="441" y="15"/>
                    <a:pt x="443" y="15"/>
                    <a:pt x="444" y="15"/>
                  </a:cubicBezTo>
                  <a:cubicBezTo>
                    <a:pt x="448" y="15"/>
                    <a:pt x="452" y="12"/>
                    <a:pt x="452" y="7"/>
                  </a:cubicBezTo>
                  <a:cubicBezTo>
                    <a:pt x="452" y="4"/>
                    <a:pt x="450" y="1"/>
                    <a:pt x="447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2612740" y="3818483"/>
              <a:ext cx="1482725" cy="1482725"/>
            </a:xfrm>
            <a:custGeom>
              <a:avLst/>
              <a:gdLst>
                <a:gd name="T0" fmla="*/ 600 w 604"/>
                <a:gd name="T1" fmla="*/ 0 h 604"/>
                <a:gd name="T2" fmla="*/ 226 w 604"/>
                <a:gd name="T3" fmla="*/ 374 h 604"/>
                <a:gd name="T4" fmla="*/ 216 w 604"/>
                <a:gd name="T5" fmla="*/ 371 h 604"/>
                <a:gd name="T6" fmla="*/ 199 w 604"/>
                <a:gd name="T7" fmla="*/ 388 h 604"/>
                <a:gd name="T8" fmla="*/ 202 w 604"/>
                <a:gd name="T9" fmla="*/ 398 h 604"/>
                <a:gd name="T10" fmla="*/ 119 w 604"/>
                <a:gd name="T11" fmla="*/ 481 h 604"/>
                <a:gd name="T12" fmla="*/ 89 w 604"/>
                <a:gd name="T13" fmla="*/ 469 h 604"/>
                <a:gd name="T14" fmla="*/ 44 w 604"/>
                <a:gd name="T15" fmla="*/ 515 h 604"/>
                <a:gd name="T16" fmla="*/ 55 w 604"/>
                <a:gd name="T17" fmla="*/ 545 h 604"/>
                <a:gd name="T18" fmla="*/ 0 w 604"/>
                <a:gd name="T19" fmla="*/ 600 h 604"/>
                <a:gd name="T20" fmla="*/ 4 w 604"/>
                <a:gd name="T21" fmla="*/ 604 h 604"/>
                <a:gd name="T22" fmla="*/ 59 w 604"/>
                <a:gd name="T23" fmla="*/ 549 h 604"/>
                <a:gd name="T24" fmla="*/ 89 w 604"/>
                <a:gd name="T25" fmla="*/ 560 h 604"/>
                <a:gd name="T26" fmla="*/ 134 w 604"/>
                <a:gd name="T27" fmla="*/ 515 h 604"/>
                <a:gd name="T28" fmla="*/ 123 w 604"/>
                <a:gd name="T29" fmla="*/ 485 h 604"/>
                <a:gd name="T30" fmla="*/ 206 w 604"/>
                <a:gd name="T31" fmla="*/ 402 h 604"/>
                <a:gd name="T32" fmla="*/ 216 w 604"/>
                <a:gd name="T33" fmla="*/ 405 h 604"/>
                <a:gd name="T34" fmla="*/ 233 w 604"/>
                <a:gd name="T35" fmla="*/ 388 h 604"/>
                <a:gd name="T36" fmla="*/ 230 w 604"/>
                <a:gd name="T37" fmla="*/ 378 h 604"/>
                <a:gd name="T38" fmla="*/ 604 w 604"/>
                <a:gd name="T39" fmla="*/ 4 h 604"/>
                <a:gd name="T40" fmla="*/ 600 w 604"/>
                <a:gd name="T41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4" h="604">
                  <a:moveTo>
                    <a:pt x="600" y="0"/>
                  </a:moveTo>
                  <a:cubicBezTo>
                    <a:pt x="226" y="374"/>
                    <a:pt x="226" y="374"/>
                    <a:pt x="226" y="374"/>
                  </a:cubicBezTo>
                  <a:cubicBezTo>
                    <a:pt x="223" y="372"/>
                    <a:pt x="220" y="371"/>
                    <a:pt x="216" y="371"/>
                  </a:cubicBezTo>
                  <a:cubicBezTo>
                    <a:pt x="206" y="371"/>
                    <a:pt x="199" y="378"/>
                    <a:pt x="199" y="388"/>
                  </a:cubicBezTo>
                  <a:cubicBezTo>
                    <a:pt x="199" y="392"/>
                    <a:pt x="200" y="395"/>
                    <a:pt x="202" y="398"/>
                  </a:cubicBezTo>
                  <a:cubicBezTo>
                    <a:pt x="119" y="481"/>
                    <a:pt x="119" y="481"/>
                    <a:pt x="119" y="481"/>
                  </a:cubicBezTo>
                  <a:cubicBezTo>
                    <a:pt x="111" y="474"/>
                    <a:pt x="101" y="469"/>
                    <a:pt x="89" y="469"/>
                  </a:cubicBezTo>
                  <a:cubicBezTo>
                    <a:pt x="64" y="469"/>
                    <a:pt x="44" y="490"/>
                    <a:pt x="44" y="515"/>
                  </a:cubicBezTo>
                  <a:cubicBezTo>
                    <a:pt x="44" y="526"/>
                    <a:pt x="48" y="537"/>
                    <a:pt x="55" y="545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4" y="604"/>
                    <a:pt x="4" y="604"/>
                    <a:pt x="4" y="604"/>
                  </a:cubicBezTo>
                  <a:cubicBezTo>
                    <a:pt x="59" y="549"/>
                    <a:pt x="59" y="549"/>
                    <a:pt x="59" y="549"/>
                  </a:cubicBezTo>
                  <a:cubicBezTo>
                    <a:pt x="67" y="556"/>
                    <a:pt x="78" y="560"/>
                    <a:pt x="89" y="560"/>
                  </a:cubicBezTo>
                  <a:cubicBezTo>
                    <a:pt x="114" y="560"/>
                    <a:pt x="134" y="540"/>
                    <a:pt x="134" y="515"/>
                  </a:cubicBezTo>
                  <a:cubicBezTo>
                    <a:pt x="134" y="503"/>
                    <a:pt x="130" y="493"/>
                    <a:pt x="123" y="485"/>
                  </a:cubicBezTo>
                  <a:cubicBezTo>
                    <a:pt x="206" y="402"/>
                    <a:pt x="206" y="402"/>
                    <a:pt x="206" y="402"/>
                  </a:cubicBezTo>
                  <a:cubicBezTo>
                    <a:pt x="209" y="404"/>
                    <a:pt x="212" y="405"/>
                    <a:pt x="216" y="405"/>
                  </a:cubicBezTo>
                  <a:cubicBezTo>
                    <a:pt x="225" y="405"/>
                    <a:pt x="233" y="397"/>
                    <a:pt x="233" y="388"/>
                  </a:cubicBezTo>
                  <a:cubicBezTo>
                    <a:pt x="233" y="384"/>
                    <a:pt x="232" y="381"/>
                    <a:pt x="230" y="378"/>
                  </a:cubicBezTo>
                  <a:cubicBezTo>
                    <a:pt x="604" y="4"/>
                    <a:pt x="604" y="4"/>
                    <a:pt x="604" y="4"/>
                  </a:cubicBezTo>
                  <a:cubicBezTo>
                    <a:pt x="600" y="0"/>
                    <a:pt x="600" y="0"/>
                    <a:pt x="600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3351535" y="2727300"/>
              <a:ext cx="1479550" cy="1482725"/>
            </a:xfrm>
            <a:custGeom>
              <a:avLst/>
              <a:gdLst>
                <a:gd name="T0" fmla="*/ 600 w 603"/>
                <a:gd name="T1" fmla="*/ 0 h 604"/>
                <a:gd name="T2" fmla="*/ 179 w 603"/>
                <a:gd name="T3" fmla="*/ 421 h 604"/>
                <a:gd name="T4" fmla="*/ 165 w 603"/>
                <a:gd name="T5" fmla="*/ 417 h 604"/>
                <a:gd name="T6" fmla="*/ 143 w 603"/>
                <a:gd name="T7" fmla="*/ 440 h 604"/>
                <a:gd name="T8" fmla="*/ 147 w 603"/>
                <a:gd name="T9" fmla="*/ 453 h 604"/>
                <a:gd name="T10" fmla="*/ 0 w 603"/>
                <a:gd name="T11" fmla="*/ 600 h 604"/>
                <a:gd name="T12" fmla="*/ 4 w 603"/>
                <a:gd name="T13" fmla="*/ 604 h 604"/>
                <a:gd name="T14" fmla="*/ 151 w 603"/>
                <a:gd name="T15" fmla="*/ 457 h 604"/>
                <a:gd name="T16" fmla="*/ 165 w 603"/>
                <a:gd name="T17" fmla="*/ 462 h 604"/>
                <a:gd name="T18" fmla="*/ 188 w 603"/>
                <a:gd name="T19" fmla="*/ 440 h 604"/>
                <a:gd name="T20" fmla="*/ 183 w 603"/>
                <a:gd name="T21" fmla="*/ 425 h 604"/>
                <a:gd name="T22" fmla="*/ 603 w 603"/>
                <a:gd name="T23" fmla="*/ 4 h 604"/>
                <a:gd name="T24" fmla="*/ 600 w 603"/>
                <a:gd name="T25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3" h="604">
                  <a:moveTo>
                    <a:pt x="600" y="0"/>
                  </a:moveTo>
                  <a:cubicBezTo>
                    <a:pt x="179" y="421"/>
                    <a:pt x="179" y="421"/>
                    <a:pt x="179" y="421"/>
                  </a:cubicBezTo>
                  <a:cubicBezTo>
                    <a:pt x="175" y="419"/>
                    <a:pt x="170" y="417"/>
                    <a:pt x="165" y="417"/>
                  </a:cubicBezTo>
                  <a:cubicBezTo>
                    <a:pt x="153" y="417"/>
                    <a:pt x="143" y="427"/>
                    <a:pt x="143" y="440"/>
                  </a:cubicBezTo>
                  <a:cubicBezTo>
                    <a:pt x="143" y="445"/>
                    <a:pt x="144" y="449"/>
                    <a:pt x="147" y="453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4" y="604"/>
                    <a:pt x="4" y="604"/>
                    <a:pt x="4" y="604"/>
                  </a:cubicBezTo>
                  <a:cubicBezTo>
                    <a:pt x="151" y="457"/>
                    <a:pt x="151" y="457"/>
                    <a:pt x="151" y="457"/>
                  </a:cubicBezTo>
                  <a:cubicBezTo>
                    <a:pt x="155" y="460"/>
                    <a:pt x="160" y="462"/>
                    <a:pt x="165" y="462"/>
                  </a:cubicBezTo>
                  <a:cubicBezTo>
                    <a:pt x="178" y="462"/>
                    <a:pt x="188" y="452"/>
                    <a:pt x="188" y="440"/>
                  </a:cubicBezTo>
                  <a:cubicBezTo>
                    <a:pt x="188" y="434"/>
                    <a:pt x="186" y="429"/>
                    <a:pt x="183" y="425"/>
                  </a:cubicBezTo>
                  <a:cubicBezTo>
                    <a:pt x="603" y="4"/>
                    <a:pt x="603" y="4"/>
                    <a:pt x="603" y="4"/>
                  </a:cubicBezTo>
                  <a:cubicBezTo>
                    <a:pt x="600" y="0"/>
                    <a:pt x="600" y="0"/>
                    <a:pt x="600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160635" y="936600"/>
              <a:ext cx="1479997" cy="1477104"/>
            </a:xfrm>
            <a:custGeom>
              <a:avLst/>
              <a:gdLst>
                <a:gd name="T0" fmla="*/ 637 w 662"/>
                <a:gd name="T1" fmla="*/ 0 h 660"/>
                <a:gd name="T2" fmla="*/ 613 w 662"/>
                <a:gd name="T3" fmla="*/ 24 h 660"/>
                <a:gd name="T4" fmla="*/ 617 w 662"/>
                <a:gd name="T5" fmla="*/ 38 h 660"/>
                <a:gd name="T6" fmla="*/ 116 w 662"/>
                <a:gd name="T7" fmla="*/ 539 h 660"/>
                <a:gd name="T8" fmla="*/ 112 w 662"/>
                <a:gd name="T9" fmla="*/ 538 h 660"/>
                <a:gd name="T10" fmla="*/ 100 w 662"/>
                <a:gd name="T11" fmla="*/ 550 h 660"/>
                <a:gd name="T12" fmla="*/ 101 w 662"/>
                <a:gd name="T13" fmla="*/ 554 h 660"/>
                <a:gd name="T14" fmla="*/ 0 w 662"/>
                <a:gd name="T15" fmla="*/ 655 h 660"/>
                <a:gd name="T16" fmla="*/ 4 w 662"/>
                <a:gd name="T17" fmla="*/ 660 h 660"/>
                <a:gd name="T18" fmla="*/ 105 w 662"/>
                <a:gd name="T19" fmla="*/ 560 h 660"/>
                <a:gd name="T20" fmla="*/ 112 w 662"/>
                <a:gd name="T21" fmla="*/ 562 h 660"/>
                <a:gd name="T22" fmla="*/ 124 w 662"/>
                <a:gd name="T23" fmla="*/ 550 h 660"/>
                <a:gd name="T24" fmla="*/ 121 w 662"/>
                <a:gd name="T25" fmla="*/ 543 h 660"/>
                <a:gd name="T26" fmla="*/ 621 w 662"/>
                <a:gd name="T27" fmla="*/ 43 h 660"/>
                <a:gd name="T28" fmla="*/ 637 w 662"/>
                <a:gd name="T29" fmla="*/ 49 h 660"/>
                <a:gd name="T30" fmla="*/ 662 w 662"/>
                <a:gd name="T31" fmla="*/ 24 h 660"/>
                <a:gd name="T32" fmla="*/ 637 w 662"/>
                <a:gd name="T3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2" h="660">
                  <a:moveTo>
                    <a:pt x="637" y="0"/>
                  </a:moveTo>
                  <a:cubicBezTo>
                    <a:pt x="624" y="0"/>
                    <a:pt x="613" y="11"/>
                    <a:pt x="613" y="24"/>
                  </a:cubicBezTo>
                  <a:cubicBezTo>
                    <a:pt x="613" y="30"/>
                    <a:pt x="614" y="34"/>
                    <a:pt x="617" y="38"/>
                  </a:cubicBezTo>
                  <a:cubicBezTo>
                    <a:pt x="116" y="539"/>
                    <a:pt x="116" y="539"/>
                    <a:pt x="116" y="539"/>
                  </a:cubicBezTo>
                  <a:cubicBezTo>
                    <a:pt x="115" y="538"/>
                    <a:pt x="113" y="538"/>
                    <a:pt x="112" y="538"/>
                  </a:cubicBezTo>
                  <a:cubicBezTo>
                    <a:pt x="105" y="538"/>
                    <a:pt x="100" y="543"/>
                    <a:pt x="100" y="550"/>
                  </a:cubicBezTo>
                  <a:cubicBezTo>
                    <a:pt x="100" y="551"/>
                    <a:pt x="100" y="553"/>
                    <a:pt x="101" y="554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4" y="660"/>
                    <a:pt x="4" y="660"/>
                    <a:pt x="4" y="660"/>
                  </a:cubicBezTo>
                  <a:cubicBezTo>
                    <a:pt x="105" y="560"/>
                    <a:pt x="105" y="560"/>
                    <a:pt x="105" y="560"/>
                  </a:cubicBezTo>
                  <a:cubicBezTo>
                    <a:pt x="107" y="561"/>
                    <a:pt x="109" y="562"/>
                    <a:pt x="112" y="562"/>
                  </a:cubicBezTo>
                  <a:cubicBezTo>
                    <a:pt x="118" y="562"/>
                    <a:pt x="124" y="556"/>
                    <a:pt x="124" y="550"/>
                  </a:cubicBezTo>
                  <a:cubicBezTo>
                    <a:pt x="124" y="547"/>
                    <a:pt x="123" y="545"/>
                    <a:pt x="121" y="543"/>
                  </a:cubicBezTo>
                  <a:cubicBezTo>
                    <a:pt x="621" y="43"/>
                    <a:pt x="621" y="43"/>
                    <a:pt x="621" y="43"/>
                  </a:cubicBezTo>
                  <a:cubicBezTo>
                    <a:pt x="626" y="47"/>
                    <a:pt x="631" y="49"/>
                    <a:pt x="637" y="49"/>
                  </a:cubicBezTo>
                  <a:cubicBezTo>
                    <a:pt x="651" y="49"/>
                    <a:pt x="662" y="38"/>
                    <a:pt x="662" y="24"/>
                  </a:cubicBezTo>
                  <a:cubicBezTo>
                    <a:pt x="662" y="11"/>
                    <a:pt x="651" y="0"/>
                    <a:pt x="637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4"/>
            <p:cNvSpPr>
              <a:spLocks/>
            </p:cNvSpPr>
            <p:nvPr userDrawn="1"/>
          </p:nvSpPr>
          <p:spPr bwMode="auto">
            <a:xfrm>
              <a:off x="624210" y="132358"/>
              <a:ext cx="1429361" cy="1429361"/>
            </a:xfrm>
            <a:custGeom>
              <a:avLst/>
              <a:gdLst>
                <a:gd name="T0" fmla="*/ 635 w 639"/>
                <a:gd name="T1" fmla="*/ 0 h 639"/>
                <a:gd name="T2" fmla="*/ 634 w 639"/>
                <a:gd name="T3" fmla="*/ 0 h 639"/>
                <a:gd name="T4" fmla="*/ 143 w 639"/>
                <a:gd name="T5" fmla="*/ 491 h 639"/>
                <a:gd name="T6" fmla="*/ 125 w 639"/>
                <a:gd name="T7" fmla="*/ 484 h 639"/>
                <a:gd name="T8" fmla="*/ 97 w 639"/>
                <a:gd name="T9" fmla="*/ 512 h 639"/>
                <a:gd name="T10" fmla="*/ 104 w 639"/>
                <a:gd name="T11" fmla="*/ 530 h 639"/>
                <a:gd name="T12" fmla="*/ 0 w 639"/>
                <a:gd name="T13" fmla="*/ 634 h 639"/>
                <a:gd name="T14" fmla="*/ 5 w 639"/>
                <a:gd name="T15" fmla="*/ 639 h 639"/>
                <a:gd name="T16" fmla="*/ 109 w 639"/>
                <a:gd name="T17" fmla="*/ 534 h 639"/>
                <a:gd name="T18" fmla="*/ 125 w 639"/>
                <a:gd name="T19" fmla="*/ 539 h 639"/>
                <a:gd name="T20" fmla="*/ 152 w 639"/>
                <a:gd name="T21" fmla="*/ 512 h 639"/>
                <a:gd name="T22" fmla="*/ 147 w 639"/>
                <a:gd name="T23" fmla="*/ 496 h 639"/>
                <a:gd name="T24" fmla="*/ 639 w 639"/>
                <a:gd name="T25" fmla="*/ 4 h 639"/>
                <a:gd name="T26" fmla="*/ 635 w 639"/>
                <a:gd name="T27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9" h="639">
                  <a:moveTo>
                    <a:pt x="635" y="0"/>
                  </a:moveTo>
                  <a:cubicBezTo>
                    <a:pt x="634" y="0"/>
                    <a:pt x="634" y="0"/>
                    <a:pt x="634" y="0"/>
                  </a:cubicBezTo>
                  <a:cubicBezTo>
                    <a:pt x="143" y="491"/>
                    <a:pt x="143" y="491"/>
                    <a:pt x="143" y="491"/>
                  </a:cubicBezTo>
                  <a:cubicBezTo>
                    <a:pt x="138" y="487"/>
                    <a:pt x="132" y="484"/>
                    <a:pt x="125" y="484"/>
                  </a:cubicBezTo>
                  <a:cubicBezTo>
                    <a:pt x="110" y="484"/>
                    <a:pt x="97" y="496"/>
                    <a:pt x="97" y="512"/>
                  </a:cubicBezTo>
                  <a:cubicBezTo>
                    <a:pt x="97" y="519"/>
                    <a:pt x="100" y="525"/>
                    <a:pt x="104" y="530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5" y="639"/>
                    <a:pt x="5" y="639"/>
                    <a:pt x="5" y="639"/>
                  </a:cubicBezTo>
                  <a:cubicBezTo>
                    <a:pt x="109" y="534"/>
                    <a:pt x="109" y="534"/>
                    <a:pt x="109" y="534"/>
                  </a:cubicBezTo>
                  <a:cubicBezTo>
                    <a:pt x="114" y="537"/>
                    <a:pt x="119" y="539"/>
                    <a:pt x="125" y="539"/>
                  </a:cubicBezTo>
                  <a:cubicBezTo>
                    <a:pt x="140" y="539"/>
                    <a:pt x="152" y="527"/>
                    <a:pt x="152" y="512"/>
                  </a:cubicBezTo>
                  <a:cubicBezTo>
                    <a:pt x="152" y="506"/>
                    <a:pt x="150" y="501"/>
                    <a:pt x="147" y="496"/>
                  </a:cubicBezTo>
                  <a:cubicBezTo>
                    <a:pt x="639" y="4"/>
                    <a:pt x="639" y="4"/>
                    <a:pt x="639" y="4"/>
                  </a:cubicBezTo>
                  <a:cubicBezTo>
                    <a:pt x="635" y="0"/>
                    <a:pt x="635" y="0"/>
                    <a:pt x="635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Oval 20"/>
            <p:cNvSpPr>
              <a:spLocks noChangeArrowheads="1"/>
            </p:cNvSpPr>
            <p:nvPr userDrawn="1"/>
          </p:nvSpPr>
          <p:spPr bwMode="auto">
            <a:xfrm>
              <a:off x="5457056" y="2852936"/>
              <a:ext cx="3130550" cy="3133725"/>
            </a:xfrm>
            <a:prstGeom prst="ellipse">
              <a:avLst/>
            </a:prstGeom>
            <a:solidFill>
              <a:srgbClr val="D04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5" name="그룹 14"/>
            <p:cNvGrpSpPr/>
            <p:nvPr userDrawn="1"/>
          </p:nvGrpSpPr>
          <p:grpSpPr>
            <a:xfrm>
              <a:off x="6057131" y="3575249"/>
              <a:ext cx="1931988" cy="1746250"/>
              <a:chOff x="5994400" y="3611563"/>
              <a:chExt cx="1931988" cy="1746250"/>
            </a:xfrm>
            <a:solidFill>
              <a:srgbClr val="FFFFFF">
                <a:alpha val="69804"/>
              </a:srgbClr>
            </a:solidFill>
          </p:grpSpPr>
          <p:sp>
            <p:nvSpPr>
              <p:cNvPr id="20" name="Freeform 21"/>
              <p:cNvSpPr>
                <a:spLocks/>
              </p:cNvSpPr>
              <p:nvPr/>
            </p:nvSpPr>
            <p:spPr bwMode="auto">
              <a:xfrm>
                <a:off x="6691313" y="3783013"/>
                <a:ext cx="111125" cy="196850"/>
              </a:xfrm>
              <a:custGeom>
                <a:avLst/>
                <a:gdLst>
                  <a:gd name="T0" fmla="*/ 36 w 45"/>
                  <a:gd name="T1" fmla="*/ 0 h 80"/>
                  <a:gd name="T2" fmla="*/ 12 w 45"/>
                  <a:gd name="T3" fmla="*/ 12 h 80"/>
                  <a:gd name="T4" fmla="*/ 0 w 45"/>
                  <a:gd name="T5" fmla="*/ 41 h 80"/>
                  <a:gd name="T6" fmla="*/ 12 w 45"/>
                  <a:gd name="T7" fmla="*/ 70 h 80"/>
                  <a:gd name="T8" fmla="*/ 28 w 45"/>
                  <a:gd name="T9" fmla="*/ 80 h 80"/>
                  <a:gd name="T10" fmla="*/ 45 w 45"/>
                  <a:gd name="T11" fmla="*/ 70 h 80"/>
                  <a:gd name="T12" fmla="*/ 38 w 45"/>
                  <a:gd name="T13" fmla="*/ 58 h 80"/>
                  <a:gd name="T14" fmla="*/ 29 w 45"/>
                  <a:gd name="T15" fmla="*/ 53 h 80"/>
                  <a:gd name="T16" fmla="*/ 24 w 45"/>
                  <a:gd name="T17" fmla="*/ 41 h 80"/>
                  <a:gd name="T18" fmla="*/ 29 w 45"/>
                  <a:gd name="T19" fmla="*/ 29 h 80"/>
                  <a:gd name="T20" fmla="*/ 34 w 45"/>
                  <a:gd name="T21" fmla="*/ 25 h 80"/>
                  <a:gd name="T22" fmla="*/ 24 w 45"/>
                  <a:gd name="T23" fmla="*/ 16 h 80"/>
                  <a:gd name="T24" fmla="*/ 24 w 45"/>
                  <a:gd name="T25" fmla="*/ 12 h 80"/>
                  <a:gd name="T26" fmla="*/ 36 w 45"/>
                  <a:gd name="T2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5" h="80">
                    <a:moveTo>
                      <a:pt x="36" y="0"/>
                    </a:moveTo>
                    <a:cubicBezTo>
                      <a:pt x="27" y="1"/>
                      <a:pt x="19" y="5"/>
                      <a:pt x="12" y="12"/>
                    </a:cubicBezTo>
                    <a:cubicBezTo>
                      <a:pt x="4" y="19"/>
                      <a:pt x="0" y="30"/>
                      <a:pt x="0" y="41"/>
                    </a:cubicBezTo>
                    <a:cubicBezTo>
                      <a:pt x="0" y="52"/>
                      <a:pt x="4" y="62"/>
                      <a:pt x="12" y="70"/>
                    </a:cubicBezTo>
                    <a:cubicBezTo>
                      <a:pt x="17" y="75"/>
                      <a:pt x="22" y="78"/>
                      <a:pt x="28" y="80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5" y="57"/>
                      <a:pt x="32" y="56"/>
                      <a:pt x="29" y="53"/>
                    </a:cubicBezTo>
                    <a:cubicBezTo>
                      <a:pt x="26" y="50"/>
                      <a:pt x="24" y="46"/>
                      <a:pt x="24" y="41"/>
                    </a:cubicBezTo>
                    <a:cubicBezTo>
                      <a:pt x="24" y="36"/>
                      <a:pt x="26" y="32"/>
                      <a:pt x="29" y="29"/>
                    </a:cubicBezTo>
                    <a:cubicBezTo>
                      <a:pt x="31" y="27"/>
                      <a:pt x="32" y="26"/>
                      <a:pt x="34" y="25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3" y="15"/>
                      <a:pt x="23" y="13"/>
                      <a:pt x="24" y="12"/>
                    </a:cubicBezTo>
                    <a:cubicBezTo>
                      <a:pt x="36" y="0"/>
                      <a:pt x="36" y="0"/>
                      <a:pt x="3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22"/>
              <p:cNvSpPr>
                <a:spLocks/>
              </p:cNvSpPr>
              <p:nvPr/>
            </p:nvSpPr>
            <p:spPr bwMode="auto">
              <a:xfrm>
                <a:off x="7005638" y="3783013"/>
                <a:ext cx="98425" cy="141288"/>
              </a:xfrm>
              <a:custGeom>
                <a:avLst/>
                <a:gdLst>
                  <a:gd name="T0" fmla="*/ 0 w 40"/>
                  <a:gd name="T1" fmla="*/ 0 h 57"/>
                  <a:gd name="T2" fmla="*/ 13 w 40"/>
                  <a:gd name="T3" fmla="*/ 12 h 57"/>
                  <a:gd name="T4" fmla="*/ 14 w 40"/>
                  <a:gd name="T5" fmla="*/ 14 h 57"/>
                  <a:gd name="T6" fmla="*/ 13 w 40"/>
                  <a:gd name="T7" fmla="*/ 16 h 57"/>
                  <a:gd name="T8" fmla="*/ 5 w 40"/>
                  <a:gd name="T9" fmla="*/ 25 h 57"/>
                  <a:gd name="T10" fmla="*/ 11 w 40"/>
                  <a:gd name="T11" fmla="*/ 29 h 57"/>
                  <a:gd name="T12" fmla="*/ 16 w 40"/>
                  <a:gd name="T13" fmla="*/ 41 h 57"/>
                  <a:gd name="T14" fmla="*/ 16 w 40"/>
                  <a:gd name="T15" fmla="*/ 44 h 57"/>
                  <a:gd name="T16" fmla="*/ 24 w 40"/>
                  <a:gd name="T17" fmla="*/ 57 h 57"/>
                  <a:gd name="T18" fmla="*/ 40 w 40"/>
                  <a:gd name="T19" fmla="*/ 47 h 57"/>
                  <a:gd name="T20" fmla="*/ 40 w 40"/>
                  <a:gd name="T21" fmla="*/ 41 h 57"/>
                  <a:gd name="T22" fmla="*/ 28 w 40"/>
                  <a:gd name="T23" fmla="*/ 12 h 57"/>
                  <a:gd name="T24" fmla="*/ 0 w 40"/>
                  <a:gd name="T25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57">
                    <a:moveTo>
                      <a:pt x="0" y="0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13"/>
                      <a:pt x="14" y="13"/>
                      <a:pt x="14" y="14"/>
                    </a:cubicBezTo>
                    <a:cubicBezTo>
                      <a:pt x="14" y="15"/>
                      <a:pt x="14" y="15"/>
                      <a:pt x="13" y="1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7" y="25"/>
                      <a:pt x="9" y="27"/>
                      <a:pt x="11" y="29"/>
                    </a:cubicBezTo>
                    <a:cubicBezTo>
                      <a:pt x="14" y="32"/>
                      <a:pt x="16" y="36"/>
                      <a:pt x="16" y="41"/>
                    </a:cubicBezTo>
                    <a:cubicBezTo>
                      <a:pt x="16" y="42"/>
                      <a:pt x="16" y="43"/>
                      <a:pt x="16" y="44"/>
                    </a:cubicBezTo>
                    <a:cubicBezTo>
                      <a:pt x="24" y="57"/>
                      <a:pt x="24" y="57"/>
                      <a:pt x="24" y="5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5"/>
                      <a:pt x="40" y="43"/>
                      <a:pt x="40" y="41"/>
                    </a:cubicBezTo>
                    <a:cubicBezTo>
                      <a:pt x="40" y="30"/>
                      <a:pt x="36" y="19"/>
                      <a:pt x="28" y="12"/>
                    </a:cubicBezTo>
                    <a:cubicBezTo>
                      <a:pt x="21" y="4"/>
                      <a:pt x="11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23"/>
              <p:cNvSpPr>
                <a:spLocks/>
              </p:cNvSpPr>
              <p:nvPr/>
            </p:nvSpPr>
            <p:spPr bwMode="auto">
              <a:xfrm>
                <a:off x="6961188" y="3906838"/>
                <a:ext cx="138113" cy="77788"/>
              </a:xfrm>
              <a:custGeom>
                <a:avLst/>
                <a:gdLst>
                  <a:gd name="T0" fmla="*/ 31 w 56"/>
                  <a:gd name="T1" fmla="*/ 0 h 32"/>
                  <a:gd name="T2" fmla="*/ 29 w 56"/>
                  <a:gd name="T3" fmla="*/ 3 h 32"/>
                  <a:gd name="T4" fmla="*/ 17 w 56"/>
                  <a:gd name="T5" fmla="*/ 8 h 32"/>
                  <a:gd name="T6" fmla="*/ 12 w 56"/>
                  <a:gd name="T7" fmla="*/ 8 h 32"/>
                  <a:gd name="T8" fmla="*/ 0 w 56"/>
                  <a:gd name="T9" fmla="*/ 15 h 32"/>
                  <a:gd name="T10" fmla="*/ 9 w 56"/>
                  <a:gd name="T11" fmla="*/ 32 h 32"/>
                  <a:gd name="T12" fmla="*/ 17 w 56"/>
                  <a:gd name="T13" fmla="*/ 32 h 32"/>
                  <a:gd name="T14" fmla="*/ 46 w 56"/>
                  <a:gd name="T15" fmla="*/ 20 h 32"/>
                  <a:gd name="T16" fmla="*/ 56 w 56"/>
                  <a:gd name="T17" fmla="*/ 4 h 32"/>
                  <a:gd name="T18" fmla="*/ 43 w 56"/>
                  <a:gd name="T19" fmla="*/ 13 h 32"/>
                  <a:gd name="T20" fmla="*/ 41 w 56"/>
                  <a:gd name="T21" fmla="*/ 13 h 32"/>
                  <a:gd name="T22" fmla="*/ 41 w 56"/>
                  <a:gd name="T23" fmla="*/ 13 h 32"/>
                  <a:gd name="T24" fmla="*/ 39 w 56"/>
                  <a:gd name="T25" fmla="*/ 12 h 32"/>
                  <a:gd name="T26" fmla="*/ 31 w 56"/>
                  <a:gd name="T2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" h="32">
                    <a:moveTo>
                      <a:pt x="31" y="0"/>
                    </a:moveTo>
                    <a:cubicBezTo>
                      <a:pt x="31" y="1"/>
                      <a:pt x="30" y="2"/>
                      <a:pt x="29" y="3"/>
                    </a:cubicBezTo>
                    <a:cubicBezTo>
                      <a:pt x="26" y="7"/>
                      <a:pt x="21" y="8"/>
                      <a:pt x="17" y="8"/>
                    </a:cubicBezTo>
                    <a:cubicBezTo>
                      <a:pt x="15" y="8"/>
                      <a:pt x="14" y="8"/>
                      <a:pt x="12" y="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12" y="32"/>
                      <a:pt x="14" y="32"/>
                      <a:pt x="17" y="32"/>
                    </a:cubicBezTo>
                    <a:cubicBezTo>
                      <a:pt x="28" y="32"/>
                      <a:pt x="38" y="28"/>
                      <a:pt x="46" y="20"/>
                    </a:cubicBezTo>
                    <a:cubicBezTo>
                      <a:pt x="50" y="16"/>
                      <a:pt x="54" y="10"/>
                      <a:pt x="56" y="4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2" y="13"/>
                      <a:pt x="42" y="13"/>
                      <a:pt x="41" y="1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0" y="13"/>
                      <a:pt x="40" y="13"/>
                      <a:pt x="39" y="12"/>
                    </a:cubicBezTo>
                    <a:cubicBezTo>
                      <a:pt x="31" y="0"/>
                      <a:pt x="31" y="0"/>
                      <a:pt x="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24"/>
              <p:cNvSpPr>
                <a:spLocks/>
              </p:cNvSpPr>
              <p:nvPr/>
            </p:nvSpPr>
            <p:spPr bwMode="auto">
              <a:xfrm>
                <a:off x="6765925" y="3783013"/>
                <a:ext cx="260350" cy="201613"/>
              </a:xfrm>
              <a:custGeom>
                <a:avLst/>
                <a:gdLst>
                  <a:gd name="T0" fmla="*/ 14 w 106"/>
                  <a:gd name="T1" fmla="*/ 0 h 82"/>
                  <a:gd name="T2" fmla="*/ 0 w 106"/>
                  <a:gd name="T3" fmla="*/ 14 h 82"/>
                  <a:gd name="T4" fmla="*/ 9 w 106"/>
                  <a:gd name="T5" fmla="*/ 24 h 82"/>
                  <a:gd name="T6" fmla="*/ 12 w 106"/>
                  <a:gd name="T7" fmla="*/ 24 h 82"/>
                  <a:gd name="T8" fmla="*/ 24 w 106"/>
                  <a:gd name="T9" fmla="*/ 29 h 82"/>
                  <a:gd name="T10" fmla="*/ 37 w 106"/>
                  <a:gd name="T11" fmla="*/ 41 h 82"/>
                  <a:gd name="T12" fmla="*/ 24 w 106"/>
                  <a:gd name="T13" fmla="*/ 53 h 82"/>
                  <a:gd name="T14" fmla="*/ 14 w 106"/>
                  <a:gd name="T15" fmla="*/ 58 h 82"/>
                  <a:gd name="T16" fmla="*/ 21 w 106"/>
                  <a:gd name="T17" fmla="*/ 70 h 82"/>
                  <a:gd name="T18" fmla="*/ 21 w 106"/>
                  <a:gd name="T19" fmla="*/ 72 h 82"/>
                  <a:gd name="T20" fmla="*/ 20 w 106"/>
                  <a:gd name="T21" fmla="*/ 73 h 82"/>
                  <a:gd name="T22" fmla="*/ 5 w 106"/>
                  <a:gd name="T23" fmla="*/ 82 h 82"/>
                  <a:gd name="T24" fmla="*/ 12 w 106"/>
                  <a:gd name="T25" fmla="*/ 82 h 82"/>
                  <a:gd name="T26" fmla="*/ 41 w 106"/>
                  <a:gd name="T27" fmla="*/ 70 h 82"/>
                  <a:gd name="T28" fmla="*/ 54 w 106"/>
                  <a:gd name="T29" fmla="*/ 58 h 82"/>
                  <a:gd name="T30" fmla="*/ 67 w 106"/>
                  <a:gd name="T31" fmla="*/ 70 h 82"/>
                  <a:gd name="T32" fmla="*/ 82 w 106"/>
                  <a:gd name="T33" fmla="*/ 80 h 82"/>
                  <a:gd name="T34" fmla="*/ 74 w 106"/>
                  <a:gd name="T35" fmla="*/ 65 h 82"/>
                  <a:gd name="T36" fmla="*/ 75 w 106"/>
                  <a:gd name="T37" fmla="*/ 61 h 82"/>
                  <a:gd name="T38" fmla="*/ 86 w 106"/>
                  <a:gd name="T39" fmla="*/ 55 h 82"/>
                  <a:gd name="T40" fmla="*/ 84 w 106"/>
                  <a:gd name="T41" fmla="*/ 53 h 82"/>
                  <a:gd name="T42" fmla="*/ 71 w 106"/>
                  <a:gd name="T43" fmla="*/ 41 h 82"/>
                  <a:gd name="T44" fmla="*/ 84 w 106"/>
                  <a:gd name="T45" fmla="*/ 29 h 82"/>
                  <a:gd name="T46" fmla="*/ 96 w 106"/>
                  <a:gd name="T47" fmla="*/ 24 h 82"/>
                  <a:gd name="T48" fmla="*/ 106 w 106"/>
                  <a:gd name="T49" fmla="*/ 14 h 82"/>
                  <a:gd name="T50" fmla="*/ 91 w 106"/>
                  <a:gd name="T51" fmla="*/ 0 h 82"/>
                  <a:gd name="T52" fmla="*/ 68 w 106"/>
                  <a:gd name="T53" fmla="*/ 11 h 82"/>
                  <a:gd name="T54" fmla="*/ 54 w 106"/>
                  <a:gd name="T55" fmla="*/ 24 h 82"/>
                  <a:gd name="T56" fmla="*/ 41 w 106"/>
                  <a:gd name="T57" fmla="*/ 12 h 82"/>
                  <a:gd name="T58" fmla="*/ 14 w 106"/>
                  <a:gd name="T5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6" h="82">
                    <a:moveTo>
                      <a:pt x="14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4"/>
                      <a:pt x="11" y="24"/>
                      <a:pt x="12" y="24"/>
                    </a:cubicBezTo>
                    <a:cubicBezTo>
                      <a:pt x="16" y="24"/>
                      <a:pt x="21" y="25"/>
                      <a:pt x="24" y="29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1" y="56"/>
                      <a:pt x="18" y="57"/>
                      <a:pt x="14" y="58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1" y="70"/>
                      <a:pt x="22" y="71"/>
                      <a:pt x="21" y="72"/>
                    </a:cubicBezTo>
                    <a:cubicBezTo>
                      <a:pt x="21" y="72"/>
                      <a:pt x="21" y="73"/>
                      <a:pt x="20" y="73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7" y="82"/>
                      <a:pt x="9" y="82"/>
                      <a:pt x="12" y="82"/>
                    </a:cubicBezTo>
                    <a:cubicBezTo>
                      <a:pt x="23" y="82"/>
                      <a:pt x="33" y="78"/>
                      <a:pt x="41" y="70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72" y="75"/>
                      <a:pt x="77" y="78"/>
                      <a:pt x="82" y="80"/>
                    </a:cubicBezTo>
                    <a:cubicBezTo>
                      <a:pt x="74" y="65"/>
                      <a:pt x="74" y="65"/>
                      <a:pt x="74" y="65"/>
                    </a:cubicBezTo>
                    <a:cubicBezTo>
                      <a:pt x="73" y="64"/>
                      <a:pt x="74" y="62"/>
                      <a:pt x="75" y="61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6" y="54"/>
                      <a:pt x="85" y="54"/>
                      <a:pt x="84" y="53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84" y="29"/>
                      <a:pt x="84" y="29"/>
                      <a:pt x="84" y="29"/>
                    </a:cubicBezTo>
                    <a:cubicBezTo>
                      <a:pt x="87" y="25"/>
                      <a:pt x="92" y="24"/>
                      <a:pt x="96" y="2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2" y="1"/>
                      <a:pt x="74" y="5"/>
                      <a:pt x="68" y="11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34" y="4"/>
                      <a:pt x="24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25"/>
              <p:cNvSpPr>
                <a:spLocks/>
              </p:cNvSpPr>
              <p:nvPr/>
            </p:nvSpPr>
            <p:spPr bwMode="auto">
              <a:xfrm>
                <a:off x="6805613" y="46434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26"/>
              <p:cNvSpPr>
                <a:spLocks/>
              </p:cNvSpPr>
              <p:nvPr/>
            </p:nvSpPr>
            <p:spPr bwMode="auto">
              <a:xfrm>
                <a:off x="6805613" y="46434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27"/>
              <p:cNvSpPr>
                <a:spLocks/>
              </p:cNvSpPr>
              <p:nvPr/>
            </p:nvSpPr>
            <p:spPr bwMode="auto">
              <a:xfrm>
                <a:off x="7718425" y="4429125"/>
                <a:ext cx="14288" cy="26988"/>
              </a:xfrm>
              <a:custGeom>
                <a:avLst/>
                <a:gdLst>
                  <a:gd name="T0" fmla="*/ 3 w 6"/>
                  <a:gd name="T1" fmla="*/ 0 h 11"/>
                  <a:gd name="T2" fmla="*/ 3 w 6"/>
                  <a:gd name="T3" fmla="*/ 0 h 11"/>
                  <a:gd name="T4" fmla="*/ 1 w 6"/>
                  <a:gd name="T5" fmla="*/ 8 h 11"/>
                  <a:gd name="T6" fmla="*/ 0 w 6"/>
                  <a:gd name="T7" fmla="*/ 11 h 11"/>
                  <a:gd name="T8" fmla="*/ 6 w 6"/>
                  <a:gd name="T9" fmla="*/ 11 h 11"/>
                  <a:gd name="T10" fmla="*/ 5 w 6"/>
                  <a:gd name="T11" fmla="*/ 8 h 11"/>
                  <a:gd name="T12" fmla="*/ 3 w 6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11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3"/>
                      <a:pt x="2" y="6"/>
                      <a:pt x="1" y="8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6"/>
                      <a:pt x="4" y="3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28"/>
              <p:cNvSpPr>
                <a:spLocks/>
              </p:cNvSpPr>
              <p:nvPr/>
            </p:nvSpPr>
            <p:spPr bwMode="auto">
              <a:xfrm>
                <a:off x="7361238" y="4487863"/>
                <a:ext cx="79375" cy="42863"/>
              </a:xfrm>
              <a:custGeom>
                <a:avLst/>
                <a:gdLst>
                  <a:gd name="T0" fmla="*/ 16 w 32"/>
                  <a:gd name="T1" fmla="*/ 0 h 17"/>
                  <a:gd name="T2" fmla="*/ 15 w 32"/>
                  <a:gd name="T3" fmla="*/ 0 h 17"/>
                  <a:gd name="T4" fmla="*/ 6 w 32"/>
                  <a:gd name="T5" fmla="*/ 6 h 17"/>
                  <a:gd name="T6" fmla="*/ 0 w 32"/>
                  <a:gd name="T7" fmla="*/ 9 h 17"/>
                  <a:gd name="T8" fmla="*/ 10 w 32"/>
                  <a:gd name="T9" fmla="*/ 15 h 17"/>
                  <a:gd name="T10" fmla="*/ 16 w 32"/>
                  <a:gd name="T11" fmla="*/ 17 h 17"/>
                  <a:gd name="T12" fmla="*/ 22 w 32"/>
                  <a:gd name="T13" fmla="*/ 15 h 17"/>
                  <a:gd name="T14" fmla="*/ 32 w 32"/>
                  <a:gd name="T15" fmla="*/ 9 h 17"/>
                  <a:gd name="T16" fmla="*/ 17 w 32"/>
                  <a:gd name="T17" fmla="*/ 0 h 17"/>
                  <a:gd name="T18" fmla="*/ 16 w 32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17">
                    <a:moveTo>
                      <a:pt x="16" y="0"/>
                    </a:moveTo>
                    <a:cubicBezTo>
                      <a:pt x="16" y="0"/>
                      <a:pt x="15" y="0"/>
                      <a:pt x="15" y="0"/>
                    </a:cubicBezTo>
                    <a:cubicBezTo>
                      <a:pt x="12" y="2"/>
                      <a:pt x="9" y="4"/>
                      <a:pt x="6" y="6"/>
                    </a:cubicBezTo>
                    <a:cubicBezTo>
                      <a:pt x="4" y="7"/>
                      <a:pt x="2" y="8"/>
                      <a:pt x="0" y="9"/>
                    </a:cubicBezTo>
                    <a:cubicBezTo>
                      <a:pt x="4" y="11"/>
                      <a:pt x="7" y="13"/>
                      <a:pt x="10" y="15"/>
                    </a:cubicBezTo>
                    <a:cubicBezTo>
                      <a:pt x="12" y="16"/>
                      <a:pt x="14" y="17"/>
                      <a:pt x="16" y="17"/>
                    </a:cubicBezTo>
                    <a:cubicBezTo>
                      <a:pt x="18" y="17"/>
                      <a:pt x="20" y="16"/>
                      <a:pt x="22" y="15"/>
                    </a:cubicBezTo>
                    <a:cubicBezTo>
                      <a:pt x="25" y="13"/>
                      <a:pt x="29" y="11"/>
                      <a:pt x="32" y="9"/>
                    </a:cubicBezTo>
                    <a:cubicBezTo>
                      <a:pt x="27" y="6"/>
                      <a:pt x="22" y="3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29"/>
              <p:cNvSpPr>
                <a:spLocks/>
              </p:cNvSpPr>
              <p:nvPr/>
            </p:nvSpPr>
            <p:spPr bwMode="auto">
              <a:xfrm>
                <a:off x="7720013" y="4792663"/>
                <a:ext cx="22225" cy="30163"/>
              </a:xfrm>
              <a:custGeom>
                <a:avLst/>
                <a:gdLst>
                  <a:gd name="T0" fmla="*/ 9 w 9"/>
                  <a:gd name="T1" fmla="*/ 0 h 12"/>
                  <a:gd name="T2" fmla="*/ 7 w 9"/>
                  <a:gd name="T3" fmla="*/ 0 h 12"/>
                  <a:gd name="T4" fmla="*/ 7 w 9"/>
                  <a:gd name="T5" fmla="*/ 7 h 12"/>
                  <a:gd name="T6" fmla="*/ 4 w 9"/>
                  <a:gd name="T7" fmla="*/ 10 h 12"/>
                  <a:gd name="T8" fmla="*/ 2 w 9"/>
                  <a:gd name="T9" fmla="*/ 7 h 12"/>
                  <a:gd name="T10" fmla="*/ 2 w 9"/>
                  <a:gd name="T11" fmla="*/ 0 h 12"/>
                  <a:gd name="T12" fmla="*/ 0 w 9"/>
                  <a:gd name="T13" fmla="*/ 0 h 12"/>
                  <a:gd name="T14" fmla="*/ 0 w 9"/>
                  <a:gd name="T15" fmla="*/ 7 h 12"/>
                  <a:gd name="T16" fmla="*/ 4 w 9"/>
                  <a:gd name="T17" fmla="*/ 12 h 12"/>
                  <a:gd name="T18" fmla="*/ 9 w 9"/>
                  <a:gd name="T19" fmla="*/ 7 h 12"/>
                  <a:gd name="T20" fmla="*/ 9 w 9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2">
                    <a:moveTo>
                      <a:pt x="9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9"/>
                      <a:pt x="6" y="10"/>
                      <a:pt x="4" y="10"/>
                    </a:cubicBezTo>
                    <a:cubicBezTo>
                      <a:pt x="3" y="10"/>
                      <a:pt x="2" y="9"/>
                      <a:pt x="2" y="7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0"/>
                      <a:pt x="2" y="12"/>
                      <a:pt x="4" y="12"/>
                    </a:cubicBezTo>
                    <a:cubicBezTo>
                      <a:pt x="7" y="12"/>
                      <a:pt x="9" y="10"/>
                      <a:pt x="9" y="7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30"/>
              <p:cNvSpPr>
                <a:spLocks/>
              </p:cNvSpPr>
              <p:nvPr/>
            </p:nvSpPr>
            <p:spPr bwMode="auto">
              <a:xfrm>
                <a:off x="7769225" y="4432300"/>
                <a:ext cx="17463" cy="17463"/>
              </a:xfrm>
              <a:custGeom>
                <a:avLst/>
                <a:gdLst>
                  <a:gd name="T0" fmla="*/ 2 w 7"/>
                  <a:gd name="T1" fmla="*/ 0 h 7"/>
                  <a:gd name="T2" fmla="*/ 0 w 7"/>
                  <a:gd name="T3" fmla="*/ 0 h 7"/>
                  <a:gd name="T4" fmla="*/ 0 w 7"/>
                  <a:gd name="T5" fmla="*/ 7 h 7"/>
                  <a:gd name="T6" fmla="*/ 3 w 7"/>
                  <a:gd name="T7" fmla="*/ 7 h 7"/>
                  <a:gd name="T8" fmla="*/ 7 w 7"/>
                  <a:gd name="T9" fmla="*/ 3 h 7"/>
                  <a:gd name="T10" fmla="*/ 2 w 7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6" y="7"/>
                      <a:pt x="7" y="6"/>
                      <a:pt x="7" y="3"/>
                    </a:cubicBezTo>
                    <a:cubicBezTo>
                      <a:pt x="7" y="1"/>
                      <a:pt x="6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31"/>
              <p:cNvSpPr>
                <a:spLocks noEditPoints="1"/>
              </p:cNvSpPr>
              <p:nvPr/>
            </p:nvSpPr>
            <p:spPr bwMode="auto">
              <a:xfrm>
                <a:off x="7653338" y="4752975"/>
                <a:ext cx="107950" cy="106363"/>
              </a:xfrm>
              <a:custGeom>
                <a:avLst/>
                <a:gdLst>
                  <a:gd name="T0" fmla="*/ 3 w 44"/>
                  <a:gd name="T1" fmla="*/ 40 h 43"/>
                  <a:gd name="T2" fmla="*/ 3 w 44"/>
                  <a:gd name="T3" fmla="*/ 3 h 43"/>
                  <a:gd name="T4" fmla="*/ 41 w 44"/>
                  <a:gd name="T5" fmla="*/ 3 h 43"/>
                  <a:gd name="T6" fmla="*/ 41 w 44"/>
                  <a:gd name="T7" fmla="*/ 40 h 43"/>
                  <a:gd name="T8" fmla="*/ 3 w 44"/>
                  <a:gd name="T9" fmla="*/ 40 h 43"/>
                  <a:gd name="T10" fmla="*/ 42 w 44"/>
                  <a:gd name="T11" fmla="*/ 0 h 43"/>
                  <a:gd name="T12" fmla="*/ 2 w 44"/>
                  <a:gd name="T13" fmla="*/ 0 h 43"/>
                  <a:gd name="T14" fmla="*/ 0 w 44"/>
                  <a:gd name="T15" fmla="*/ 1 h 43"/>
                  <a:gd name="T16" fmla="*/ 0 w 44"/>
                  <a:gd name="T17" fmla="*/ 42 h 43"/>
                  <a:gd name="T18" fmla="*/ 2 w 44"/>
                  <a:gd name="T19" fmla="*/ 43 h 43"/>
                  <a:gd name="T20" fmla="*/ 42 w 44"/>
                  <a:gd name="T21" fmla="*/ 43 h 43"/>
                  <a:gd name="T22" fmla="*/ 44 w 44"/>
                  <a:gd name="T23" fmla="*/ 42 h 43"/>
                  <a:gd name="T24" fmla="*/ 44 w 44"/>
                  <a:gd name="T25" fmla="*/ 1 h 43"/>
                  <a:gd name="T26" fmla="*/ 42 w 44"/>
                  <a:gd name="T2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4" h="43">
                    <a:moveTo>
                      <a:pt x="3" y="40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3" y="40"/>
                      <a:pt x="3" y="40"/>
                      <a:pt x="3" y="40"/>
                    </a:cubicBezTo>
                    <a:moveTo>
                      <a:pt x="4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3"/>
                      <a:pt x="1" y="43"/>
                      <a:pt x="2" y="43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43" y="43"/>
                      <a:pt x="44" y="43"/>
                      <a:pt x="44" y="42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0"/>
                      <a:pt x="43" y="0"/>
                      <a:pt x="4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32"/>
              <p:cNvSpPr>
                <a:spLocks/>
              </p:cNvSpPr>
              <p:nvPr/>
            </p:nvSpPr>
            <p:spPr bwMode="auto">
              <a:xfrm>
                <a:off x="7418388" y="4581525"/>
                <a:ext cx="77788" cy="44450"/>
              </a:xfrm>
              <a:custGeom>
                <a:avLst/>
                <a:gdLst>
                  <a:gd name="T0" fmla="*/ 15 w 32"/>
                  <a:gd name="T1" fmla="*/ 0 h 18"/>
                  <a:gd name="T2" fmla="*/ 11 w 32"/>
                  <a:gd name="T3" fmla="*/ 2 h 18"/>
                  <a:gd name="T4" fmla="*/ 0 w 32"/>
                  <a:gd name="T5" fmla="*/ 9 h 18"/>
                  <a:gd name="T6" fmla="*/ 0 w 32"/>
                  <a:gd name="T7" fmla="*/ 10 h 18"/>
                  <a:gd name="T8" fmla="*/ 15 w 32"/>
                  <a:gd name="T9" fmla="*/ 18 h 18"/>
                  <a:gd name="T10" fmla="*/ 16 w 32"/>
                  <a:gd name="T11" fmla="*/ 18 h 18"/>
                  <a:gd name="T12" fmla="*/ 16 w 32"/>
                  <a:gd name="T13" fmla="*/ 18 h 18"/>
                  <a:gd name="T14" fmla="*/ 32 w 32"/>
                  <a:gd name="T15" fmla="*/ 9 h 18"/>
                  <a:gd name="T16" fmla="*/ 19 w 32"/>
                  <a:gd name="T17" fmla="*/ 2 h 18"/>
                  <a:gd name="T18" fmla="*/ 15 w 32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18">
                    <a:moveTo>
                      <a:pt x="15" y="0"/>
                    </a:moveTo>
                    <a:cubicBezTo>
                      <a:pt x="14" y="0"/>
                      <a:pt x="13" y="1"/>
                      <a:pt x="11" y="2"/>
                    </a:cubicBezTo>
                    <a:cubicBezTo>
                      <a:pt x="8" y="4"/>
                      <a:pt x="4" y="6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5" y="12"/>
                      <a:pt x="10" y="15"/>
                      <a:pt x="15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21" y="15"/>
                      <a:pt x="26" y="12"/>
                      <a:pt x="32" y="9"/>
                    </a:cubicBezTo>
                    <a:cubicBezTo>
                      <a:pt x="27" y="6"/>
                      <a:pt x="23" y="4"/>
                      <a:pt x="19" y="2"/>
                    </a:cubicBezTo>
                    <a:cubicBezTo>
                      <a:pt x="18" y="1"/>
                      <a:pt x="17" y="0"/>
                      <a:pt x="1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33"/>
              <p:cNvSpPr>
                <a:spLocks noEditPoints="1"/>
              </p:cNvSpPr>
              <p:nvPr/>
            </p:nvSpPr>
            <p:spPr bwMode="auto">
              <a:xfrm>
                <a:off x="7696200" y="4792663"/>
                <a:ext cx="19050" cy="30163"/>
              </a:xfrm>
              <a:custGeom>
                <a:avLst/>
                <a:gdLst>
                  <a:gd name="T0" fmla="*/ 2 w 8"/>
                  <a:gd name="T1" fmla="*/ 6 h 12"/>
                  <a:gd name="T2" fmla="*/ 2 w 8"/>
                  <a:gd name="T3" fmla="*/ 2 h 12"/>
                  <a:gd name="T4" fmla="*/ 4 w 8"/>
                  <a:gd name="T5" fmla="*/ 2 h 12"/>
                  <a:gd name="T6" fmla="*/ 6 w 8"/>
                  <a:gd name="T7" fmla="*/ 4 h 12"/>
                  <a:gd name="T8" fmla="*/ 4 w 8"/>
                  <a:gd name="T9" fmla="*/ 6 h 12"/>
                  <a:gd name="T10" fmla="*/ 2 w 8"/>
                  <a:gd name="T11" fmla="*/ 6 h 12"/>
                  <a:gd name="T12" fmla="*/ 4 w 8"/>
                  <a:gd name="T13" fmla="*/ 0 h 12"/>
                  <a:gd name="T14" fmla="*/ 0 w 8"/>
                  <a:gd name="T15" fmla="*/ 0 h 12"/>
                  <a:gd name="T16" fmla="*/ 0 w 8"/>
                  <a:gd name="T17" fmla="*/ 12 h 12"/>
                  <a:gd name="T18" fmla="*/ 2 w 8"/>
                  <a:gd name="T19" fmla="*/ 12 h 12"/>
                  <a:gd name="T20" fmla="*/ 2 w 8"/>
                  <a:gd name="T21" fmla="*/ 8 h 12"/>
                  <a:gd name="T22" fmla="*/ 4 w 8"/>
                  <a:gd name="T23" fmla="*/ 8 h 12"/>
                  <a:gd name="T24" fmla="*/ 8 w 8"/>
                  <a:gd name="T25" fmla="*/ 4 h 12"/>
                  <a:gd name="T26" fmla="*/ 4 w 8"/>
                  <a:gd name="T2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12">
                    <a:moveTo>
                      <a:pt x="2" y="6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6" y="3"/>
                      <a:pt x="6" y="4"/>
                    </a:cubicBezTo>
                    <a:cubicBezTo>
                      <a:pt x="6" y="5"/>
                      <a:pt x="5" y="6"/>
                      <a:pt x="4" y="6"/>
                    </a:cubicBezTo>
                    <a:cubicBezTo>
                      <a:pt x="2" y="6"/>
                      <a:pt x="2" y="6"/>
                      <a:pt x="2" y="6"/>
                    </a:cubicBezTo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6" y="8"/>
                      <a:pt x="8" y="7"/>
                      <a:pt x="8" y="4"/>
                    </a:cubicBezTo>
                    <a:cubicBezTo>
                      <a:pt x="8" y="1"/>
                      <a:pt x="6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34"/>
              <p:cNvSpPr>
                <a:spLocks/>
              </p:cNvSpPr>
              <p:nvPr/>
            </p:nvSpPr>
            <p:spPr bwMode="auto">
              <a:xfrm>
                <a:off x="7307263" y="4581525"/>
                <a:ext cx="79375" cy="44450"/>
              </a:xfrm>
              <a:custGeom>
                <a:avLst/>
                <a:gdLst>
                  <a:gd name="T0" fmla="*/ 16 w 32"/>
                  <a:gd name="T1" fmla="*/ 0 h 18"/>
                  <a:gd name="T2" fmla="*/ 15 w 32"/>
                  <a:gd name="T3" fmla="*/ 0 h 18"/>
                  <a:gd name="T4" fmla="*/ 0 w 32"/>
                  <a:gd name="T5" fmla="*/ 9 h 18"/>
                  <a:gd name="T6" fmla="*/ 16 w 32"/>
                  <a:gd name="T7" fmla="*/ 18 h 18"/>
                  <a:gd name="T8" fmla="*/ 16 w 32"/>
                  <a:gd name="T9" fmla="*/ 18 h 18"/>
                  <a:gd name="T10" fmla="*/ 17 w 32"/>
                  <a:gd name="T11" fmla="*/ 18 h 18"/>
                  <a:gd name="T12" fmla="*/ 31 w 32"/>
                  <a:gd name="T13" fmla="*/ 10 h 18"/>
                  <a:gd name="T14" fmla="*/ 32 w 32"/>
                  <a:gd name="T15" fmla="*/ 9 h 18"/>
                  <a:gd name="T16" fmla="*/ 17 w 32"/>
                  <a:gd name="T17" fmla="*/ 0 h 18"/>
                  <a:gd name="T18" fmla="*/ 16 w 32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18">
                    <a:moveTo>
                      <a:pt x="16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0" y="3"/>
                      <a:pt x="6" y="6"/>
                      <a:pt x="0" y="9"/>
                    </a:cubicBezTo>
                    <a:cubicBezTo>
                      <a:pt x="6" y="12"/>
                      <a:pt x="11" y="15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7" y="18"/>
                      <a:pt x="17" y="18"/>
                    </a:cubicBezTo>
                    <a:cubicBezTo>
                      <a:pt x="22" y="15"/>
                      <a:pt x="26" y="13"/>
                      <a:pt x="31" y="10"/>
                    </a:cubicBezTo>
                    <a:cubicBezTo>
                      <a:pt x="31" y="10"/>
                      <a:pt x="32" y="10"/>
                      <a:pt x="32" y="9"/>
                    </a:cubicBezTo>
                    <a:cubicBezTo>
                      <a:pt x="27" y="6"/>
                      <a:pt x="22" y="3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35"/>
              <p:cNvSpPr>
                <a:spLocks noEditPoints="1"/>
              </p:cNvSpPr>
              <p:nvPr/>
            </p:nvSpPr>
            <p:spPr bwMode="auto">
              <a:xfrm>
                <a:off x="5994400" y="3611563"/>
                <a:ext cx="1931988" cy="1746250"/>
              </a:xfrm>
              <a:custGeom>
                <a:avLst/>
                <a:gdLst>
                  <a:gd name="T0" fmla="*/ 720 w 787"/>
                  <a:gd name="T1" fmla="*/ 458 h 711"/>
                  <a:gd name="T2" fmla="*/ 726 w 787"/>
                  <a:gd name="T3" fmla="*/ 475 h 711"/>
                  <a:gd name="T4" fmla="*/ 732 w 787"/>
                  <a:gd name="T5" fmla="*/ 486 h 711"/>
                  <a:gd name="T6" fmla="*/ 726 w 787"/>
                  <a:gd name="T7" fmla="*/ 497 h 711"/>
                  <a:gd name="T8" fmla="*/ 720 w 787"/>
                  <a:gd name="T9" fmla="*/ 515 h 711"/>
                  <a:gd name="T10" fmla="*/ 709 w 787"/>
                  <a:gd name="T11" fmla="*/ 519 h 711"/>
                  <a:gd name="T12" fmla="*/ 696 w 787"/>
                  <a:gd name="T13" fmla="*/ 519 h 711"/>
                  <a:gd name="T14" fmla="*/ 681 w 787"/>
                  <a:gd name="T15" fmla="*/ 515 h 711"/>
                  <a:gd name="T16" fmla="*/ 670 w 787"/>
                  <a:gd name="T17" fmla="*/ 507 h 711"/>
                  <a:gd name="T18" fmla="*/ 664 w 787"/>
                  <a:gd name="T19" fmla="*/ 496 h 711"/>
                  <a:gd name="T20" fmla="*/ 670 w 787"/>
                  <a:gd name="T21" fmla="*/ 485 h 711"/>
                  <a:gd name="T22" fmla="*/ 665 w 787"/>
                  <a:gd name="T23" fmla="*/ 469 h 711"/>
                  <a:gd name="T24" fmla="*/ 678 w 787"/>
                  <a:gd name="T25" fmla="*/ 454 h 711"/>
                  <a:gd name="T26" fmla="*/ 690 w 787"/>
                  <a:gd name="T27" fmla="*/ 454 h 711"/>
                  <a:gd name="T28" fmla="*/ 706 w 787"/>
                  <a:gd name="T29" fmla="*/ 458 h 711"/>
                  <a:gd name="T30" fmla="*/ 578 w 787"/>
                  <a:gd name="T31" fmla="*/ 427 h 711"/>
                  <a:gd name="T32" fmla="*/ 613 w 787"/>
                  <a:gd name="T33" fmla="*/ 403 h 711"/>
                  <a:gd name="T34" fmla="*/ 551 w 787"/>
                  <a:gd name="T35" fmla="*/ 436 h 711"/>
                  <a:gd name="T36" fmla="*/ 551 w 787"/>
                  <a:gd name="T37" fmla="*/ 394 h 711"/>
                  <a:gd name="T38" fmla="*/ 570 w 787"/>
                  <a:gd name="T39" fmla="*/ 424 h 711"/>
                  <a:gd name="T40" fmla="*/ 307 w 787"/>
                  <a:gd name="T41" fmla="*/ 402 h 711"/>
                  <a:gd name="T42" fmla="*/ 369 w 787"/>
                  <a:gd name="T43" fmla="*/ 445 h 711"/>
                  <a:gd name="T44" fmla="*/ 332 w 787"/>
                  <a:gd name="T45" fmla="*/ 433 h 711"/>
                  <a:gd name="T46" fmla="*/ 554 w 787"/>
                  <a:gd name="T47" fmla="*/ 386 h 711"/>
                  <a:gd name="T48" fmla="*/ 573 w 787"/>
                  <a:gd name="T49" fmla="*/ 356 h 711"/>
                  <a:gd name="T50" fmla="*/ 573 w 787"/>
                  <a:gd name="T51" fmla="*/ 398 h 711"/>
                  <a:gd name="T52" fmla="*/ 13 w 787"/>
                  <a:gd name="T53" fmla="*/ 507 h 711"/>
                  <a:gd name="T54" fmla="*/ 701 w 787"/>
                  <a:gd name="T55" fmla="*/ 347 h 711"/>
                  <a:gd name="T56" fmla="*/ 726 w 787"/>
                  <a:gd name="T57" fmla="*/ 345 h 711"/>
                  <a:gd name="T58" fmla="*/ 744 w 787"/>
                  <a:gd name="T59" fmla="*/ 353 h 711"/>
                  <a:gd name="T60" fmla="*/ 710 w 787"/>
                  <a:gd name="T61" fmla="*/ 291 h 711"/>
                  <a:gd name="T62" fmla="*/ 688 w 787"/>
                  <a:gd name="T63" fmla="*/ 308 h 711"/>
                  <a:gd name="T64" fmla="*/ 732 w 787"/>
                  <a:gd name="T65" fmla="*/ 291 h 711"/>
                  <a:gd name="T66" fmla="*/ 740 w 787"/>
                  <a:gd name="T67" fmla="*/ 320 h 711"/>
                  <a:gd name="T68" fmla="*/ 729 w 787"/>
                  <a:gd name="T69" fmla="*/ 310 h 711"/>
                  <a:gd name="T70" fmla="*/ 208 w 787"/>
                  <a:gd name="T71" fmla="*/ 220 h 711"/>
                  <a:gd name="T72" fmla="*/ 215 w 787"/>
                  <a:gd name="T73" fmla="*/ 223 h 711"/>
                  <a:gd name="T74" fmla="*/ 231 w 787"/>
                  <a:gd name="T75" fmla="*/ 220 h 711"/>
                  <a:gd name="T76" fmla="*/ 518 w 787"/>
                  <a:gd name="T77" fmla="*/ 200 h 711"/>
                  <a:gd name="T78" fmla="*/ 202 w 787"/>
                  <a:gd name="T79" fmla="*/ 200 h 711"/>
                  <a:gd name="T80" fmla="*/ 144 w 787"/>
                  <a:gd name="T81" fmla="*/ 235 h 711"/>
                  <a:gd name="T82" fmla="*/ 149 w 787"/>
                  <a:gd name="T83" fmla="*/ 239 h 711"/>
                  <a:gd name="T84" fmla="*/ 153 w 787"/>
                  <a:gd name="T85" fmla="*/ 240 h 711"/>
                  <a:gd name="T86" fmla="*/ 292 w 787"/>
                  <a:gd name="T87" fmla="*/ 402 h 711"/>
                  <a:gd name="T88" fmla="*/ 0 w 787"/>
                  <a:gd name="T89" fmla="*/ 317 h 711"/>
                  <a:gd name="T90" fmla="*/ 209 w 787"/>
                  <a:gd name="T91" fmla="*/ 408 h 711"/>
                  <a:gd name="T92" fmla="*/ 299 w 787"/>
                  <a:gd name="T93" fmla="*/ 541 h 711"/>
                  <a:gd name="T94" fmla="*/ 334 w 787"/>
                  <a:gd name="T95" fmla="*/ 684 h 711"/>
                  <a:gd name="T96" fmla="*/ 479 w 787"/>
                  <a:gd name="T97" fmla="*/ 526 h 711"/>
                  <a:gd name="T98" fmla="*/ 430 w 787"/>
                  <a:gd name="T99" fmla="*/ 504 h 711"/>
                  <a:gd name="T100" fmla="*/ 400 w 787"/>
                  <a:gd name="T101" fmla="*/ 473 h 711"/>
                  <a:gd name="T102" fmla="*/ 404 w 787"/>
                  <a:gd name="T103" fmla="*/ 409 h 711"/>
                  <a:gd name="T104" fmla="*/ 635 w 787"/>
                  <a:gd name="T105" fmla="*/ 518 h 711"/>
                  <a:gd name="T106" fmla="*/ 541 w 787"/>
                  <a:gd name="T107" fmla="*/ 477 h 711"/>
                  <a:gd name="T108" fmla="*/ 570 w 787"/>
                  <a:gd name="T109" fmla="*/ 327 h 711"/>
                  <a:gd name="T110" fmla="*/ 787 w 787"/>
                  <a:gd name="T111" fmla="*/ 320 h 711"/>
                  <a:gd name="T112" fmla="*/ 361 w 787"/>
                  <a:gd name="T113" fmla="*/ 308 h 711"/>
                  <a:gd name="T114" fmla="*/ 584 w 787"/>
                  <a:gd name="T115" fmla="*/ 239 h 711"/>
                  <a:gd name="T116" fmla="*/ 588 w 787"/>
                  <a:gd name="T117" fmla="*/ 238 h 711"/>
                  <a:gd name="T118" fmla="*/ 591 w 787"/>
                  <a:gd name="T119" fmla="*/ 235 h 711"/>
                  <a:gd name="T120" fmla="*/ 594 w 787"/>
                  <a:gd name="T121" fmla="*/ 232 h 711"/>
                  <a:gd name="T122" fmla="*/ 595 w 787"/>
                  <a:gd name="T123" fmla="*/ 228 h 711"/>
                  <a:gd name="T124" fmla="*/ 531 w 787"/>
                  <a:gd name="T125" fmla="*/ 20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87" h="711">
                    <a:moveTo>
                      <a:pt x="709" y="458"/>
                    </a:moveTo>
                    <a:cubicBezTo>
                      <a:pt x="715" y="458"/>
                      <a:pt x="715" y="458"/>
                      <a:pt x="715" y="458"/>
                    </a:cubicBezTo>
                    <a:cubicBezTo>
                      <a:pt x="715" y="454"/>
                      <a:pt x="715" y="454"/>
                      <a:pt x="715" y="454"/>
                    </a:cubicBezTo>
                    <a:cubicBezTo>
                      <a:pt x="715" y="453"/>
                      <a:pt x="716" y="452"/>
                      <a:pt x="717" y="452"/>
                    </a:cubicBezTo>
                    <a:cubicBezTo>
                      <a:pt x="718" y="452"/>
                      <a:pt x="718" y="453"/>
                      <a:pt x="718" y="454"/>
                    </a:cubicBezTo>
                    <a:cubicBezTo>
                      <a:pt x="718" y="458"/>
                      <a:pt x="718" y="458"/>
                      <a:pt x="718" y="458"/>
                    </a:cubicBezTo>
                    <a:cubicBezTo>
                      <a:pt x="720" y="458"/>
                      <a:pt x="720" y="458"/>
                      <a:pt x="720" y="458"/>
                    </a:cubicBezTo>
                    <a:cubicBezTo>
                      <a:pt x="723" y="458"/>
                      <a:pt x="726" y="461"/>
                      <a:pt x="726" y="465"/>
                    </a:cubicBezTo>
                    <a:cubicBezTo>
                      <a:pt x="726" y="466"/>
                      <a:pt x="726" y="466"/>
                      <a:pt x="726" y="466"/>
                    </a:cubicBezTo>
                    <a:cubicBezTo>
                      <a:pt x="731" y="466"/>
                      <a:pt x="731" y="466"/>
                      <a:pt x="731" y="466"/>
                    </a:cubicBezTo>
                    <a:cubicBezTo>
                      <a:pt x="732" y="466"/>
                      <a:pt x="732" y="467"/>
                      <a:pt x="732" y="468"/>
                    </a:cubicBezTo>
                    <a:cubicBezTo>
                      <a:pt x="732" y="469"/>
                      <a:pt x="732" y="469"/>
                      <a:pt x="731" y="469"/>
                    </a:cubicBezTo>
                    <a:cubicBezTo>
                      <a:pt x="726" y="469"/>
                      <a:pt x="726" y="469"/>
                      <a:pt x="726" y="469"/>
                    </a:cubicBezTo>
                    <a:cubicBezTo>
                      <a:pt x="726" y="475"/>
                      <a:pt x="726" y="475"/>
                      <a:pt x="726" y="475"/>
                    </a:cubicBezTo>
                    <a:cubicBezTo>
                      <a:pt x="731" y="475"/>
                      <a:pt x="731" y="475"/>
                      <a:pt x="731" y="475"/>
                    </a:cubicBezTo>
                    <a:cubicBezTo>
                      <a:pt x="732" y="475"/>
                      <a:pt x="732" y="476"/>
                      <a:pt x="732" y="477"/>
                    </a:cubicBezTo>
                    <a:cubicBezTo>
                      <a:pt x="732" y="478"/>
                      <a:pt x="732" y="479"/>
                      <a:pt x="731" y="479"/>
                    </a:cubicBezTo>
                    <a:cubicBezTo>
                      <a:pt x="726" y="479"/>
                      <a:pt x="726" y="479"/>
                      <a:pt x="726" y="479"/>
                    </a:cubicBezTo>
                    <a:cubicBezTo>
                      <a:pt x="726" y="485"/>
                      <a:pt x="726" y="485"/>
                      <a:pt x="726" y="485"/>
                    </a:cubicBezTo>
                    <a:cubicBezTo>
                      <a:pt x="731" y="485"/>
                      <a:pt x="731" y="485"/>
                      <a:pt x="731" y="485"/>
                    </a:cubicBezTo>
                    <a:cubicBezTo>
                      <a:pt x="732" y="485"/>
                      <a:pt x="732" y="486"/>
                      <a:pt x="732" y="486"/>
                    </a:cubicBezTo>
                    <a:cubicBezTo>
                      <a:pt x="732" y="487"/>
                      <a:pt x="732" y="488"/>
                      <a:pt x="731" y="488"/>
                    </a:cubicBezTo>
                    <a:cubicBezTo>
                      <a:pt x="726" y="488"/>
                      <a:pt x="726" y="488"/>
                      <a:pt x="726" y="488"/>
                    </a:cubicBezTo>
                    <a:cubicBezTo>
                      <a:pt x="726" y="494"/>
                      <a:pt x="726" y="494"/>
                      <a:pt x="726" y="494"/>
                    </a:cubicBezTo>
                    <a:cubicBezTo>
                      <a:pt x="731" y="494"/>
                      <a:pt x="731" y="494"/>
                      <a:pt x="731" y="494"/>
                    </a:cubicBezTo>
                    <a:cubicBezTo>
                      <a:pt x="732" y="494"/>
                      <a:pt x="732" y="495"/>
                      <a:pt x="732" y="496"/>
                    </a:cubicBezTo>
                    <a:cubicBezTo>
                      <a:pt x="732" y="497"/>
                      <a:pt x="732" y="497"/>
                      <a:pt x="731" y="497"/>
                    </a:cubicBezTo>
                    <a:cubicBezTo>
                      <a:pt x="726" y="497"/>
                      <a:pt x="726" y="497"/>
                      <a:pt x="726" y="497"/>
                    </a:cubicBezTo>
                    <a:cubicBezTo>
                      <a:pt x="726" y="504"/>
                      <a:pt x="726" y="504"/>
                      <a:pt x="726" y="504"/>
                    </a:cubicBezTo>
                    <a:cubicBezTo>
                      <a:pt x="731" y="504"/>
                      <a:pt x="731" y="504"/>
                      <a:pt x="731" y="504"/>
                    </a:cubicBezTo>
                    <a:cubicBezTo>
                      <a:pt x="732" y="504"/>
                      <a:pt x="732" y="504"/>
                      <a:pt x="732" y="505"/>
                    </a:cubicBezTo>
                    <a:cubicBezTo>
                      <a:pt x="732" y="506"/>
                      <a:pt x="732" y="507"/>
                      <a:pt x="731" y="507"/>
                    </a:cubicBezTo>
                    <a:cubicBezTo>
                      <a:pt x="726" y="507"/>
                      <a:pt x="726" y="507"/>
                      <a:pt x="726" y="507"/>
                    </a:cubicBezTo>
                    <a:cubicBezTo>
                      <a:pt x="726" y="508"/>
                      <a:pt x="726" y="508"/>
                      <a:pt x="726" y="508"/>
                    </a:cubicBezTo>
                    <a:cubicBezTo>
                      <a:pt x="726" y="512"/>
                      <a:pt x="723" y="515"/>
                      <a:pt x="720" y="515"/>
                    </a:cubicBezTo>
                    <a:cubicBezTo>
                      <a:pt x="718" y="515"/>
                      <a:pt x="718" y="515"/>
                      <a:pt x="718" y="515"/>
                    </a:cubicBezTo>
                    <a:cubicBezTo>
                      <a:pt x="718" y="519"/>
                      <a:pt x="718" y="519"/>
                      <a:pt x="718" y="519"/>
                    </a:cubicBezTo>
                    <a:cubicBezTo>
                      <a:pt x="718" y="520"/>
                      <a:pt x="718" y="521"/>
                      <a:pt x="717" y="521"/>
                    </a:cubicBezTo>
                    <a:cubicBezTo>
                      <a:pt x="716" y="521"/>
                      <a:pt x="715" y="520"/>
                      <a:pt x="715" y="519"/>
                    </a:cubicBezTo>
                    <a:cubicBezTo>
                      <a:pt x="715" y="515"/>
                      <a:pt x="715" y="515"/>
                      <a:pt x="715" y="515"/>
                    </a:cubicBezTo>
                    <a:cubicBezTo>
                      <a:pt x="709" y="515"/>
                      <a:pt x="709" y="515"/>
                      <a:pt x="709" y="515"/>
                    </a:cubicBezTo>
                    <a:cubicBezTo>
                      <a:pt x="709" y="519"/>
                      <a:pt x="709" y="519"/>
                      <a:pt x="709" y="519"/>
                    </a:cubicBezTo>
                    <a:cubicBezTo>
                      <a:pt x="709" y="520"/>
                      <a:pt x="708" y="521"/>
                      <a:pt x="707" y="521"/>
                    </a:cubicBezTo>
                    <a:cubicBezTo>
                      <a:pt x="706" y="521"/>
                      <a:pt x="706" y="520"/>
                      <a:pt x="706" y="519"/>
                    </a:cubicBezTo>
                    <a:cubicBezTo>
                      <a:pt x="706" y="515"/>
                      <a:pt x="706" y="515"/>
                      <a:pt x="706" y="515"/>
                    </a:cubicBezTo>
                    <a:cubicBezTo>
                      <a:pt x="700" y="515"/>
                      <a:pt x="700" y="515"/>
                      <a:pt x="700" y="515"/>
                    </a:cubicBezTo>
                    <a:cubicBezTo>
                      <a:pt x="700" y="519"/>
                      <a:pt x="700" y="519"/>
                      <a:pt x="700" y="519"/>
                    </a:cubicBezTo>
                    <a:cubicBezTo>
                      <a:pt x="700" y="520"/>
                      <a:pt x="699" y="521"/>
                      <a:pt x="698" y="521"/>
                    </a:cubicBezTo>
                    <a:cubicBezTo>
                      <a:pt x="697" y="521"/>
                      <a:pt x="696" y="520"/>
                      <a:pt x="696" y="519"/>
                    </a:cubicBezTo>
                    <a:cubicBezTo>
                      <a:pt x="696" y="515"/>
                      <a:pt x="696" y="515"/>
                      <a:pt x="696" y="515"/>
                    </a:cubicBezTo>
                    <a:cubicBezTo>
                      <a:pt x="690" y="515"/>
                      <a:pt x="690" y="515"/>
                      <a:pt x="690" y="515"/>
                    </a:cubicBezTo>
                    <a:cubicBezTo>
                      <a:pt x="690" y="519"/>
                      <a:pt x="690" y="519"/>
                      <a:pt x="690" y="519"/>
                    </a:cubicBezTo>
                    <a:cubicBezTo>
                      <a:pt x="690" y="520"/>
                      <a:pt x="689" y="521"/>
                      <a:pt x="689" y="521"/>
                    </a:cubicBezTo>
                    <a:cubicBezTo>
                      <a:pt x="688" y="521"/>
                      <a:pt x="687" y="520"/>
                      <a:pt x="687" y="519"/>
                    </a:cubicBezTo>
                    <a:cubicBezTo>
                      <a:pt x="687" y="515"/>
                      <a:pt x="687" y="515"/>
                      <a:pt x="687" y="515"/>
                    </a:cubicBezTo>
                    <a:cubicBezTo>
                      <a:pt x="681" y="515"/>
                      <a:pt x="681" y="515"/>
                      <a:pt x="681" y="515"/>
                    </a:cubicBezTo>
                    <a:cubicBezTo>
                      <a:pt x="681" y="519"/>
                      <a:pt x="681" y="519"/>
                      <a:pt x="681" y="519"/>
                    </a:cubicBezTo>
                    <a:cubicBezTo>
                      <a:pt x="681" y="520"/>
                      <a:pt x="680" y="521"/>
                      <a:pt x="679" y="521"/>
                    </a:cubicBezTo>
                    <a:cubicBezTo>
                      <a:pt x="678" y="521"/>
                      <a:pt x="678" y="520"/>
                      <a:pt x="678" y="519"/>
                    </a:cubicBezTo>
                    <a:cubicBezTo>
                      <a:pt x="678" y="515"/>
                      <a:pt x="678" y="515"/>
                      <a:pt x="678" y="515"/>
                    </a:cubicBezTo>
                    <a:cubicBezTo>
                      <a:pt x="676" y="515"/>
                      <a:pt x="676" y="515"/>
                      <a:pt x="676" y="515"/>
                    </a:cubicBezTo>
                    <a:cubicBezTo>
                      <a:pt x="673" y="515"/>
                      <a:pt x="670" y="512"/>
                      <a:pt x="670" y="508"/>
                    </a:cubicBezTo>
                    <a:cubicBezTo>
                      <a:pt x="670" y="507"/>
                      <a:pt x="670" y="507"/>
                      <a:pt x="670" y="507"/>
                    </a:cubicBezTo>
                    <a:cubicBezTo>
                      <a:pt x="665" y="507"/>
                      <a:pt x="665" y="507"/>
                      <a:pt x="665" y="507"/>
                    </a:cubicBezTo>
                    <a:cubicBezTo>
                      <a:pt x="664" y="507"/>
                      <a:pt x="664" y="506"/>
                      <a:pt x="664" y="505"/>
                    </a:cubicBezTo>
                    <a:cubicBezTo>
                      <a:pt x="664" y="504"/>
                      <a:pt x="664" y="504"/>
                      <a:pt x="665" y="504"/>
                    </a:cubicBezTo>
                    <a:cubicBezTo>
                      <a:pt x="670" y="504"/>
                      <a:pt x="670" y="504"/>
                      <a:pt x="670" y="504"/>
                    </a:cubicBezTo>
                    <a:cubicBezTo>
                      <a:pt x="670" y="497"/>
                      <a:pt x="670" y="497"/>
                      <a:pt x="670" y="497"/>
                    </a:cubicBezTo>
                    <a:cubicBezTo>
                      <a:pt x="665" y="497"/>
                      <a:pt x="665" y="497"/>
                      <a:pt x="665" y="497"/>
                    </a:cubicBezTo>
                    <a:cubicBezTo>
                      <a:pt x="664" y="497"/>
                      <a:pt x="664" y="497"/>
                      <a:pt x="664" y="496"/>
                    </a:cubicBezTo>
                    <a:cubicBezTo>
                      <a:pt x="664" y="495"/>
                      <a:pt x="664" y="494"/>
                      <a:pt x="665" y="494"/>
                    </a:cubicBezTo>
                    <a:cubicBezTo>
                      <a:pt x="670" y="494"/>
                      <a:pt x="670" y="494"/>
                      <a:pt x="670" y="494"/>
                    </a:cubicBezTo>
                    <a:cubicBezTo>
                      <a:pt x="670" y="488"/>
                      <a:pt x="670" y="488"/>
                      <a:pt x="670" y="488"/>
                    </a:cubicBezTo>
                    <a:cubicBezTo>
                      <a:pt x="665" y="488"/>
                      <a:pt x="665" y="488"/>
                      <a:pt x="665" y="488"/>
                    </a:cubicBezTo>
                    <a:cubicBezTo>
                      <a:pt x="664" y="488"/>
                      <a:pt x="664" y="487"/>
                      <a:pt x="664" y="486"/>
                    </a:cubicBezTo>
                    <a:cubicBezTo>
                      <a:pt x="664" y="486"/>
                      <a:pt x="664" y="485"/>
                      <a:pt x="665" y="485"/>
                    </a:cubicBezTo>
                    <a:cubicBezTo>
                      <a:pt x="670" y="485"/>
                      <a:pt x="670" y="485"/>
                      <a:pt x="670" y="485"/>
                    </a:cubicBezTo>
                    <a:cubicBezTo>
                      <a:pt x="670" y="479"/>
                      <a:pt x="670" y="479"/>
                      <a:pt x="670" y="479"/>
                    </a:cubicBezTo>
                    <a:cubicBezTo>
                      <a:pt x="665" y="479"/>
                      <a:pt x="665" y="479"/>
                      <a:pt x="665" y="479"/>
                    </a:cubicBezTo>
                    <a:cubicBezTo>
                      <a:pt x="664" y="479"/>
                      <a:pt x="664" y="478"/>
                      <a:pt x="664" y="477"/>
                    </a:cubicBezTo>
                    <a:cubicBezTo>
                      <a:pt x="664" y="476"/>
                      <a:pt x="664" y="475"/>
                      <a:pt x="665" y="475"/>
                    </a:cubicBezTo>
                    <a:cubicBezTo>
                      <a:pt x="670" y="475"/>
                      <a:pt x="670" y="475"/>
                      <a:pt x="670" y="475"/>
                    </a:cubicBezTo>
                    <a:cubicBezTo>
                      <a:pt x="670" y="469"/>
                      <a:pt x="670" y="469"/>
                      <a:pt x="670" y="469"/>
                    </a:cubicBezTo>
                    <a:cubicBezTo>
                      <a:pt x="665" y="469"/>
                      <a:pt x="665" y="469"/>
                      <a:pt x="665" y="469"/>
                    </a:cubicBezTo>
                    <a:cubicBezTo>
                      <a:pt x="664" y="469"/>
                      <a:pt x="664" y="469"/>
                      <a:pt x="664" y="468"/>
                    </a:cubicBezTo>
                    <a:cubicBezTo>
                      <a:pt x="664" y="467"/>
                      <a:pt x="664" y="466"/>
                      <a:pt x="665" y="466"/>
                    </a:cubicBezTo>
                    <a:cubicBezTo>
                      <a:pt x="670" y="466"/>
                      <a:pt x="670" y="466"/>
                      <a:pt x="670" y="466"/>
                    </a:cubicBezTo>
                    <a:cubicBezTo>
                      <a:pt x="670" y="465"/>
                      <a:pt x="670" y="465"/>
                      <a:pt x="670" y="465"/>
                    </a:cubicBezTo>
                    <a:cubicBezTo>
                      <a:pt x="670" y="461"/>
                      <a:pt x="673" y="458"/>
                      <a:pt x="676" y="458"/>
                    </a:cubicBezTo>
                    <a:cubicBezTo>
                      <a:pt x="678" y="458"/>
                      <a:pt x="678" y="458"/>
                      <a:pt x="678" y="458"/>
                    </a:cubicBezTo>
                    <a:cubicBezTo>
                      <a:pt x="678" y="454"/>
                      <a:pt x="678" y="454"/>
                      <a:pt x="678" y="454"/>
                    </a:cubicBezTo>
                    <a:cubicBezTo>
                      <a:pt x="678" y="453"/>
                      <a:pt x="678" y="452"/>
                      <a:pt x="679" y="452"/>
                    </a:cubicBezTo>
                    <a:cubicBezTo>
                      <a:pt x="680" y="452"/>
                      <a:pt x="681" y="453"/>
                      <a:pt x="681" y="454"/>
                    </a:cubicBezTo>
                    <a:cubicBezTo>
                      <a:pt x="681" y="458"/>
                      <a:pt x="681" y="458"/>
                      <a:pt x="681" y="458"/>
                    </a:cubicBezTo>
                    <a:cubicBezTo>
                      <a:pt x="687" y="458"/>
                      <a:pt x="687" y="458"/>
                      <a:pt x="687" y="458"/>
                    </a:cubicBezTo>
                    <a:cubicBezTo>
                      <a:pt x="687" y="454"/>
                      <a:pt x="687" y="454"/>
                      <a:pt x="687" y="454"/>
                    </a:cubicBezTo>
                    <a:cubicBezTo>
                      <a:pt x="687" y="453"/>
                      <a:pt x="688" y="452"/>
                      <a:pt x="689" y="452"/>
                    </a:cubicBezTo>
                    <a:cubicBezTo>
                      <a:pt x="689" y="452"/>
                      <a:pt x="690" y="453"/>
                      <a:pt x="690" y="454"/>
                    </a:cubicBezTo>
                    <a:cubicBezTo>
                      <a:pt x="690" y="458"/>
                      <a:pt x="690" y="458"/>
                      <a:pt x="690" y="458"/>
                    </a:cubicBezTo>
                    <a:cubicBezTo>
                      <a:pt x="696" y="458"/>
                      <a:pt x="696" y="458"/>
                      <a:pt x="696" y="458"/>
                    </a:cubicBezTo>
                    <a:cubicBezTo>
                      <a:pt x="696" y="454"/>
                      <a:pt x="696" y="454"/>
                      <a:pt x="696" y="454"/>
                    </a:cubicBezTo>
                    <a:cubicBezTo>
                      <a:pt x="696" y="453"/>
                      <a:pt x="697" y="452"/>
                      <a:pt x="698" y="452"/>
                    </a:cubicBezTo>
                    <a:cubicBezTo>
                      <a:pt x="699" y="452"/>
                      <a:pt x="700" y="453"/>
                      <a:pt x="700" y="454"/>
                    </a:cubicBezTo>
                    <a:cubicBezTo>
                      <a:pt x="700" y="458"/>
                      <a:pt x="700" y="458"/>
                      <a:pt x="700" y="458"/>
                    </a:cubicBezTo>
                    <a:cubicBezTo>
                      <a:pt x="706" y="458"/>
                      <a:pt x="706" y="458"/>
                      <a:pt x="706" y="458"/>
                    </a:cubicBezTo>
                    <a:cubicBezTo>
                      <a:pt x="706" y="454"/>
                      <a:pt x="706" y="454"/>
                      <a:pt x="706" y="454"/>
                    </a:cubicBezTo>
                    <a:cubicBezTo>
                      <a:pt x="706" y="453"/>
                      <a:pt x="706" y="452"/>
                      <a:pt x="707" y="452"/>
                    </a:cubicBezTo>
                    <a:cubicBezTo>
                      <a:pt x="708" y="452"/>
                      <a:pt x="709" y="453"/>
                      <a:pt x="709" y="454"/>
                    </a:cubicBezTo>
                    <a:cubicBezTo>
                      <a:pt x="709" y="458"/>
                      <a:pt x="709" y="458"/>
                      <a:pt x="709" y="458"/>
                    </a:cubicBezTo>
                    <a:moveTo>
                      <a:pt x="595" y="436"/>
                    </a:moveTo>
                    <a:cubicBezTo>
                      <a:pt x="595" y="436"/>
                      <a:pt x="594" y="436"/>
                      <a:pt x="594" y="436"/>
                    </a:cubicBezTo>
                    <a:cubicBezTo>
                      <a:pt x="589" y="433"/>
                      <a:pt x="583" y="430"/>
                      <a:pt x="578" y="427"/>
                    </a:cubicBezTo>
                    <a:cubicBezTo>
                      <a:pt x="577" y="426"/>
                      <a:pt x="577" y="425"/>
                      <a:pt x="577" y="424"/>
                    </a:cubicBezTo>
                    <a:cubicBezTo>
                      <a:pt x="576" y="418"/>
                      <a:pt x="576" y="412"/>
                      <a:pt x="577" y="406"/>
                    </a:cubicBezTo>
                    <a:cubicBezTo>
                      <a:pt x="577" y="405"/>
                      <a:pt x="577" y="404"/>
                      <a:pt x="578" y="403"/>
                    </a:cubicBezTo>
                    <a:cubicBezTo>
                      <a:pt x="583" y="400"/>
                      <a:pt x="589" y="397"/>
                      <a:pt x="594" y="394"/>
                    </a:cubicBezTo>
                    <a:cubicBezTo>
                      <a:pt x="594" y="394"/>
                      <a:pt x="595" y="394"/>
                      <a:pt x="595" y="394"/>
                    </a:cubicBezTo>
                    <a:cubicBezTo>
                      <a:pt x="596" y="394"/>
                      <a:pt x="596" y="394"/>
                      <a:pt x="597" y="394"/>
                    </a:cubicBezTo>
                    <a:cubicBezTo>
                      <a:pt x="602" y="397"/>
                      <a:pt x="607" y="400"/>
                      <a:pt x="613" y="403"/>
                    </a:cubicBezTo>
                    <a:cubicBezTo>
                      <a:pt x="614" y="404"/>
                      <a:pt x="614" y="405"/>
                      <a:pt x="614" y="406"/>
                    </a:cubicBezTo>
                    <a:cubicBezTo>
                      <a:pt x="614" y="409"/>
                      <a:pt x="614" y="412"/>
                      <a:pt x="614" y="415"/>
                    </a:cubicBezTo>
                    <a:cubicBezTo>
                      <a:pt x="614" y="418"/>
                      <a:pt x="615" y="421"/>
                      <a:pt x="614" y="424"/>
                    </a:cubicBezTo>
                    <a:cubicBezTo>
                      <a:pt x="614" y="425"/>
                      <a:pt x="614" y="426"/>
                      <a:pt x="613" y="427"/>
                    </a:cubicBezTo>
                    <a:cubicBezTo>
                      <a:pt x="608" y="430"/>
                      <a:pt x="602" y="433"/>
                      <a:pt x="597" y="436"/>
                    </a:cubicBezTo>
                    <a:cubicBezTo>
                      <a:pt x="597" y="436"/>
                      <a:pt x="596" y="436"/>
                      <a:pt x="595" y="436"/>
                    </a:cubicBezTo>
                    <a:moveTo>
                      <a:pt x="551" y="436"/>
                    </a:moveTo>
                    <a:cubicBezTo>
                      <a:pt x="551" y="436"/>
                      <a:pt x="550" y="436"/>
                      <a:pt x="550" y="436"/>
                    </a:cubicBezTo>
                    <a:cubicBezTo>
                      <a:pt x="544" y="433"/>
                      <a:pt x="539" y="430"/>
                      <a:pt x="534" y="427"/>
                    </a:cubicBezTo>
                    <a:cubicBezTo>
                      <a:pt x="533" y="426"/>
                      <a:pt x="532" y="425"/>
                      <a:pt x="532" y="424"/>
                    </a:cubicBezTo>
                    <a:cubicBezTo>
                      <a:pt x="532" y="418"/>
                      <a:pt x="532" y="412"/>
                      <a:pt x="532" y="406"/>
                    </a:cubicBezTo>
                    <a:cubicBezTo>
                      <a:pt x="532" y="405"/>
                      <a:pt x="533" y="404"/>
                      <a:pt x="534" y="403"/>
                    </a:cubicBezTo>
                    <a:cubicBezTo>
                      <a:pt x="539" y="400"/>
                      <a:pt x="544" y="397"/>
                      <a:pt x="550" y="394"/>
                    </a:cubicBezTo>
                    <a:cubicBezTo>
                      <a:pt x="550" y="394"/>
                      <a:pt x="551" y="394"/>
                      <a:pt x="551" y="394"/>
                    </a:cubicBezTo>
                    <a:cubicBezTo>
                      <a:pt x="552" y="394"/>
                      <a:pt x="552" y="394"/>
                      <a:pt x="552" y="394"/>
                    </a:cubicBezTo>
                    <a:cubicBezTo>
                      <a:pt x="558" y="397"/>
                      <a:pt x="563" y="400"/>
                      <a:pt x="568" y="403"/>
                    </a:cubicBezTo>
                    <a:cubicBezTo>
                      <a:pt x="570" y="404"/>
                      <a:pt x="570" y="405"/>
                      <a:pt x="570" y="406"/>
                    </a:cubicBezTo>
                    <a:cubicBezTo>
                      <a:pt x="570" y="408"/>
                      <a:pt x="570" y="409"/>
                      <a:pt x="570" y="411"/>
                    </a:cubicBezTo>
                    <a:cubicBezTo>
                      <a:pt x="570" y="412"/>
                      <a:pt x="570" y="414"/>
                      <a:pt x="570" y="415"/>
                    </a:cubicBezTo>
                    <a:cubicBezTo>
                      <a:pt x="570" y="417"/>
                      <a:pt x="570" y="418"/>
                      <a:pt x="570" y="419"/>
                    </a:cubicBezTo>
                    <a:cubicBezTo>
                      <a:pt x="570" y="421"/>
                      <a:pt x="570" y="422"/>
                      <a:pt x="570" y="424"/>
                    </a:cubicBezTo>
                    <a:cubicBezTo>
                      <a:pt x="570" y="425"/>
                      <a:pt x="570" y="426"/>
                      <a:pt x="568" y="427"/>
                    </a:cubicBezTo>
                    <a:cubicBezTo>
                      <a:pt x="563" y="430"/>
                      <a:pt x="558" y="433"/>
                      <a:pt x="553" y="436"/>
                    </a:cubicBezTo>
                    <a:cubicBezTo>
                      <a:pt x="552" y="436"/>
                      <a:pt x="552" y="436"/>
                      <a:pt x="551" y="436"/>
                    </a:cubicBezTo>
                    <a:moveTo>
                      <a:pt x="332" y="448"/>
                    </a:moveTo>
                    <a:cubicBezTo>
                      <a:pt x="317" y="442"/>
                      <a:pt x="306" y="427"/>
                      <a:pt x="306" y="409"/>
                    </a:cubicBezTo>
                    <a:cubicBezTo>
                      <a:pt x="306" y="409"/>
                      <a:pt x="306" y="408"/>
                      <a:pt x="306" y="408"/>
                    </a:cubicBezTo>
                    <a:cubicBezTo>
                      <a:pt x="306" y="406"/>
                      <a:pt x="306" y="404"/>
                      <a:pt x="307" y="402"/>
                    </a:cubicBezTo>
                    <a:cubicBezTo>
                      <a:pt x="310" y="382"/>
                      <a:pt x="327" y="367"/>
                      <a:pt x="348" y="367"/>
                    </a:cubicBezTo>
                    <a:cubicBezTo>
                      <a:pt x="350" y="367"/>
                      <a:pt x="353" y="367"/>
                      <a:pt x="355" y="368"/>
                    </a:cubicBezTo>
                    <a:cubicBezTo>
                      <a:pt x="357" y="368"/>
                      <a:pt x="359" y="369"/>
                      <a:pt x="361" y="369"/>
                    </a:cubicBezTo>
                    <a:cubicBezTo>
                      <a:pt x="373" y="373"/>
                      <a:pt x="382" y="382"/>
                      <a:pt x="387" y="394"/>
                    </a:cubicBezTo>
                    <a:cubicBezTo>
                      <a:pt x="388" y="395"/>
                      <a:pt x="388" y="397"/>
                      <a:pt x="388" y="398"/>
                    </a:cubicBezTo>
                    <a:cubicBezTo>
                      <a:pt x="389" y="402"/>
                      <a:pt x="390" y="405"/>
                      <a:pt x="390" y="409"/>
                    </a:cubicBezTo>
                    <a:cubicBezTo>
                      <a:pt x="390" y="425"/>
                      <a:pt x="381" y="438"/>
                      <a:pt x="369" y="445"/>
                    </a:cubicBezTo>
                    <a:cubicBezTo>
                      <a:pt x="369" y="436"/>
                      <a:pt x="369" y="436"/>
                      <a:pt x="369" y="436"/>
                    </a:cubicBezTo>
                    <a:cubicBezTo>
                      <a:pt x="369" y="436"/>
                      <a:pt x="369" y="436"/>
                      <a:pt x="369" y="436"/>
                    </a:cubicBezTo>
                    <a:cubicBezTo>
                      <a:pt x="369" y="435"/>
                      <a:pt x="369" y="434"/>
                      <a:pt x="369" y="433"/>
                    </a:cubicBezTo>
                    <a:cubicBezTo>
                      <a:pt x="369" y="424"/>
                      <a:pt x="369" y="424"/>
                      <a:pt x="369" y="424"/>
                    </a:cubicBezTo>
                    <a:cubicBezTo>
                      <a:pt x="369" y="414"/>
                      <a:pt x="361" y="406"/>
                      <a:pt x="350" y="406"/>
                    </a:cubicBezTo>
                    <a:cubicBezTo>
                      <a:pt x="340" y="406"/>
                      <a:pt x="332" y="414"/>
                      <a:pt x="332" y="424"/>
                    </a:cubicBezTo>
                    <a:cubicBezTo>
                      <a:pt x="332" y="433"/>
                      <a:pt x="332" y="433"/>
                      <a:pt x="332" y="433"/>
                    </a:cubicBezTo>
                    <a:cubicBezTo>
                      <a:pt x="332" y="434"/>
                      <a:pt x="332" y="435"/>
                      <a:pt x="332" y="436"/>
                    </a:cubicBezTo>
                    <a:cubicBezTo>
                      <a:pt x="332" y="436"/>
                      <a:pt x="332" y="436"/>
                      <a:pt x="332" y="436"/>
                    </a:cubicBezTo>
                    <a:cubicBezTo>
                      <a:pt x="332" y="448"/>
                      <a:pt x="332" y="448"/>
                      <a:pt x="332" y="448"/>
                    </a:cubicBezTo>
                    <a:moveTo>
                      <a:pt x="573" y="398"/>
                    </a:moveTo>
                    <a:cubicBezTo>
                      <a:pt x="573" y="398"/>
                      <a:pt x="572" y="398"/>
                      <a:pt x="572" y="398"/>
                    </a:cubicBezTo>
                    <a:cubicBezTo>
                      <a:pt x="566" y="395"/>
                      <a:pt x="561" y="392"/>
                      <a:pt x="556" y="389"/>
                    </a:cubicBezTo>
                    <a:cubicBezTo>
                      <a:pt x="555" y="388"/>
                      <a:pt x="554" y="387"/>
                      <a:pt x="554" y="386"/>
                    </a:cubicBezTo>
                    <a:cubicBezTo>
                      <a:pt x="554" y="384"/>
                      <a:pt x="554" y="383"/>
                      <a:pt x="554" y="381"/>
                    </a:cubicBezTo>
                    <a:cubicBezTo>
                      <a:pt x="554" y="380"/>
                      <a:pt x="554" y="378"/>
                      <a:pt x="554" y="377"/>
                    </a:cubicBezTo>
                    <a:cubicBezTo>
                      <a:pt x="554" y="375"/>
                      <a:pt x="554" y="374"/>
                      <a:pt x="554" y="372"/>
                    </a:cubicBezTo>
                    <a:cubicBezTo>
                      <a:pt x="554" y="371"/>
                      <a:pt x="554" y="369"/>
                      <a:pt x="554" y="368"/>
                    </a:cubicBezTo>
                    <a:cubicBezTo>
                      <a:pt x="554" y="367"/>
                      <a:pt x="555" y="366"/>
                      <a:pt x="556" y="365"/>
                    </a:cubicBezTo>
                    <a:cubicBezTo>
                      <a:pt x="561" y="362"/>
                      <a:pt x="566" y="359"/>
                      <a:pt x="571" y="356"/>
                    </a:cubicBezTo>
                    <a:cubicBezTo>
                      <a:pt x="572" y="356"/>
                      <a:pt x="573" y="356"/>
                      <a:pt x="573" y="356"/>
                    </a:cubicBezTo>
                    <a:cubicBezTo>
                      <a:pt x="574" y="356"/>
                      <a:pt x="575" y="356"/>
                      <a:pt x="575" y="356"/>
                    </a:cubicBezTo>
                    <a:cubicBezTo>
                      <a:pt x="580" y="359"/>
                      <a:pt x="585" y="362"/>
                      <a:pt x="591" y="365"/>
                    </a:cubicBezTo>
                    <a:cubicBezTo>
                      <a:pt x="591" y="366"/>
                      <a:pt x="592" y="367"/>
                      <a:pt x="592" y="368"/>
                    </a:cubicBezTo>
                    <a:cubicBezTo>
                      <a:pt x="592" y="374"/>
                      <a:pt x="592" y="380"/>
                      <a:pt x="592" y="386"/>
                    </a:cubicBezTo>
                    <a:cubicBezTo>
                      <a:pt x="592" y="387"/>
                      <a:pt x="591" y="388"/>
                      <a:pt x="591" y="389"/>
                    </a:cubicBezTo>
                    <a:cubicBezTo>
                      <a:pt x="585" y="392"/>
                      <a:pt x="580" y="395"/>
                      <a:pt x="575" y="398"/>
                    </a:cubicBezTo>
                    <a:cubicBezTo>
                      <a:pt x="575" y="398"/>
                      <a:pt x="574" y="398"/>
                      <a:pt x="573" y="398"/>
                    </a:cubicBezTo>
                    <a:moveTo>
                      <a:pt x="13" y="507"/>
                    </a:moveTo>
                    <a:cubicBezTo>
                      <a:pt x="13" y="338"/>
                      <a:pt x="13" y="338"/>
                      <a:pt x="13" y="338"/>
                    </a:cubicBezTo>
                    <a:cubicBezTo>
                      <a:pt x="80" y="338"/>
                      <a:pt x="80" y="338"/>
                      <a:pt x="80" y="338"/>
                    </a:cubicBezTo>
                    <a:cubicBezTo>
                      <a:pt x="129" y="338"/>
                      <a:pt x="129" y="338"/>
                      <a:pt x="129" y="338"/>
                    </a:cubicBezTo>
                    <a:cubicBezTo>
                      <a:pt x="129" y="343"/>
                      <a:pt x="129" y="343"/>
                      <a:pt x="129" y="343"/>
                    </a:cubicBezTo>
                    <a:cubicBezTo>
                      <a:pt x="129" y="507"/>
                      <a:pt x="129" y="507"/>
                      <a:pt x="129" y="507"/>
                    </a:cubicBezTo>
                    <a:cubicBezTo>
                      <a:pt x="13" y="507"/>
                      <a:pt x="13" y="507"/>
                      <a:pt x="13" y="507"/>
                    </a:cubicBezTo>
                    <a:moveTo>
                      <a:pt x="695" y="353"/>
                    </a:moveTo>
                    <a:cubicBezTo>
                      <a:pt x="702" y="330"/>
                      <a:pt x="702" y="330"/>
                      <a:pt x="702" y="330"/>
                    </a:cubicBezTo>
                    <a:cubicBezTo>
                      <a:pt x="708" y="330"/>
                      <a:pt x="708" y="330"/>
                      <a:pt x="708" y="330"/>
                    </a:cubicBezTo>
                    <a:cubicBezTo>
                      <a:pt x="715" y="353"/>
                      <a:pt x="715" y="353"/>
                      <a:pt x="715" y="353"/>
                    </a:cubicBezTo>
                    <a:cubicBezTo>
                      <a:pt x="711" y="353"/>
                      <a:pt x="711" y="353"/>
                      <a:pt x="711" y="353"/>
                    </a:cubicBezTo>
                    <a:cubicBezTo>
                      <a:pt x="709" y="347"/>
                      <a:pt x="709" y="347"/>
                      <a:pt x="709" y="347"/>
                    </a:cubicBezTo>
                    <a:cubicBezTo>
                      <a:pt x="701" y="347"/>
                      <a:pt x="701" y="347"/>
                      <a:pt x="701" y="347"/>
                    </a:cubicBezTo>
                    <a:cubicBezTo>
                      <a:pt x="700" y="353"/>
                      <a:pt x="700" y="353"/>
                      <a:pt x="700" y="353"/>
                    </a:cubicBezTo>
                    <a:cubicBezTo>
                      <a:pt x="695" y="353"/>
                      <a:pt x="695" y="353"/>
                      <a:pt x="695" y="353"/>
                    </a:cubicBezTo>
                    <a:moveTo>
                      <a:pt x="718" y="353"/>
                    </a:moveTo>
                    <a:cubicBezTo>
                      <a:pt x="718" y="330"/>
                      <a:pt x="718" y="330"/>
                      <a:pt x="718" y="330"/>
                    </a:cubicBezTo>
                    <a:cubicBezTo>
                      <a:pt x="726" y="330"/>
                      <a:pt x="726" y="330"/>
                      <a:pt x="726" y="330"/>
                    </a:cubicBezTo>
                    <a:cubicBezTo>
                      <a:pt x="731" y="330"/>
                      <a:pt x="735" y="332"/>
                      <a:pt x="735" y="337"/>
                    </a:cubicBezTo>
                    <a:cubicBezTo>
                      <a:pt x="735" y="343"/>
                      <a:pt x="731" y="345"/>
                      <a:pt x="726" y="345"/>
                    </a:cubicBezTo>
                    <a:cubicBezTo>
                      <a:pt x="723" y="345"/>
                      <a:pt x="723" y="345"/>
                      <a:pt x="723" y="345"/>
                    </a:cubicBezTo>
                    <a:cubicBezTo>
                      <a:pt x="723" y="353"/>
                      <a:pt x="723" y="353"/>
                      <a:pt x="723" y="353"/>
                    </a:cubicBezTo>
                    <a:cubicBezTo>
                      <a:pt x="718" y="353"/>
                      <a:pt x="718" y="353"/>
                      <a:pt x="718" y="353"/>
                    </a:cubicBezTo>
                    <a:moveTo>
                      <a:pt x="739" y="353"/>
                    </a:moveTo>
                    <a:cubicBezTo>
                      <a:pt x="739" y="330"/>
                      <a:pt x="739" y="330"/>
                      <a:pt x="739" y="330"/>
                    </a:cubicBezTo>
                    <a:cubicBezTo>
                      <a:pt x="744" y="330"/>
                      <a:pt x="744" y="330"/>
                      <a:pt x="744" y="330"/>
                    </a:cubicBezTo>
                    <a:cubicBezTo>
                      <a:pt x="744" y="353"/>
                      <a:pt x="744" y="353"/>
                      <a:pt x="744" y="353"/>
                    </a:cubicBezTo>
                    <a:cubicBezTo>
                      <a:pt x="739" y="353"/>
                      <a:pt x="739" y="353"/>
                      <a:pt x="739" y="353"/>
                    </a:cubicBezTo>
                    <a:moveTo>
                      <a:pt x="679" y="308"/>
                    </a:moveTo>
                    <a:cubicBezTo>
                      <a:pt x="678" y="308"/>
                      <a:pt x="676" y="307"/>
                      <a:pt x="676" y="305"/>
                    </a:cubicBezTo>
                    <a:cubicBezTo>
                      <a:pt x="676" y="304"/>
                      <a:pt x="678" y="303"/>
                      <a:pt x="679" y="303"/>
                    </a:cubicBezTo>
                    <a:cubicBezTo>
                      <a:pt x="688" y="303"/>
                      <a:pt x="688" y="303"/>
                      <a:pt x="688" y="303"/>
                    </a:cubicBezTo>
                    <a:cubicBezTo>
                      <a:pt x="689" y="296"/>
                      <a:pt x="695" y="291"/>
                      <a:pt x="702" y="291"/>
                    </a:cubicBezTo>
                    <a:cubicBezTo>
                      <a:pt x="710" y="291"/>
                      <a:pt x="710" y="291"/>
                      <a:pt x="710" y="291"/>
                    </a:cubicBezTo>
                    <a:cubicBezTo>
                      <a:pt x="710" y="291"/>
                      <a:pt x="710" y="291"/>
                      <a:pt x="710" y="291"/>
                    </a:cubicBezTo>
                    <a:cubicBezTo>
                      <a:pt x="710" y="292"/>
                      <a:pt x="710" y="292"/>
                      <a:pt x="710" y="292"/>
                    </a:cubicBezTo>
                    <a:cubicBezTo>
                      <a:pt x="710" y="319"/>
                      <a:pt x="710" y="319"/>
                      <a:pt x="710" y="319"/>
                    </a:cubicBezTo>
                    <a:cubicBezTo>
                      <a:pt x="710" y="320"/>
                      <a:pt x="710" y="320"/>
                      <a:pt x="710" y="320"/>
                    </a:cubicBezTo>
                    <a:cubicBezTo>
                      <a:pt x="710" y="320"/>
                      <a:pt x="710" y="320"/>
                      <a:pt x="710" y="320"/>
                    </a:cubicBezTo>
                    <a:cubicBezTo>
                      <a:pt x="702" y="320"/>
                      <a:pt x="702" y="320"/>
                      <a:pt x="702" y="320"/>
                    </a:cubicBezTo>
                    <a:cubicBezTo>
                      <a:pt x="695" y="320"/>
                      <a:pt x="689" y="315"/>
                      <a:pt x="688" y="308"/>
                    </a:cubicBezTo>
                    <a:cubicBezTo>
                      <a:pt x="679" y="308"/>
                      <a:pt x="679" y="308"/>
                      <a:pt x="679" y="308"/>
                    </a:cubicBezTo>
                    <a:moveTo>
                      <a:pt x="723" y="301"/>
                    </a:moveTo>
                    <a:cubicBezTo>
                      <a:pt x="721" y="301"/>
                      <a:pt x="720" y="300"/>
                      <a:pt x="720" y="298"/>
                    </a:cubicBezTo>
                    <a:cubicBezTo>
                      <a:pt x="720" y="297"/>
                      <a:pt x="721" y="296"/>
                      <a:pt x="723" y="296"/>
                    </a:cubicBezTo>
                    <a:cubicBezTo>
                      <a:pt x="729" y="296"/>
                      <a:pt x="729" y="296"/>
                      <a:pt x="729" y="296"/>
                    </a:cubicBezTo>
                    <a:cubicBezTo>
                      <a:pt x="729" y="294"/>
                      <a:pt x="729" y="294"/>
                      <a:pt x="729" y="294"/>
                    </a:cubicBezTo>
                    <a:cubicBezTo>
                      <a:pt x="729" y="292"/>
                      <a:pt x="730" y="291"/>
                      <a:pt x="732" y="291"/>
                    </a:cubicBezTo>
                    <a:cubicBezTo>
                      <a:pt x="740" y="291"/>
                      <a:pt x="740" y="291"/>
                      <a:pt x="740" y="291"/>
                    </a:cubicBezTo>
                    <a:cubicBezTo>
                      <a:pt x="747" y="291"/>
                      <a:pt x="752" y="296"/>
                      <a:pt x="754" y="303"/>
                    </a:cubicBezTo>
                    <a:cubicBezTo>
                      <a:pt x="763" y="303"/>
                      <a:pt x="763" y="303"/>
                      <a:pt x="763" y="303"/>
                    </a:cubicBezTo>
                    <a:cubicBezTo>
                      <a:pt x="764" y="303"/>
                      <a:pt x="765" y="304"/>
                      <a:pt x="765" y="305"/>
                    </a:cubicBezTo>
                    <a:cubicBezTo>
                      <a:pt x="765" y="307"/>
                      <a:pt x="764" y="308"/>
                      <a:pt x="763" y="308"/>
                    </a:cubicBezTo>
                    <a:cubicBezTo>
                      <a:pt x="754" y="308"/>
                      <a:pt x="754" y="308"/>
                      <a:pt x="754" y="308"/>
                    </a:cubicBezTo>
                    <a:cubicBezTo>
                      <a:pt x="752" y="315"/>
                      <a:pt x="747" y="320"/>
                      <a:pt x="740" y="320"/>
                    </a:cubicBezTo>
                    <a:cubicBezTo>
                      <a:pt x="732" y="320"/>
                      <a:pt x="732" y="320"/>
                      <a:pt x="732" y="320"/>
                    </a:cubicBezTo>
                    <a:cubicBezTo>
                      <a:pt x="730" y="320"/>
                      <a:pt x="729" y="319"/>
                      <a:pt x="729" y="317"/>
                    </a:cubicBezTo>
                    <a:cubicBezTo>
                      <a:pt x="729" y="315"/>
                      <a:pt x="729" y="315"/>
                      <a:pt x="729" y="315"/>
                    </a:cubicBezTo>
                    <a:cubicBezTo>
                      <a:pt x="723" y="315"/>
                      <a:pt x="723" y="315"/>
                      <a:pt x="723" y="315"/>
                    </a:cubicBezTo>
                    <a:cubicBezTo>
                      <a:pt x="721" y="315"/>
                      <a:pt x="720" y="314"/>
                      <a:pt x="720" y="312"/>
                    </a:cubicBezTo>
                    <a:cubicBezTo>
                      <a:pt x="720" y="311"/>
                      <a:pt x="721" y="310"/>
                      <a:pt x="723" y="310"/>
                    </a:cubicBezTo>
                    <a:cubicBezTo>
                      <a:pt x="729" y="310"/>
                      <a:pt x="729" y="310"/>
                      <a:pt x="729" y="310"/>
                    </a:cubicBezTo>
                    <a:cubicBezTo>
                      <a:pt x="729" y="301"/>
                      <a:pt x="729" y="301"/>
                      <a:pt x="729" y="301"/>
                    </a:cubicBezTo>
                    <a:cubicBezTo>
                      <a:pt x="723" y="301"/>
                      <a:pt x="723" y="301"/>
                      <a:pt x="723" y="301"/>
                    </a:cubicBezTo>
                    <a:moveTo>
                      <a:pt x="182" y="223"/>
                    </a:moveTo>
                    <a:cubicBezTo>
                      <a:pt x="180" y="223"/>
                      <a:pt x="179" y="222"/>
                      <a:pt x="179" y="220"/>
                    </a:cubicBezTo>
                    <a:cubicBezTo>
                      <a:pt x="179" y="219"/>
                      <a:pt x="180" y="218"/>
                      <a:pt x="182" y="218"/>
                    </a:cubicBezTo>
                    <a:cubicBezTo>
                      <a:pt x="205" y="218"/>
                      <a:pt x="205" y="218"/>
                      <a:pt x="205" y="218"/>
                    </a:cubicBezTo>
                    <a:cubicBezTo>
                      <a:pt x="206" y="218"/>
                      <a:pt x="208" y="219"/>
                      <a:pt x="208" y="220"/>
                    </a:cubicBezTo>
                    <a:cubicBezTo>
                      <a:pt x="208" y="222"/>
                      <a:pt x="206" y="223"/>
                      <a:pt x="205" y="223"/>
                    </a:cubicBezTo>
                    <a:cubicBezTo>
                      <a:pt x="182" y="223"/>
                      <a:pt x="182" y="223"/>
                      <a:pt x="182" y="223"/>
                    </a:cubicBezTo>
                    <a:moveTo>
                      <a:pt x="215" y="223"/>
                    </a:moveTo>
                    <a:cubicBezTo>
                      <a:pt x="213" y="223"/>
                      <a:pt x="212" y="222"/>
                      <a:pt x="212" y="220"/>
                    </a:cubicBezTo>
                    <a:cubicBezTo>
                      <a:pt x="212" y="219"/>
                      <a:pt x="213" y="217"/>
                      <a:pt x="215" y="217"/>
                    </a:cubicBezTo>
                    <a:cubicBezTo>
                      <a:pt x="217" y="217"/>
                      <a:pt x="218" y="219"/>
                      <a:pt x="218" y="220"/>
                    </a:cubicBezTo>
                    <a:cubicBezTo>
                      <a:pt x="218" y="222"/>
                      <a:pt x="217" y="223"/>
                      <a:pt x="215" y="223"/>
                    </a:cubicBezTo>
                    <a:moveTo>
                      <a:pt x="224" y="223"/>
                    </a:moveTo>
                    <a:cubicBezTo>
                      <a:pt x="223" y="223"/>
                      <a:pt x="221" y="222"/>
                      <a:pt x="221" y="220"/>
                    </a:cubicBezTo>
                    <a:cubicBezTo>
                      <a:pt x="221" y="219"/>
                      <a:pt x="223" y="217"/>
                      <a:pt x="224" y="217"/>
                    </a:cubicBezTo>
                    <a:cubicBezTo>
                      <a:pt x="226" y="217"/>
                      <a:pt x="227" y="219"/>
                      <a:pt x="227" y="220"/>
                    </a:cubicBezTo>
                    <a:cubicBezTo>
                      <a:pt x="227" y="222"/>
                      <a:pt x="226" y="223"/>
                      <a:pt x="224" y="223"/>
                    </a:cubicBezTo>
                    <a:moveTo>
                      <a:pt x="234" y="223"/>
                    </a:moveTo>
                    <a:cubicBezTo>
                      <a:pt x="232" y="223"/>
                      <a:pt x="231" y="222"/>
                      <a:pt x="231" y="220"/>
                    </a:cubicBezTo>
                    <a:cubicBezTo>
                      <a:pt x="231" y="219"/>
                      <a:pt x="232" y="217"/>
                      <a:pt x="234" y="217"/>
                    </a:cubicBezTo>
                    <a:cubicBezTo>
                      <a:pt x="235" y="217"/>
                      <a:pt x="237" y="219"/>
                      <a:pt x="237" y="220"/>
                    </a:cubicBezTo>
                    <a:cubicBezTo>
                      <a:pt x="237" y="222"/>
                      <a:pt x="235" y="223"/>
                      <a:pt x="234" y="223"/>
                    </a:cubicBezTo>
                    <a:moveTo>
                      <a:pt x="217" y="200"/>
                    </a:moveTo>
                    <a:cubicBezTo>
                      <a:pt x="217" y="14"/>
                      <a:pt x="217" y="14"/>
                      <a:pt x="217" y="14"/>
                    </a:cubicBezTo>
                    <a:cubicBezTo>
                      <a:pt x="518" y="14"/>
                      <a:pt x="518" y="14"/>
                      <a:pt x="518" y="14"/>
                    </a:cubicBezTo>
                    <a:cubicBezTo>
                      <a:pt x="518" y="200"/>
                      <a:pt x="518" y="200"/>
                      <a:pt x="518" y="200"/>
                    </a:cubicBezTo>
                    <a:cubicBezTo>
                      <a:pt x="311" y="200"/>
                      <a:pt x="311" y="200"/>
                      <a:pt x="311" y="200"/>
                    </a:cubicBezTo>
                    <a:cubicBezTo>
                      <a:pt x="305" y="200"/>
                      <a:pt x="305" y="200"/>
                      <a:pt x="305" y="200"/>
                    </a:cubicBezTo>
                    <a:cubicBezTo>
                      <a:pt x="217" y="200"/>
                      <a:pt x="217" y="200"/>
                      <a:pt x="217" y="200"/>
                    </a:cubicBezTo>
                    <a:moveTo>
                      <a:pt x="516" y="0"/>
                    </a:moveTo>
                    <a:cubicBezTo>
                      <a:pt x="217" y="0"/>
                      <a:pt x="217" y="0"/>
                      <a:pt x="217" y="0"/>
                    </a:cubicBezTo>
                    <a:cubicBezTo>
                      <a:pt x="209" y="0"/>
                      <a:pt x="202" y="7"/>
                      <a:pt x="202" y="15"/>
                    </a:cubicBezTo>
                    <a:cubicBezTo>
                      <a:pt x="202" y="200"/>
                      <a:pt x="202" y="200"/>
                      <a:pt x="202" y="200"/>
                    </a:cubicBezTo>
                    <a:cubicBezTo>
                      <a:pt x="202" y="206"/>
                      <a:pt x="206" y="212"/>
                      <a:pt x="212" y="214"/>
                    </a:cubicBezTo>
                    <a:cubicBezTo>
                      <a:pt x="138" y="214"/>
                      <a:pt x="138" y="214"/>
                      <a:pt x="138" y="214"/>
                    </a:cubicBezTo>
                    <a:cubicBezTo>
                      <a:pt x="138" y="215"/>
                      <a:pt x="138" y="217"/>
                      <a:pt x="138" y="218"/>
                    </a:cubicBezTo>
                    <a:cubicBezTo>
                      <a:pt x="138" y="224"/>
                      <a:pt x="140" y="230"/>
                      <a:pt x="143" y="234"/>
                    </a:cubicBezTo>
                    <a:cubicBezTo>
                      <a:pt x="143" y="234"/>
                      <a:pt x="143" y="234"/>
                      <a:pt x="143" y="234"/>
                    </a:cubicBezTo>
                    <a:cubicBezTo>
                      <a:pt x="144" y="235"/>
                      <a:pt x="144" y="235"/>
                      <a:pt x="144" y="235"/>
                    </a:cubicBezTo>
                    <a:cubicBezTo>
                      <a:pt x="144" y="235"/>
                      <a:pt x="144" y="235"/>
                      <a:pt x="144" y="235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6" y="237"/>
                      <a:pt x="146" y="237"/>
                      <a:pt x="146" y="237"/>
                    </a:cubicBezTo>
                    <a:cubicBezTo>
                      <a:pt x="146" y="237"/>
                      <a:pt x="146" y="237"/>
                      <a:pt x="146" y="237"/>
                    </a:cubicBezTo>
                    <a:cubicBezTo>
                      <a:pt x="147" y="237"/>
                      <a:pt x="147" y="238"/>
                      <a:pt x="148" y="238"/>
                    </a:cubicBezTo>
                    <a:cubicBezTo>
                      <a:pt x="148" y="238"/>
                      <a:pt x="148" y="238"/>
                      <a:pt x="148" y="238"/>
                    </a:cubicBezTo>
                    <a:cubicBezTo>
                      <a:pt x="149" y="239"/>
                      <a:pt x="149" y="239"/>
                      <a:pt x="149" y="239"/>
                    </a:cubicBezTo>
                    <a:cubicBezTo>
                      <a:pt x="149" y="239"/>
                      <a:pt x="149" y="239"/>
                      <a:pt x="149" y="239"/>
                    </a:cubicBezTo>
                    <a:cubicBezTo>
                      <a:pt x="150" y="239"/>
                      <a:pt x="150" y="239"/>
                      <a:pt x="150" y="239"/>
                    </a:cubicBezTo>
                    <a:cubicBezTo>
                      <a:pt x="150" y="239"/>
                      <a:pt x="150" y="239"/>
                      <a:pt x="150" y="239"/>
                    </a:cubicBezTo>
                    <a:cubicBezTo>
                      <a:pt x="151" y="239"/>
                      <a:pt x="151" y="239"/>
                      <a:pt x="151" y="239"/>
                    </a:cubicBezTo>
                    <a:cubicBezTo>
                      <a:pt x="151" y="239"/>
                      <a:pt x="151" y="239"/>
                      <a:pt x="151" y="239"/>
                    </a:cubicBezTo>
                    <a:cubicBezTo>
                      <a:pt x="152" y="239"/>
                      <a:pt x="152" y="239"/>
                      <a:pt x="152" y="239"/>
                    </a:cubicBezTo>
                    <a:cubicBezTo>
                      <a:pt x="153" y="240"/>
                      <a:pt x="153" y="240"/>
                      <a:pt x="153" y="240"/>
                    </a:cubicBezTo>
                    <a:cubicBezTo>
                      <a:pt x="153" y="240"/>
                      <a:pt x="153" y="240"/>
                      <a:pt x="154" y="240"/>
                    </a:cubicBezTo>
                    <a:cubicBezTo>
                      <a:pt x="305" y="240"/>
                      <a:pt x="305" y="240"/>
                      <a:pt x="305" y="240"/>
                    </a:cubicBezTo>
                    <a:cubicBezTo>
                      <a:pt x="305" y="313"/>
                      <a:pt x="305" y="313"/>
                      <a:pt x="305" y="313"/>
                    </a:cubicBezTo>
                    <a:cubicBezTo>
                      <a:pt x="355" y="313"/>
                      <a:pt x="355" y="313"/>
                      <a:pt x="355" y="313"/>
                    </a:cubicBezTo>
                    <a:cubicBezTo>
                      <a:pt x="355" y="353"/>
                      <a:pt x="355" y="353"/>
                      <a:pt x="355" y="353"/>
                    </a:cubicBezTo>
                    <a:cubicBezTo>
                      <a:pt x="353" y="353"/>
                      <a:pt x="350" y="353"/>
                      <a:pt x="348" y="353"/>
                    </a:cubicBezTo>
                    <a:cubicBezTo>
                      <a:pt x="319" y="353"/>
                      <a:pt x="295" y="374"/>
                      <a:pt x="292" y="402"/>
                    </a:cubicBezTo>
                    <a:cubicBezTo>
                      <a:pt x="215" y="402"/>
                      <a:pt x="215" y="402"/>
                      <a:pt x="215" y="402"/>
                    </a:cubicBezTo>
                    <a:cubicBezTo>
                      <a:pt x="215" y="338"/>
                      <a:pt x="215" y="338"/>
                      <a:pt x="215" y="338"/>
                    </a:cubicBezTo>
                    <a:cubicBezTo>
                      <a:pt x="142" y="338"/>
                      <a:pt x="142" y="338"/>
                      <a:pt x="142" y="338"/>
                    </a:cubicBezTo>
                    <a:cubicBezTo>
                      <a:pt x="142" y="317"/>
                      <a:pt x="142" y="317"/>
                      <a:pt x="142" y="317"/>
                    </a:cubicBezTo>
                    <a:cubicBezTo>
                      <a:pt x="142" y="313"/>
                      <a:pt x="138" y="309"/>
                      <a:pt x="134" y="309"/>
                    </a:cubicBezTo>
                    <a:cubicBezTo>
                      <a:pt x="8" y="309"/>
                      <a:pt x="8" y="309"/>
                      <a:pt x="8" y="309"/>
                    </a:cubicBezTo>
                    <a:cubicBezTo>
                      <a:pt x="3" y="309"/>
                      <a:pt x="0" y="313"/>
                      <a:pt x="0" y="317"/>
                    </a:cubicBezTo>
                    <a:cubicBezTo>
                      <a:pt x="0" y="548"/>
                      <a:pt x="0" y="548"/>
                      <a:pt x="0" y="548"/>
                    </a:cubicBezTo>
                    <a:cubicBezTo>
                      <a:pt x="0" y="553"/>
                      <a:pt x="3" y="556"/>
                      <a:pt x="8" y="556"/>
                    </a:cubicBezTo>
                    <a:cubicBezTo>
                      <a:pt x="134" y="556"/>
                      <a:pt x="134" y="556"/>
                      <a:pt x="134" y="556"/>
                    </a:cubicBezTo>
                    <a:cubicBezTo>
                      <a:pt x="138" y="556"/>
                      <a:pt x="142" y="553"/>
                      <a:pt x="142" y="548"/>
                    </a:cubicBezTo>
                    <a:cubicBezTo>
                      <a:pt x="142" y="343"/>
                      <a:pt x="142" y="343"/>
                      <a:pt x="142" y="343"/>
                    </a:cubicBezTo>
                    <a:cubicBezTo>
                      <a:pt x="209" y="343"/>
                      <a:pt x="209" y="343"/>
                      <a:pt x="209" y="343"/>
                    </a:cubicBezTo>
                    <a:cubicBezTo>
                      <a:pt x="209" y="408"/>
                      <a:pt x="209" y="408"/>
                      <a:pt x="209" y="408"/>
                    </a:cubicBezTo>
                    <a:cubicBezTo>
                      <a:pt x="292" y="408"/>
                      <a:pt x="292" y="408"/>
                      <a:pt x="292" y="408"/>
                    </a:cubicBezTo>
                    <a:cubicBezTo>
                      <a:pt x="292" y="408"/>
                      <a:pt x="292" y="409"/>
                      <a:pt x="292" y="409"/>
                    </a:cubicBezTo>
                    <a:cubicBezTo>
                      <a:pt x="292" y="435"/>
                      <a:pt x="309" y="456"/>
                      <a:pt x="332" y="463"/>
                    </a:cubicBezTo>
                    <a:cubicBezTo>
                      <a:pt x="332" y="623"/>
                      <a:pt x="332" y="623"/>
                      <a:pt x="332" y="623"/>
                    </a:cubicBezTo>
                    <a:cubicBezTo>
                      <a:pt x="332" y="623"/>
                      <a:pt x="327" y="618"/>
                      <a:pt x="323" y="607"/>
                    </a:cubicBezTo>
                    <a:cubicBezTo>
                      <a:pt x="320" y="567"/>
                      <a:pt x="320" y="567"/>
                      <a:pt x="320" y="567"/>
                    </a:cubicBezTo>
                    <a:cubicBezTo>
                      <a:pt x="320" y="567"/>
                      <a:pt x="314" y="541"/>
                      <a:pt x="299" y="541"/>
                    </a:cubicBezTo>
                    <a:cubicBezTo>
                      <a:pt x="295" y="541"/>
                      <a:pt x="291" y="542"/>
                      <a:pt x="287" y="546"/>
                    </a:cubicBezTo>
                    <a:cubicBezTo>
                      <a:pt x="287" y="548"/>
                      <a:pt x="287" y="548"/>
                      <a:pt x="287" y="548"/>
                    </a:cubicBezTo>
                    <a:cubicBezTo>
                      <a:pt x="287" y="548"/>
                      <a:pt x="287" y="548"/>
                      <a:pt x="287" y="548"/>
                    </a:cubicBezTo>
                    <a:cubicBezTo>
                      <a:pt x="287" y="569"/>
                      <a:pt x="287" y="569"/>
                      <a:pt x="287" y="569"/>
                    </a:cubicBezTo>
                    <a:cubicBezTo>
                      <a:pt x="287" y="569"/>
                      <a:pt x="287" y="569"/>
                      <a:pt x="287" y="569"/>
                    </a:cubicBezTo>
                    <a:cubicBezTo>
                      <a:pt x="288" y="629"/>
                      <a:pt x="288" y="629"/>
                      <a:pt x="288" y="629"/>
                    </a:cubicBezTo>
                    <a:cubicBezTo>
                      <a:pt x="288" y="629"/>
                      <a:pt x="324" y="665"/>
                      <a:pt x="334" y="684"/>
                    </a:cubicBezTo>
                    <a:cubicBezTo>
                      <a:pt x="345" y="704"/>
                      <a:pt x="365" y="711"/>
                      <a:pt x="366" y="711"/>
                    </a:cubicBezTo>
                    <a:cubicBezTo>
                      <a:pt x="367" y="711"/>
                      <a:pt x="485" y="711"/>
                      <a:pt x="485" y="711"/>
                    </a:cubicBezTo>
                    <a:cubicBezTo>
                      <a:pt x="485" y="711"/>
                      <a:pt x="514" y="703"/>
                      <a:pt x="515" y="663"/>
                    </a:cubicBezTo>
                    <a:cubicBezTo>
                      <a:pt x="515" y="532"/>
                      <a:pt x="515" y="532"/>
                      <a:pt x="515" y="532"/>
                    </a:cubicBezTo>
                    <a:cubicBezTo>
                      <a:pt x="515" y="531"/>
                      <a:pt x="516" y="529"/>
                      <a:pt x="516" y="528"/>
                    </a:cubicBezTo>
                    <a:cubicBezTo>
                      <a:pt x="516" y="518"/>
                      <a:pt x="507" y="510"/>
                      <a:pt x="497" y="510"/>
                    </a:cubicBezTo>
                    <a:cubicBezTo>
                      <a:pt x="488" y="510"/>
                      <a:pt x="480" y="517"/>
                      <a:pt x="479" y="526"/>
                    </a:cubicBezTo>
                    <a:cubicBezTo>
                      <a:pt x="469" y="526"/>
                      <a:pt x="469" y="526"/>
                      <a:pt x="469" y="526"/>
                    </a:cubicBezTo>
                    <a:cubicBezTo>
                      <a:pt x="469" y="505"/>
                      <a:pt x="469" y="505"/>
                      <a:pt x="469" y="505"/>
                    </a:cubicBezTo>
                    <a:cubicBezTo>
                      <a:pt x="469" y="505"/>
                      <a:pt x="469" y="505"/>
                      <a:pt x="469" y="505"/>
                    </a:cubicBezTo>
                    <a:cubicBezTo>
                      <a:pt x="469" y="504"/>
                      <a:pt x="469" y="504"/>
                      <a:pt x="469" y="504"/>
                    </a:cubicBezTo>
                    <a:cubicBezTo>
                      <a:pt x="469" y="494"/>
                      <a:pt x="461" y="486"/>
                      <a:pt x="451" y="486"/>
                    </a:cubicBezTo>
                    <a:cubicBezTo>
                      <a:pt x="448" y="486"/>
                      <a:pt x="448" y="486"/>
                      <a:pt x="448" y="486"/>
                    </a:cubicBezTo>
                    <a:cubicBezTo>
                      <a:pt x="438" y="486"/>
                      <a:pt x="430" y="494"/>
                      <a:pt x="430" y="504"/>
                    </a:cubicBezTo>
                    <a:cubicBezTo>
                      <a:pt x="430" y="505"/>
                      <a:pt x="430" y="505"/>
                      <a:pt x="430" y="505"/>
                    </a:cubicBezTo>
                    <a:cubicBezTo>
                      <a:pt x="430" y="505"/>
                      <a:pt x="430" y="505"/>
                      <a:pt x="430" y="505"/>
                    </a:cubicBezTo>
                    <a:cubicBezTo>
                      <a:pt x="430" y="524"/>
                      <a:pt x="430" y="524"/>
                      <a:pt x="430" y="524"/>
                    </a:cubicBezTo>
                    <a:cubicBezTo>
                      <a:pt x="419" y="524"/>
                      <a:pt x="419" y="524"/>
                      <a:pt x="419" y="524"/>
                    </a:cubicBezTo>
                    <a:cubicBezTo>
                      <a:pt x="419" y="491"/>
                      <a:pt x="419" y="491"/>
                      <a:pt x="419" y="491"/>
                    </a:cubicBezTo>
                    <a:cubicBezTo>
                      <a:pt x="419" y="491"/>
                      <a:pt x="419" y="491"/>
                      <a:pt x="419" y="491"/>
                    </a:cubicBezTo>
                    <a:cubicBezTo>
                      <a:pt x="418" y="481"/>
                      <a:pt x="410" y="473"/>
                      <a:pt x="400" y="473"/>
                    </a:cubicBezTo>
                    <a:cubicBezTo>
                      <a:pt x="399" y="473"/>
                      <a:pt x="399" y="473"/>
                      <a:pt x="399" y="473"/>
                    </a:cubicBezTo>
                    <a:cubicBezTo>
                      <a:pt x="389" y="473"/>
                      <a:pt x="381" y="481"/>
                      <a:pt x="381" y="490"/>
                    </a:cubicBezTo>
                    <a:cubicBezTo>
                      <a:pt x="380" y="491"/>
                      <a:pt x="380" y="491"/>
                      <a:pt x="380" y="491"/>
                    </a:cubicBezTo>
                    <a:cubicBezTo>
                      <a:pt x="380" y="524"/>
                      <a:pt x="380" y="524"/>
                      <a:pt x="380" y="524"/>
                    </a:cubicBezTo>
                    <a:cubicBezTo>
                      <a:pt x="369" y="524"/>
                      <a:pt x="369" y="524"/>
                      <a:pt x="369" y="524"/>
                    </a:cubicBezTo>
                    <a:cubicBezTo>
                      <a:pt x="369" y="462"/>
                      <a:pt x="369" y="462"/>
                      <a:pt x="369" y="462"/>
                    </a:cubicBezTo>
                    <a:cubicBezTo>
                      <a:pt x="390" y="453"/>
                      <a:pt x="404" y="433"/>
                      <a:pt x="404" y="409"/>
                    </a:cubicBezTo>
                    <a:cubicBezTo>
                      <a:pt x="404" y="405"/>
                      <a:pt x="404" y="402"/>
                      <a:pt x="403" y="398"/>
                    </a:cubicBezTo>
                    <a:cubicBezTo>
                      <a:pt x="445" y="398"/>
                      <a:pt x="445" y="398"/>
                      <a:pt x="445" y="398"/>
                    </a:cubicBezTo>
                    <a:cubicBezTo>
                      <a:pt x="445" y="449"/>
                      <a:pt x="445" y="449"/>
                      <a:pt x="445" y="449"/>
                    </a:cubicBezTo>
                    <a:cubicBezTo>
                      <a:pt x="495" y="449"/>
                      <a:pt x="495" y="449"/>
                      <a:pt x="495" y="449"/>
                    </a:cubicBezTo>
                    <a:cubicBezTo>
                      <a:pt x="536" y="479"/>
                      <a:pt x="536" y="479"/>
                      <a:pt x="536" y="479"/>
                    </a:cubicBezTo>
                    <a:cubicBezTo>
                      <a:pt x="536" y="518"/>
                      <a:pt x="536" y="518"/>
                      <a:pt x="536" y="518"/>
                    </a:cubicBezTo>
                    <a:cubicBezTo>
                      <a:pt x="635" y="518"/>
                      <a:pt x="635" y="518"/>
                      <a:pt x="635" y="518"/>
                    </a:cubicBezTo>
                    <a:cubicBezTo>
                      <a:pt x="646" y="541"/>
                      <a:pt x="669" y="557"/>
                      <a:pt x="697" y="557"/>
                    </a:cubicBezTo>
                    <a:cubicBezTo>
                      <a:pt x="735" y="557"/>
                      <a:pt x="766" y="525"/>
                      <a:pt x="766" y="487"/>
                    </a:cubicBezTo>
                    <a:cubicBezTo>
                      <a:pt x="766" y="449"/>
                      <a:pt x="735" y="418"/>
                      <a:pt x="697" y="418"/>
                    </a:cubicBezTo>
                    <a:cubicBezTo>
                      <a:pt x="658" y="418"/>
                      <a:pt x="627" y="449"/>
                      <a:pt x="627" y="487"/>
                    </a:cubicBezTo>
                    <a:cubicBezTo>
                      <a:pt x="627" y="496"/>
                      <a:pt x="629" y="505"/>
                      <a:pt x="632" y="513"/>
                    </a:cubicBezTo>
                    <a:cubicBezTo>
                      <a:pt x="541" y="513"/>
                      <a:pt x="541" y="513"/>
                      <a:pt x="541" y="513"/>
                    </a:cubicBezTo>
                    <a:cubicBezTo>
                      <a:pt x="541" y="477"/>
                      <a:pt x="541" y="477"/>
                      <a:pt x="541" y="477"/>
                    </a:cubicBezTo>
                    <a:cubicBezTo>
                      <a:pt x="497" y="444"/>
                      <a:pt x="497" y="444"/>
                      <a:pt x="497" y="444"/>
                    </a:cubicBezTo>
                    <a:cubicBezTo>
                      <a:pt x="450" y="444"/>
                      <a:pt x="450" y="444"/>
                      <a:pt x="450" y="444"/>
                    </a:cubicBezTo>
                    <a:cubicBezTo>
                      <a:pt x="450" y="398"/>
                      <a:pt x="450" y="398"/>
                      <a:pt x="450" y="398"/>
                    </a:cubicBezTo>
                    <a:cubicBezTo>
                      <a:pt x="501" y="398"/>
                      <a:pt x="501" y="398"/>
                      <a:pt x="501" y="398"/>
                    </a:cubicBezTo>
                    <a:cubicBezTo>
                      <a:pt x="502" y="436"/>
                      <a:pt x="533" y="466"/>
                      <a:pt x="570" y="466"/>
                    </a:cubicBezTo>
                    <a:cubicBezTo>
                      <a:pt x="609" y="466"/>
                      <a:pt x="640" y="434"/>
                      <a:pt x="640" y="396"/>
                    </a:cubicBezTo>
                    <a:cubicBezTo>
                      <a:pt x="640" y="358"/>
                      <a:pt x="609" y="327"/>
                      <a:pt x="570" y="327"/>
                    </a:cubicBezTo>
                    <a:cubicBezTo>
                      <a:pt x="533" y="327"/>
                      <a:pt x="502" y="357"/>
                      <a:pt x="501" y="394"/>
                    </a:cubicBezTo>
                    <a:cubicBezTo>
                      <a:pt x="450" y="394"/>
                      <a:pt x="450" y="394"/>
                      <a:pt x="450" y="394"/>
                    </a:cubicBezTo>
                    <a:cubicBezTo>
                      <a:pt x="450" y="299"/>
                      <a:pt x="450" y="299"/>
                      <a:pt x="450" y="299"/>
                    </a:cubicBezTo>
                    <a:cubicBezTo>
                      <a:pt x="651" y="299"/>
                      <a:pt x="651" y="299"/>
                      <a:pt x="651" y="299"/>
                    </a:cubicBezTo>
                    <a:cubicBezTo>
                      <a:pt x="649" y="305"/>
                      <a:pt x="648" y="313"/>
                      <a:pt x="648" y="320"/>
                    </a:cubicBezTo>
                    <a:cubicBezTo>
                      <a:pt x="648" y="358"/>
                      <a:pt x="679" y="389"/>
                      <a:pt x="717" y="389"/>
                    </a:cubicBezTo>
                    <a:cubicBezTo>
                      <a:pt x="756" y="389"/>
                      <a:pt x="787" y="358"/>
                      <a:pt x="787" y="320"/>
                    </a:cubicBezTo>
                    <a:cubicBezTo>
                      <a:pt x="787" y="282"/>
                      <a:pt x="756" y="250"/>
                      <a:pt x="717" y="250"/>
                    </a:cubicBezTo>
                    <a:cubicBezTo>
                      <a:pt x="688" y="250"/>
                      <a:pt x="664" y="268"/>
                      <a:pt x="653" y="294"/>
                    </a:cubicBezTo>
                    <a:cubicBezTo>
                      <a:pt x="445" y="294"/>
                      <a:pt x="445" y="294"/>
                      <a:pt x="445" y="294"/>
                    </a:cubicBezTo>
                    <a:cubicBezTo>
                      <a:pt x="445" y="394"/>
                      <a:pt x="445" y="394"/>
                      <a:pt x="445" y="394"/>
                    </a:cubicBezTo>
                    <a:cubicBezTo>
                      <a:pt x="402" y="394"/>
                      <a:pt x="402" y="394"/>
                      <a:pt x="402" y="394"/>
                    </a:cubicBezTo>
                    <a:cubicBezTo>
                      <a:pt x="397" y="374"/>
                      <a:pt x="381" y="359"/>
                      <a:pt x="361" y="354"/>
                    </a:cubicBezTo>
                    <a:cubicBezTo>
                      <a:pt x="361" y="308"/>
                      <a:pt x="361" y="308"/>
                      <a:pt x="361" y="308"/>
                    </a:cubicBezTo>
                    <a:cubicBezTo>
                      <a:pt x="311" y="308"/>
                      <a:pt x="311" y="308"/>
                      <a:pt x="311" y="308"/>
                    </a:cubicBezTo>
                    <a:cubicBezTo>
                      <a:pt x="311" y="240"/>
                      <a:pt x="311" y="240"/>
                      <a:pt x="311" y="240"/>
                    </a:cubicBezTo>
                    <a:cubicBezTo>
                      <a:pt x="581" y="240"/>
                      <a:pt x="581" y="240"/>
                      <a:pt x="581" y="240"/>
                    </a:cubicBezTo>
                    <a:cubicBezTo>
                      <a:pt x="582" y="240"/>
                      <a:pt x="582" y="240"/>
                      <a:pt x="582" y="240"/>
                    </a:cubicBezTo>
                    <a:cubicBezTo>
                      <a:pt x="583" y="239"/>
                      <a:pt x="583" y="239"/>
                      <a:pt x="583" y="239"/>
                    </a:cubicBezTo>
                    <a:cubicBezTo>
                      <a:pt x="584" y="239"/>
                      <a:pt x="584" y="239"/>
                      <a:pt x="584" y="239"/>
                    </a:cubicBezTo>
                    <a:cubicBezTo>
                      <a:pt x="584" y="239"/>
                      <a:pt x="584" y="239"/>
                      <a:pt x="584" y="239"/>
                    </a:cubicBezTo>
                    <a:cubicBezTo>
                      <a:pt x="585" y="239"/>
                      <a:pt x="585" y="239"/>
                      <a:pt x="585" y="239"/>
                    </a:cubicBezTo>
                    <a:cubicBezTo>
                      <a:pt x="585" y="239"/>
                      <a:pt x="585" y="239"/>
                      <a:pt x="585" y="239"/>
                    </a:cubicBezTo>
                    <a:cubicBezTo>
                      <a:pt x="586" y="239"/>
                      <a:pt x="586" y="239"/>
                      <a:pt x="586" y="239"/>
                    </a:cubicBezTo>
                    <a:cubicBezTo>
                      <a:pt x="586" y="239"/>
                      <a:pt x="586" y="239"/>
                      <a:pt x="586" y="239"/>
                    </a:cubicBezTo>
                    <a:cubicBezTo>
                      <a:pt x="587" y="238"/>
                      <a:pt x="587" y="238"/>
                      <a:pt x="587" y="238"/>
                    </a:cubicBezTo>
                    <a:cubicBezTo>
                      <a:pt x="587" y="238"/>
                      <a:pt x="587" y="238"/>
                      <a:pt x="587" y="238"/>
                    </a:cubicBezTo>
                    <a:cubicBezTo>
                      <a:pt x="588" y="238"/>
                      <a:pt x="588" y="238"/>
                      <a:pt x="588" y="238"/>
                    </a:cubicBezTo>
                    <a:cubicBezTo>
                      <a:pt x="588" y="238"/>
                      <a:pt x="588" y="238"/>
                      <a:pt x="588" y="238"/>
                    </a:cubicBezTo>
                    <a:cubicBezTo>
                      <a:pt x="589" y="237"/>
                      <a:pt x="589" y="237"/>
                      <a:pt x="589" y="237"/>
                    </a:cubicBezTo>
                    <a:cubicBezTo>
                      <a:pt x="589" y="237"/>
                      <a:pt x="589" y="237"/>
                      <a:pt x="589" y="237"/>
                    </a:cubicBezTo>
                    <a:cubicBezTo>
                      <a:pt x="590" y="236"/>
                      <a:pt x="590" y="236"/>
                      <a:pt x="590" y="236"/>
                    </a:cubicBezTo>
                    <a:cubicBezTo>
                      <a:pt x="590" y="236"/>
                      <a:pt x="590" y="236"/>
                      <a:pt x="590" y="236"/>
                    </a:cubicBezTo>
                    <a:cubicBezTo>
                      <a:pt x="591" y="235"/>
                      <a:pt x="591" y="235"/>
                      <a:pt x="591" y="235"/>
                    </a:cubicBezTo>
                    <a:cubicBezTo>
                      <a:pt x="591" y="235"/>
                      <a:pt x="591" y="235"/>
                      <a:pt x="591" y="235"/>
                    </a:cubicBezTo>
                    <a:cubicBezTo>
                      <a:pt x="592" y="234"/>
                      <a:pt x="592" y="234"/>
                      <a:pt x="592" y="234"/>
                    </a:cubicBezTo>
                    <a:cubicBezTo>
                      <a:pt x="592" y="234"/>
                      <a:pt x="592" y="234"/>
                      <a:pt x="592" y="234"/>
                    </a:cubicBezTo>
                    <a:cubicBezTo>
                      <a:pt x="593" y="233"/>
                      <a:pt x="593" y="233"/>
                      <a:pt x="593" y="233"/>
                    </a:cubicBezTo>
                    <a:cubicBezTo>
                      <a:pt x="593" y="233"/>
                      <a:pt x="593" y="233"/>
                      <a:pt x="593" y="233"/>
                    </a:cubicBezTo>
                    <a:cubicBezTo>
                      <a:pt x="593" y="232"/>
                      <a:pt x="593" y="232"/>
                      <a:pt x="593" y="232"/>
                    </a:cubicBezTo>
                    <a:cubicBezTo>
                      <a:pt x="593" y="232"/>
                      <a:pt x="593" y="232"/>
                      <a:pt x="593" y="232"/>
                    </a:cubicBezTo>
                    <a:cubicBezTo>
                      <a:pt x="594" y="232"/>
                      <a:pt x="594" y="232"/>
                      <a:pt x="594" y="232"/>
                    </a:cubicBezTo>
                    <a:cubicBezTo>
                      <a:pt x="594" y="231"/>
                      <a:pt x="594" y="231"/>
                      <a:pt x="594" y="231"/>
                    </a:cubicBezTo>
                    <a:cubicBezTo>
                      <a:pt x="594" y="232"/>
                      <a:pt x="594" y="232"/>
                      <a:pt x="594" y="232"/>
                    </a:cubicBezTo>
                    <a:cubicBezTo>
                      <a:pt x="594" y="231"/>
                      <a:pt x="594" y="231"/>
                      <a:pt x="594" y="231"/>
                    </a:cubicBezTo>
                    <a:cubicBezTo>
                      <a:pt x="594" y="231"/>
                      <a:pt x="594" y="230"/>
                      <a:pt x="595" y="230"/>
                    </a:cubicBezTo>
                    <a:cubicBezTo>
                      <a:pt x="595" y="230"/>
                      <a:pt x="595" y="230"/>
                      <a:pt x="595" y="230"/>
                    </a:cubicBezTo>
                    <a:cubicBezTo>
                      <a:pt x="595" y="229"/>
                      <a:pt x="595" y="229"/>
                      <a:pt x="595" y="228"/>
                    </a:cubicBezTo>
                    <a:cubicBezTo>
                      <a:pt x="595" y="228"/>
                      <a:pt x="595" y="228"/>
                      <a:pt x="595" y="228"/>
                    </a:cubicBezTo>
                    <a:cubicBezTo>
                      <a:pt x="596" y="228"/>
                      <a:pt x="596" y="227"/>
                      <a:pt x="596" y="227"/>
                    </a:cubicBezTo>
                    <a:cubicBezTo>
                      <a:pt x="596" y="227"/>
                      <a:pt x="596" y="227"/>
                      <a:pt x="596" y="227"/>
                    </a:cubicBezTo>
                    <a:cubicBezTo>
                      <a:pt x="596" y="227"/>
                      <a:pt x="596" y="227"/>
                      <a:pt x="596" y="227"/>
                    </a:cubicBezTo>
                    <a:cubicBezTo>
                      <a:pt x="597" y="224"/>
                      <a:pt x="597" y="221"/>
                      <a:pt x="597" y="218"/>
                    </a:cubicBezTo>
                    <a:cubicBezTo>
                      <a:pt x="597" y="217"/>
                      <a:pt x="597" y="215"/>
                      <a:pt x="597" y="214"/>
                    </a:cubicBezTo>
                    <a:cubicBezTo>
                      <a:pt x="522" y="214"/>
                      <a:pt x="522" y="214"/>
                      <a:pt x="522" y="214"/>
                    </a:cubicBezTo>
                    <a:cubicBezTo>
                      <a:pt x="527" y="212"/>
                      <a:pt x="531" y="206"/>
                      <a:pt x="531" y="200"/>
                    </a:cubicBezTo>
                    <a:cubicBezTo>
                      <a:pt x="531" y="15"/>
                      <a:pt x="531" y="15"/>
                      <a:pt x="531" y="15"/>
                    </a:cubicBezTo>
                    <a:cubicBezTo>
                      <a:pt x="531" y="7"/>
                      <a:pt x="525" y="0"/>
                      <a:pt x="51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36"/>
              <p:cNvSpPr>
                <a:spLocks/>
              </p:cNvSpPr>
              <p:nvPr/>
            </p:nvSpPr>
            <p:spPr bwMode="auto">
              <a:xfrm>
                <a:off x="7669213" y="4792663"/>
                <a:ext cx="22225" cy="30163"/>
              </a:xfrm>
              <a:custGeom>
                <a:avLst/>
                <a:gdLst>
                  <a:gd name="T0" fmla="*/ 6 w 9"/>
                  <a:gd name="T1" fmla="*/ 0 h 12"/>
                  <a:gd name="T2" fmla="*/ 0 w 9"/>
                  <a:gd name="T3" fmla="*/ 6 h 12"/>
                  <a:gd name="T4" fmla="*/ 6 w 9"/>
                  <a:gd name="T5" fmla="*/ 12 h 12"/>
                  <a:gd name="T6" fmla="*/ 9 w 9"/>
                  <a:gd name="T7" fmla="*/ 10 h 12"/>
                  <a:gd name="T8" fmla="*/ 8 w 9"/>
                  <a:gd name="T9" fmla="*/ 9 h 12"/>
                  <a:gd name="T10" fmla="*/ 6 w 9"/>
                  <a:gd name="T11" fmla="*/ 10 h 12"/>
                  <a:gd name="T12" fmla="*/ 3 w 9"/>
                  <a:gd name="T13" fmla="*/ 6 h 12"/>
                  <a:gd name="T14" fmla="*/ 6 w 9"/>
                  <a:gd name="T15" fmla="*/ 2 h 12"/>
                  <a:gd name="T16" fmla="*/ 8 w 9"/>
                  <a:gd name="T17" fmla="*/ 3 h 12"/>
                  <a:gd name="T18" fmla="*/ 9 w 9"/>
                  <a:gd name="T19" fmla="*/ 2 h 12"/>
                  <a:gd name="T20" fmla="*/ 6 w 9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2">
                    <a:moveTo>
                      <a:pt x="6" y="0"/>
                    </a:moveTo>
                    <a:cubicBezTo>
                      <a:pt x="3" y="0"/>
                      <a:pt x="0" y="2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ubicBezTo>
                      <a:pt x="7" y="12"/>
                      <a:pt x="8" y="11"/>
                      <a:pt x="9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4" y="10"/>
                      <a:pt x="3" y="9"/>
                      <a:pt x="3" y="6"/>
                    </a:cubicBezTo>
                    <a:cubicBezTo>
                      <a:pt x="3" y="4"/>
                      <a:pt x="4" y="2"/>
                      <a:pt x="6" y="2"/>
                    </a:cubicBezTo>
                    <a:cubicBezTo>
                      <a:pt x="7" y="2"/>
                      <a:pt x="7" y="3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7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37"/>
              <p:cNvSpPr>
                <a:spLocks/>
              </p:cNvSpPr>
              <p:nvPr/>
            </p:nvSpPr>
            <p:spPr bwMode="auto">
              <a:xfrm>
                <a:off x="6069013" y="4683125"/>
                <a:ext cx="195263" cy="33338"/>
              </a:xfrm>
              <a:custGeom>
                <a:avLst/>
                <a:gdLst>
                  <a:gd name="T0" fmla="*/ 31 w 80"/>
                  <a:gd name="T1" fmla="*/ 0 h 14"/>
                  <a:gd name="T2" fmla="*/ 10 w 80"/>
                  <a:gd name="T3" fmla="*/ 0 h 14"/>
                  <a:gd name="T4" fmla="*/ 0 w 80"/>
                  <a:gd name="T5" fmla="*/ 8 h 14"/>
                  <a:gd name="T6" fmla="*/ 0 w 80"/>
                  <a:gd name="T7" fmla="*/ 14 h 14"/>
                  <a:gd name="T8" fmla="*/ 4 w 80"/>
                  <a:gd name="T9" fmla="*/ 14 h 14"/>
                  <a:gd name="T10" fmla="*/ 4 w 80"/>
                  <a:gd name="T11" fmla="*/ 11 h 14"/>
                  <a:gd name="T12" fmla="*/ 11 w 80"/>
                  <a:gd name="T13" fmla="*/ 4 h 14"/>
                  <a:gd name="T14" fmla="*/ 38 w 80"/>
                  <a:gd name="T15" fmla="*/ 4 h 14"/>
                  <a:gd name="T16" fmla="*/ 74 w 80"/>
                  <a:gd name="T17" fmla="*/ 4 h 14"/>
                  <a:gd name="T18" fmla="*/ 80 w 80"/>
                  <a:gd name="T19" fmla="*/ 4 h 14"/>
                  <a:gd name="T20" fmla="*/ 80 w 80"/>
                  <a:gd name="T21" fmla="*/ 0 h 14"/>
                  <a:gd name="T22" fmla="*/ 68 w 80"/>
                  <a:gd name="T23" fmla="*/ 0 h 14"/>
                  <a:gd name="T24" fmla="*/ 31 w 80"/>
                  <a:gd name="T2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0" h="14">
                    <a:moveTo>
                      <a:pt x="31" y="0"/>
                    </a:moveTo>
                    <a:cubicBezTo>
                      <a:pt x="24" y="0"/>
                      <a:pt x="17" y="0"/>
                      <a:pt x="10" y="0"/>
                    </a:cubicBezTo>
                    <a:cubicBezTo>
                      <a:pt x="4" y="0"/>
                      <a:pt x="1" y="3"/>
                      <a:pt x="0" y="8"/>
                    </a:cubicBezTo>
                    <a:cubicBezTo>
                      <a:pt x="0" y="10"/>
                      <a:pt x="0" y="12"/>
                      <a:pt x="0" y="14"/>
                    </a:cubicBezTo>
                    <a:cubicBezTo>
                      <a:pt x="2" y="14"/>
                      <a:pt x="3" y="14"/>
                      <a:pt x="4" y="14"/>
                    </a:cubicBezTo>
                    <a:cubicBezTo>
                      <a:pt x="4" y="13"/>
                      <a:pt x="4" y="12"/>
                      <a:pt x="4" y="11"/>
                    </a:cubicBezTo>
                    <a:cubicBezTo>
                      <a:pt x="4" y="5"/>
                      <a:pt x="5" y="4"/>
                      <a:pt x="11" y="4"/>
                    </a:cubicBezTo>
                    <a:cubicBezTo>
                      <a:pt x="20" y="4"/>
                      <a:pt x="29" y="4"/>
                      <a:pt x="38" y="4"/>
                    </a:cubicBezTo>
                    <a:cubicBezTo>
                      <a:pt x="50" y="4"/>
                      <a:pt x="62" y="4"/>
                      <a:pt x="74" y="4"/>
                    </a:cubicBezTo>
                    <a:cubicBezTo>
                      <a:pt x="76" y="4"/>
                      <a:pt x="78" y="4"/>
                      <a:pt x="80" y="4"/>
                    </a:cubicBezTo>
                    <a:cubicBezTo>
                      <a:pt x="80" y="3"/>
                      <a:pt x="80" y="2"/>
                      <a:pt x="80" y="0"/>
                    </a:cubicBezTo>
                    <a:cubicBezTo>
                      <a:pt x="75" y="0"/>
                      <a:pt x="72" y="0"/>
                      <a:pt x="68" y="0"/>
                    </a:cubicBezTo>
                    <a:cubicBezTo>
                      <a:pt x="55" y="0"/>
                      <a:pt x="43" y="0"/>
                      <a:pt x="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38"/>
              <p:cNvSpPr>
                <a:spLocks/>
              </p:cNvSpPr>
              <p:nvPr/>
            </p:nvSpPr>
            <p:spPr bwMode="auto">
              <a:xfrm>
                <a:off x="6149975" y="4697413"/>
                <a:ext cx="22225" cy="22225"/>
              </a:xfrm>
              <a:custGeom>
                <a:avLst/>
                <a:gdLst>
                  <a:gd name="T0" fmla="*/ 4 w 9"/>
                  <a:gd name="T1" fmla="*/ 0 h 9"/>
                  <a:gd name="T2" fmla="*/ 4 w 9"/>
                  <a:gd name="T3" fmla="*/ 0 h 9"/>
                  <a:gd name="T4" fmla="*/ 0 w 9"/>
                  <a:gd name="T5" fmla="*/ 4 h 9"/>
                  <a:gd name="T6" fmla="*/ 4 w 9"/>
                  <a:gd name="T7" fmla="*/ 9 h 9"/>
                  <a:gd name="T8" fmla="*/ 5 w 9"/>
                  <a:gd name="T9" fmla="*/ 9 h 9"/>
                  <a:gd name="T10" fmla="*/ 9 w 9"/>
                  <a:gd name="T11" fmla="*/ 4 h 9"/>
                  <a:gd name="T12" fmla="*/ 4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39"/>
              <p:cNvSpPr>
                <a:spLocks/>
              </p:cNvSpPr>
              <p:nvPr/>
            </p:nvSpPr>
            <p:spPr bwMode="auto">
              <a:xfrm>
                <a:off x="6088063" y="4697413"/>
                <a:ext cx="22225" cy="22225"/>
              </a:xfrm>
              <a:custGeom>
                <a:avLst/>
                <a:gdLst>
                  <a:gd name="T0" fmla="*/ 4 w 9"/>
                  <a:gd name="T1" fmla="*/ 0 h 9"/>
                  <a:gd name="T2" fmla="*/ 4 w 9"/>
                  <a:gd name="T3" fmla="*/ 0 h 9"/>
                  <a:gd name="T4" fmla="*/ 0 w 9"/>
                  <a:gd name="T5" fmla="*/ 4 h 9"/>
                  <a:gd name="T6" fmla="*/ 4 w 9"/>
                  <a:gd name="T7" fmla="*/ 9 h 9"/>
                  <a:gd name="T8" fmla="*/ 4 w 9"/>
                  <a:gd name="T9" fmla="*/ 9 h 9"/>
                  <a:gd name="T10" fmla="*/ 9 w 9"/>
                  <a:gd name="T11" fmla="*/ 4 h 9"/>
                  <a:gd name="T12" fmla="*/ 4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40"/>
              <p:cNvSpPr>
                <a:spLocks/>
              </p:cNvSpPr>
              <p:nvPr/>
            </p:nvSpPr>
            <p:spPr bwMode="auto">
              <a:xfrm>
                <a:off x="6178550" y="4697413"/>
                <a:ext cx="25400" cy="22225"/>
              </a:xfrm>
              <a:custGeom>
                <a:avLst/>
                <a:gdLst>
                  <a:gd name="T0" fmla="*/ 5 w 10"/>
                  <a:gd name="T1" fmla="*/ 0 h 9"/>
                  <a:gd name="T2" fmla="*/ 1 w 10"/>
                  <a:gd name="T3" fmla="*/ 4 h 9"/>
                  <a:gd name="T4" fmla="*/ 5 w 10"/>
                  <a:gd name="T5" fmla="*/ 9 h 9"/>
                  <a:gd name="T6" fmla="*/ 5 w 10"/>
                  <a:gd name="T7" fmla="*/ 9 h 9"/>
                  <a:gd name="T8" fmla="*/ 10 w 10"/>
                  <a:gd name="T9" fmla="*/ 4 h 9"/>
                  <a:gd name="T10" fmla="*/ 5 w 10"/>
                  <a:gd name="T11" fmla="*/ 0 h 9"/>
                  <a:gd name="T12" fmla="*/ 5 w 10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cubicBezTo>
                      <a:pt x="3" y="0"/>
                      <a:pt x="1" y="2"/>
                      <a:pt x="1" y="4"/>
                    </a:cubicBezTo>
                    <a:cubicBezTo>
                      <a:pt x="0" y="7"/>
                      <a:pt x="2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10" y="4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41"/>
              <p:cNvSpPr>
                <a:spLocks/>
              </p:cNvSpPr>
              <p:nvPr/>
            </p:nvSpPr>
            <p:spPr bwMode="auto">
              <a:xfrm>
                <a:off x="6210300" y="4697413"/>
                <a:ext cx="22225" cy="22225"/>
              </a:xfrm>
              <a:custGeom>
                <a:avLst/>
                <a:gdLst>
                  <a:gd name="T0" fmla="*/ 5 w 9"/>
                  <a:gd name="T1" fmla="*/ 0 h 9"/>
                  <a:gd name="T2" fmla="*/ 4 w 9"/>
                  <a:gd name="T3" fmla="*/ 0 h 9"/>
                  <a:gd name="T4" fmla="*/ 0 w 9"/>
                  <a:gd name="T5" fmla="*/ 4 h 9"/>
                  <a:gd name="T6" fmla="*/ 5 w 9"/>
                  <a:gd name="T7" fmla="*/ 9 h 9"/>
                  <a:gd name="T8" fmla="*/ 5 w 9"/>
                  <a:gd name="T9" fmla="*/ 9 h 9"/>
                  <a:gd name="T10" fmla="*/ 9 w 9"/>
                  <a:gd name="T11" fmla="*/ 4 h 9"/>
                  <a:gd name="T12" fmla="*/ 5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42"/>
              <p:cNvSpPr>
                <a:spLocks/>
              </p:cNvSpPr>
              <p:nvPr/>
            </p:nvSpPr>
            <p:spPr bwMode="auto">
              <a:xfrm>
                <a:off x="6118225" y="4697413"/>
                <a:ext cx="22225" cy="22225"/>
              </a:xfrm>
              <a:custGeom>
                <a:avLst/>
                <a:gdLst>
                  <a:gd name="T0" fmla="*/ 5 w 9"/>
                  <a:gd name="T1" fmla="*/ 0 h 9"/>
                  <a:gd name="T2" fmla="*/ 0 w 9"/>
                  <a:gd name="T3" fmla="*/ 4 h 9"/>
                  <a:gd name="T4" fmla="*/ 4 w 9"/>
                  <a:gd name="T5" fmla="*/ 9 h 9"/>
                  <a:gd name="T6" fmla="*/ 5 w 9"/>
                  <a:gd name="T7" fmla="*/ 9 h 9"/>
                  <a:gd name="T8" fmla="*/ 9 w 9"/>
                  <a:gd name="T9" fmla="*/ 5 h 9"/>
                  <a:gd name="T10" fmla="*/ 5 w 9"/>
                  <a:gd name="T11" fmla="*/ 0 h 9"/>
                  <a:gd name="T12" fmla="*/ 5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9" y="5"/>
                    </a:cubicBezTo>
                    <a:cubicBezTo>
                      <a:pt x="9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43"/>
              <p:cNvSpPr>
                <a:spLocks/>
              </p:cNvSpPr>
              <p:nvPr/>
            </p:nvSpPr>
            <p:spPr bwMode="auto">
              <a:xfrm>
                <a:off x="6242050" y="4697413"/>
                <a:ext cx="22225" cy="22225"/>
              </a:xfrm>
              <a:custGeom>
                <a:avLst/>
                <a:gdLst>
                  <a:gd name="T0" fmla="*/ 4 w 9"/>
                  <a:gd name="T1" fmla="*/ 0 h 9"/>
                  <a:gd name="T2" fmla="*/ 4 w 9"/>
                  <a:gd name="T3" fmla="*/ 0 h 9"/>
                  <a:gd name="T4" fmla="*/ 0 w 9"/>
                  <a:gd name="T5" fmla="*/ 4 h 9"/>
                  <a:gd name="T6" fmla="*/ 4 w 9"/>
                  <a:gd name="T7" fmla="*/ 9 h 9"/>
                  <a:gd name="T8" fmla="*/ 4 w 9"/>
                  <a:gd name="T9" fmla="*/ 9 h 9"/>
                  <a:gd name="T10" fmla="*/ 9 w 9"/>
                  <a:gd name="T11" fmla="*/ 4 h 9"/>
                  <a:gd name="T12" fmla="*/ 4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44"/>
              <p:cNvSpPr>
                <a:spLocks/>
              </p:cNvSpPr>
              <p:nvPr/>
            </p:nvSpPr>
            <p:spPr bwMode="auto">
              <a:xfrm>
                <a:off x="6181725" y="4611688"/>
                <a:ext cx="80963" cy="65088"/>
              </a:xfrm>
              <a:custGeom>
                <a:avLst/>
                <a:gdLst>
                  <a:gd name="T0" fmla="*/ 7 w 33"/>
                  <a:gd name="T1" fmla="*/ 0 h 27"/>
                  <a:gd name="T2" fmla="*/ 2 w 33"/>
                  <a:gd name="T3" fmla="*/ 0 h 27"/>
                  <a:gd name="T4" fmla="*/ 0 w 33"/>
                  <a:gd name="T5" fmla="*/ 2 h 27"/>
                  <a:gd name="T6" fmla="*/ 0 w 33"/>
                  <a:gd name="T7" fmla="*/ 24 h 27"/>
                  <a:gd name="T8" fmla="*/ 3 w 33"/>
                  <a:gd name="T9" fmla="*/ 27 h 27"/>
                  <a:gd name="T10" fmla="*/ 15 w 33"/>
                  <a:gd name="T11" fmla="*/ 27 h 27"/>
                  <a:gd name="T12" fmla="*/ 28 w 33"/>
                  <a:gd name="T13" fmla="*/ 26 h 27"/>
                  <a:gd name="T14" fmla="*/ 33 w 33"/>
                  <a:gd name="T15" fmla="*/ 21 h 27"/>
                  <a:gd name="T16" fmla="*/ 33 w 33"/>
                  <a:gd name="T17" fmla="*/ 2 h 27"/>
                  <a:gd name="T18" fmla="*/ 31 w 33"/>
                  <a:gd name="T19" fmla="*/ 0 h 27"/>
                  <a:gd name="T20" fmla="*/ 26 w 33"/>
                  <a:gd name="T21" fmla="*/ 0 h 27"/>
                  <a:gd name="T22" fmla="*/ 20 w 33"/>
                  <a:gd name="T23" fmla="*/ 0 h 27"/>
                  <a:gd name="T24" fmla="*/ 20 w 33"/>
                  <a:gd name="T25" fmla="*/ 11 h 27"/>
                  <a:gd name="T26" fmla="*/ 16 w 33"/>
                  <a:gd name="T27" fmla="*/ 9 h 27"/>
                  <a:gd name="T28" fmla="*/ 13 w 33"/>
                  <a:gd name="T29" fmla="*/ 11 h 27"/>
                  <a:gd name="T30" fmla="*/ 13 w 33"/>
                  <a:gd name="T31" fmla="*/ 0 h 27"/>
                  <a:gd name="T32" fmla="*/ 7 w 33"/>
                  <a:gd name="T3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" h="27">
                    <a:moveTo>
                      <a:pt x="7" y="0"/>
                    </a:moveTo>
                    <a:cubicBezTo>
                      <a:pt x="6" y="0"/>
                      <a:pt x="4" y="0"/>
                      <a:pt x="2" y="0"/>
                    </a:cubicBezTo>
                    <a:cubicBezTo>
                      <a:pt x="2" y="0"/>
                      <a:pt x="0" y="2"/>
                      <a:pt x="0" y="2"/>
                    </a:cubicBezTo>
                    <a:cubicBezTo>
                      <a:pt x="0" y="10"/>
                      <a:pt x="0" y="17"/>
                      <a:pt x="0" y="24"/>
                    </a:cubicBezTo>
                    <a:cubicBezTo>
                      <a:pt x="0" y="25"/>
                      <a:pt x="1" y="27"/>
                      <a:pt x="3" y="27"/>
                    </a:cubicBezTo>
                    <a:cubicBezTo>
                      <a:pt x="7" y="27"/>
                      <a:pt x="11" y="27"/>
                      <a:pt x="15" y="27"/>
                    </a:cubicBezTo>
                    <a:cubicBezTo>
                      <a:pt x="19" y="27"/>
                      <a:pt x="24" y="27"/>
                      <a:pt x="28" y="26"/>
                    </a:cubicBezTo>
                    <a:cubicBezTo>
                      <a:pt x="31" y="26"/>
                      <a:pt x="33" y="24"/>
                      <a:pt x="33" y="21"/>
                    </a:cubicBezTo>
                    <a:cubicBezTo>
                      <a:pt x="33" y="15"/>
                      <a:pt x="33" y="9"/>
                      <a:pt x="33" y="2"/>
                    </a:cubicBezTo>
                    <a:cubicBezTo>
                      <a:pt x="33" y="1"/>
                      <a:pt x="32" y="0"/>
                      <a:pt x="31" y="0"/>
                    </a:cubicBezTo>
                    <a:cubicBezTo>
                      <a:pt x="30" y="0"/>
                      <a:pt x="28" y="0"/>
                      <a:pt x="26" y="0"/>
                    </a:cubicBezTo>
                    <a:cubicBezTo>
                      <a:pt x="24" y="0"/>
                      <a:pt x="22" y="0"/>
                      <a:pt x="20" y="0"/>
                    </a:cubicBezTo>
                    <a:cubicBezTo>
                      <a:pt x="20" y="4"/>
                      <a:pt x="20" y="7"/>
                      <a:pt x="20" y="11"/>
                    </a:cubicBezTo>
                    <a:cubicBezTo>
                      <a:pt x="19" y="10"/>
                      <a:pt x="18" y="9"/>
                      <a:pt x="16" y="9"/>
                    </a:cubicBezTo>
                    <a:cubicBezTo>
                      <a:pt x="15" y="9"/>
                      <a:pt x="14" y="10"/>
                      <a:pt x="13" y="11"/>
                    </a:cubicBezTo>
                    <a:cubicBezTo>
                      <a:pt x="13" y="7"/>
                      <a:pt x="13" y="3"/>
                      <a:pt x="13" y="0"/>
                    </a:cubicBezTo>
                    <a:cubicBezTo>
                      <a:pt x="11" y="0"/>
                      <a:pt x="9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45"/>
              <p:cNvSpPr>
                <a:spLocks/>
              </p:cNvSpPr>
              <p:nvPr/>
            </p:nvSpPr>
            <p:spPr bwMode="auto">
              <a:xfrm>
                <a:off x="6091238" y="4611688"/>
                <a:ext cx="80963" cy="65088"/>
              </a:xfrm>
              <a:custGeom>
                <a:avLst/>
                <a:gdLst>
                  <a:gd name="T0" fmla="*/ 7 w 33"/>
                  <a:gd name="T1" fmla="*/ 0 h 27"/>
                  <a:gd name="T2" fmla="*/ 2 w 33"/>
                  <a:gd name="T3" fmla="*/ 0 h 27"/>
                  <a:gd name="T4" fmla="*/ 0 w 33"/>
                  <a:gd name="T5" fmla="*/ 2 h 27"/>
                  <a:gd name="T6" fmla="*/ 0 w 33"/>
                  <a:gd name="T7" fmla="*/ 24 h 27"/>
                  <a:gd name="T8" fmla="*/ 3 w 33"/>
                  <a:gd name="T9" fmla="*/ 27 h 27"/>
                  <a:gd name="T10" fmla="*/ 15 w 33"/>
                  <a:gd name="T11" fmla="*/ 27 h 27"/>
                  <a:gd name="T12" fmla="*/ 28 w 33"/>
                  <a:gd name="T13" fmla="*/ 26 h 27"/>
                  <a:gd name="T14" fmla="*/ 33 w 33"/>
                  <a:gd name="T15" fmla="*/ 21 h 27"/>
                  <a:gd name="T16" fmla="*/ 33 w 33"/>
                  <a:gd name="T17" fmla="*/ 2 h 27"/>
                  <a:gd name="T18" fmla="*/ 31 w 33"/>
                  <a:gd name="T19" fmla="*/ 0 h 27"/>
                  <a:gd name="T20" fmla="*/ 26 w 33"/>
                  <a:gd name="T21" fmla="*/ 0 h 27"/>
                  <a:gd name="T22" fmla="*/ 20 w 33"/>
                  <a:gd name="T23" fmla="*/ 0 h 27"/>
                  <a:gd name="T24" fmla="*/ 20 w 33"/>
                  <a:gd name="T25" fmla="*/ 11 h 27"/>
                  <a:gd name="T26" fmla="*/ 16 w 33"/>
                  <a:gd name="T27" fmla="*/ 9 h 27"/>
                  <a:gd name="T28" fmla="*/ 13 w 33"/>
                  <a:gd name="T29" fmla="*/ 11 h 27"/>
                  <a:gd name="T30" fmla="*/ 13 w 33"/>
                  <a:gd name="T31" fmla="*/ 0 h 27"/>
                  <a:gd name="T32" fmla="*/ 7 w 33"/>
                  <a:gd name="T3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" h="27">
                    <a:moveTo>
                      <a:pt x="7" y="0"/>
                    </a:moveTo>
                    <a:cubicBezTo>
                      <a:pt x="6" y="0"/>
                      <a:pt x="4" y="0"/>
                      <a:pt x="2" y="0"/>
                    </a:cubicBezTo>
                    <a:cubicBezTo>
                      <a:pt x="2" y="0"/>
                      <a:pt x="0" y="2"/>
                      <a:pt x="0" y="2"/>
                    </a:cubicBezTo>
                    <a:cubicBezTo>
                      <a:pt x="0" y="10"/>
                      <a:pt x="0" y="17"/>
                      <a:pt x="0" y="24"/>
                    </a:cubicBezTo>
                    <a:cubicBezTo>
                      <a:pt x="0" y="25"/>
                      <a:pt x="1" y="27"/>
                      <a:pt x="3" y="27"/>
                    </a:cubicBezTo>
                    <a:cubicBezTo>
                      <a:pt x="7" y="27"/>
                      <a:pt x="11" y="27"/>
                      <a:pt x="15" y="27"/>
                    </a:cubicBezTo>
                    <a:cubicBezTo>
                      <a:pt x="19" y="27"/>
                      <a:pt x="24" y="27"/>
                      <a:pt x="28" y="26"/>
                    </a:cubicBezTo>
                    <a:cubicBezTo>
                      <a:pt x="31" y="26"/>
                      <a:pt x="33" y="24"/>
                      <a:pt x="33" y="21"/>
                    </a:cubicBezTo>
                    <a:cubicBezTo>
                      <a:pt x="33" y="15"/>
                      <a:pt x="33" y="9"/>
                      <a:pt x="33" y="2"/>
                    </a:cubicBezTo>
                    <a:cubicBezTo>
                      <a:pt x="33" y="1"/>
                      <a:pt x="32" y="0"/>
                      <a:pt x="31" y="0"/>
                    </a:cubicBezTo>
                    <a:cubicBezTo>
                      <a:pt x="30" y="0"/>
                      <a:pt x="28" y="0"/>
                      <a:pt x="26" y="0"/>
                    </a:cubicBezTo>
                    <a:cubicBezTo>
                      <a:pt x="24" y="0"/>
                      <a:pt x="22" y="0"/>
                      <a:pt x="20" y="0"/>
                    </a:cubicBezTo>
                    <a:cubicBezTo>
                      <a:pt x="20" y="4"/>
                      <a:pt x="20" y="7"/>
                      <a:pt x="20" y="11"/>
                    </a:cubicBezTo>
                    <a:cubicBezTo>
                      <a:pt x="19" y="10"/>
                      <a:pt x="18" y="9"/>
                      <a:pt x="16" y="9"/>
                    </a:cubicBezTo>
                    <a:cubicBezTo>
                      <a:pt x="15" y="9"/>
                      <a:pt x="14" y="10"/>
                      <a:pt x="13" y="11"/>
                    </a:cubicBezTo>
                    <a:cubicBezTo>
                      <a:pt x="13" y="7"/>
                      <a:pt x="13" y="3"/>
                      <a:pt x="13" y="0"/>
                    </a:cubicBezTo>
                    <a:cubicBezTo>
                      <a:pt x="11" y="0"/>
                      <a:pt x="9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46"/>
              <p:cNvSpPr>
                <a:spLocks/>
              </p:cNvSpPr>
              <p:nvPr/>
            </p:nvSpPr>
            <p:spPr bwMode="auto">
              <a:xfrm>
                <a:off x="6142038" y="4554538"/>
                <a:ext cx="95250" cy="41275"/>
              </a:xfrm>
              <a:custGeom>
                <a:avLst/>
                <a:gdLst>
                  <a:gd name="T0" fmla="*/ 31 w 39"/>
                  <a:gd name="T1" fmla="*/ 0 h 17"/>
                  <a:gd name="T2" fmla="*/ 29 w 39"/>
                  <a:gd name="T3" fmla="*/ 1 h 17"/>
                  <a:gd name="T4" fmla="*/ 29 w 39"/>
                  <a:gd name="T5" fmla="*/ 3 h 17"/>
                  <a:gd name="T6" fmla="*/ 33 w 39"/>
                  <a:gd name="T7" fmla="*/ 7 h 17"/>
                  <a:gd name="T8" fmla="*/ 2 w 39"/>
                  <a:gd name="T9" fmla="*/ 7 h 17"/>
                  <a:gd name="T10" fmla="*/ 0 w 39"/>
                  <a:gd name="T11" fmla="*/ 9 h 17"/>
                  <a:gd name="T12" fmla="*/ 2 w 39"/>
                  <a:gd name="T13" fmla="*/ 11 h 17"/>
                  <a:gd name="T14" fmla="*/ 33 w 39"/>
                  <a:gd name="T15" fmla="*/ 11 h 17"/>
                  <a:gd name="T16" fmla="*/ 29 w 39"/>
                  <a:gd name="T17" fmla="*/ 14 h 17"/>
                  <a:gd name="T18" fmla="*/ 29 w 39"/>
                  <a:gd name="T19" fmla="*/ 17 h 17"/>
                  <a:gd name="T20" fmla="*/ 31 w 39"/>
                  <a:gd name="T21" fmla="*/ 17 h 17"/>
                  <a:gd name="T22" fmla="*/ 32 w 39"/>
                  <a:gd name="T23" fmla="*/ 17 h 17"/>
                  <a:gd name="T24" fmla="*/ 38 w 39"/>
                  <a:gd name="T25" fmla="*/ 10 h 17"/>
                  <a:gd name="T26" fmla="*/ 39 w 39"/>
                  <a:gd name="T27" fmla="*/ 9 h 17"/>
                  <a:gd name="T28" fmla="*/ 38 w 39"/>
                  <a:gd name="T29" fmla="*/ 7 h 17"/>
                  <a:gd name="T30" fmla="*/ 32 w 39"/>
                  <a:gd name="T31" fmla="*/ 1 h 17"/>
                  <a:gd name="T32" fmla="*/ 31 w 39"/>
                  <a:gd name="T3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" h="17">
                    <a:moveTo>
                      <a:pt x="31" y="0"/>
                    </a:moveTo>
                    <a:cubicBezTo>
                      <a:pt x="30" y="0"/>
                      <a:pt x="30" y="0"/>
                      <a:pt x="29" y="1"/>
                    </a:cubicBezTo>
                    <a:cubicBezTo>
                      <a:pt x="29" y="1"/>
                      <a:pt x="29" y="3"/>
                      <a:pt x="29" y="3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0" y="10"/>
                      <a:pt x="1" y="11"/>
                      <a:pt x="2" y="11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5"/>
                      <a:pt x="29" y="16"/>
                      <a:pt x="29" y="17"/>
                    </a:cubicBezTo>
                    <a:cubicBezTo>
                      <a:pt x="30" y="17"/>
                      <a:pt x="30" y="17"/>
                      <a:pt x="31" y="17"/>
                    </a:cubicBezTo>
                    <a:cubicBezTo>
                      <a:pt x="31" y="17"/>
                      <a:pt x="32" y="17"/>
                      <a:pt x="32" y="17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9" y="10"/>
                      <a:pt x="39" y="9"/>
                      <a:pt x="39" y="9"/>
                    </a:cubicBezTo>
                    <a:cubicBezTo>
                      <a:pt x="39" y="8"/>
                      <a:pt x="39" y="7"/>
                      <a:pt x="38" y="7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1" y="0"/>
                      <a:pt x="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47"/>
              <p:cNvSpPr>
                <a:spLocks/>
              </p:cNvSpPr>
              <p:nvPr/>
            </p:nvSpPr>
            <p:spPr bwMode="auto">
              <a:xfrm>
                <a:off x="6107113" y="4572000"/>
                <a:ext cx="26988" cy="9525"/>
              </a:xfrm>
              <a:custGeom>
                <a:avLst/>
                <a:gdLst>
                  <a:gd name="T0" fmla="*/ 10 w 11"/>
                  <a:gd name="T1" fmla="*/ 0 h 4"/>
                  <a:gd name="T2" fmla="*/ 2 w 11"/>
                  <a:gd name="T3" fmla="*/ 0 h 4"/>
                  <a:gd name="T4" fmla="*/ 0 w 11"/>
                  <a:gd name="T5" fmla="*/ 2 h 4"/>
                  <a:gd name="T6" fmla="*/ 2 w 11"/>
                  <a:gd name="T7" fmla="*/ 4 h 4"/>
                  <a:gd name="T8" fmla="*/ 10 w 11"/>
                  <a:gd name="T9" fmla="*/ 4 h 4"/>
                  <a:gd name="T10" fmla="*/ 11 w 11"/>
                  <a:gd name="T11" fmla="*/ 2 h 4"/>
                  <a:gd name="T12" fmla="*/ 10 w 11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4">
                    <a:moveTo>
                      <a:pt x="1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3"/>
                      <a:pt x="11" y="2"/>
                    </a:cubicBezTo>
                    <a:cubicBezTo>
                      <a:pt x="11" y="1"/>
                      <a:pt x="11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6" name="Freeform 34"/>
            <p:cNvSpPr>
              <a:spLocks/>
            </p:cNvSpPr>
            <p:nvPr userDrawn="1"/>
          </p:nvSpPr>
          <p:spPr bwMode="auto">
            <a:xfrm>
              <a:off x="4900613" y="2395538"/>
              <a:ext cx="4051300" cy="2484438"/>
            </a:xfrm>
            <a:custGeom>
              <a:avLst/>
              <a:gdLst>
                <a:gd name="T0" fmla="*/ 1292 w 1658"/>
                <a:gd name="T1" fmla="*/ 141 h 1016"/>
                <a:gd name="T2" fmla="*/ 829 w 1658"/>
                <a:gd name="T3" fmla="*/ 0 h 1016"/>
                <a:gd name="T4" fmla="*/ 507 w 1658"/>
                <a:gd name="T5" fmla="*/ 65 h 1016"/>
                <a:gd name="T6" fmla="*/ 142 w 1658"/>
                <a:gd name="T7" fmla="*/ 365 h 1016"/>
                <a:gd name="T8" fmla="*/ 0 w 1658"/>
                <a:gd name="T9" fmla="*/ 828 h 1016"/>
                <a:gd name="T10" fmla="*/ 22 w 1658"/>
                <a:gd name="T11" fmla="*/ 1016 h 1016"/>
                <a:gd name="T12" fmla="*/ 54 w 1658"/>
                <a:gd name="T13" fmla="*/ 1016 h 1016"/>
                <a:gd name="T14" fmla="*/ 32 w 1658"/>
                <a:gd name="T15" fmla="*/ 828 h 1016"/>
                <a:gd name="T16" fmla="*/ 95 w 1658"/>
                <a:gd name="T17" fmla="*/ 518 h 1016"/>
                <a:gd name="T18" fmla="*/ 383 w 1658"/>
                <a:gd name="T19" fmla="*/ 168 h 1016"/>
                <a:gd name="T20" fmla="*/ 829 w 1658"/>
                <a:gd name="T21" fmla="*/ 31 h 1016"/>
                <a:gd name="T22" fmla="*/ 1139 w 1658"/>
                <a:gd name="T23" fmla="*/ 94 h 1016"/>
                <a:gd name="T24" fmla="*/ 1490 w 1658"/>
                <a:gd name="T25" fmla="*/ 383 h 1016"/>
                <a:gd name="T26" fmla="*/ 1626 w 1658"/>
                <a:gd name="T27" fmla="*/ 828 h 1016"/>
                <a:gd name="T28" fmla="*/ 1604 w 1658"/>
                <a:gd name="T29" fmla="*/ 1016 h 1016"/>
                <a:gd name="T30" fmla="*/ 1636 w 1658"/>
                <a:gd name="T31" fmla="*/ 1016 h 1016"/>
                <a:gd name="T32" fmla="*/ 1658 w 1658"/>
                <a:gd name="T33" fmla="*/ 828 h 1016"/>
                <a:gd name="T34" fmla="*/ 1593 w 1658"/>
                <a:gd name="T35" fmla="*/ 506 h 1016"/>
                <a:gd name="T36" fmla="*/ 1292 w 1658"/>
                <a:gd name="T37" fmla="*/ 141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8" h="1016">
                  <a:moveTo>
                    <a:pt x="1292" y="141"/>
                  </a:moveTo>
                  <a:cubicBezTo>
                    <a:pt x="1160" y="52"/>
                    <a:pt x="1001" y="0"/>
                    <a:pt x="829" y="0"/>
                  </a:cubicBezTo>
                  <a:cubicBezTo>
                    <a:pt x="715" y="0"/>
                    <a:pt x="606" y="23"/>
                    <a:pt x="507" y="65"/>
                  </a:cubicBezTo>
                  <a:cubicBezTo>
                    <a:pt x="358" y="128"/>
                    <a:pt x="231" y="233"/>
                    <a:pt x="142" y="365"/>
                  </a:cubicBezTo>
                  <a:cubicBezTo>
                    <a:pt x="53" y="497"/>
                    <a:pt x="0" y="657"/>
                    <a:pt x="0" y="828"/>
                  </a:cubicBezTo>
                  <a:cubicBezTo>
                    <a:pt x="0" y="893"/>
                    <a:pt x="8" y="956"/>
                    <a:pt x="22" y="1016"/>
                  </a:cubicBezTo>
                  <a:cubicBezTo>
                    <a:pt x="54" y="1016"/>
                    <a:pt x="54" y="1016"/>
                    <a:pt x="54" y="1016"/>
                  </a:cubicBezTo>
                  <a:cubicBezTo>
                    <a:pt x="40" y="956"/>
                    <a:pt x="32" y="893"/>
                    <a:pt x="32" y="828"/>
                  </a:cubicBezTo>
                  <a:cubicBezTo>
                    <a:pt x="32" y="718"/>
                    <a:pt x="54" y="614"/>
                    <a:pt x="95" y="518"/>
                  </a:cubicBezTo>
                  <a:cubicBezTo>
                    <a:pt x="155" y="375"/>
                    <a:pt x="256" y="253"/>
                    <a:pt x="383" y="168"/>
                  </a:cubicBezTo>
                  <a:cubicBezTo>
                    <a:pt x="511" y="82"/>
                    <a:pt x="664" y="31"/>
                    <a:pt x="829" y="31"/>
                  </a:cubicBezTo>
                  <a:cubicBezTo>
                    <a:pt x="939" y="31"/>
                    <a:pt x="1044" y="54"/>
                    <a:pt x="1139" y="94"/>
                  </a:cubicBezTo>
                  <a:cubicBezTo>
                    <a:pt x="1282" y="155"/>
                    <a:pt x="1404" y="256"/>
                    <a:pt x="1490" y="383"/>
                  </a:cubicBezTo>
                  <a:cubicBezTo>
                    <a:pt x="1576" y="510"/>
                    <a:pt x="1626" y="663"/>
                    <a:pt x="1626" y="828"/>
                  </a:cubicBezTo>
                  <a:cubicBezTo>
                    <a:pt x="1626" y="893"/>
                    <a:pt x="1618" y="956"/>
                    <a:pt x="1604" y="1016"/>
                  </a:cubicBezTo>
                  <a:cubicBezTo>
                    <a:pt x="1636" y="1016"/>
                    <a:pt x="1636" y="1016"/>
                    <a:pt x="1636" y="1016"/>
                  </a:cubicBezTo>
                  <a:cubicBezTo>
                    <a:pt x="1650" y="956"/>
                    <a:pt x="1658" y="893"/>
                    <a:pt x="1658" y="828"/>
                  </a:cubicBezTo>
                  <a:cubicBezTo>
                    <a:pt x="1658" y="714"/>
                    <a:pt x="1634" y="605"/>
                    <a:pt x="1593" y="506"/>
                  </a:cubicBezTo>
                  <a:cubicBezTo>
                    <a:pt x="1530" y="357"/>
                    <a:pt x="1425" y="231"/>
                    <a:pt x="1292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40"/>
            <p:cNvSpPr>
              <a:spLocks/>
            </p:cNvSpPr>
            <p:nvPr userDrawn="1"/>
          </p:nvSpPr>
          <p:spPr bwMode="auto">
            <a:xfrm>
              <a:off x="4900613" y="2395538"/>
              <a:ext cx="4051300" cy="2484438"/>
            </a:xfrm>
            <a:custGeom>
              <a:avLst/>
              <a:gdLst>
                <a:gd name="T0" fmla="*/ 1292 w 1658"/>
                <a:gd name="T1" fmla="*/ 141 h 1016"/>
                <a:gd name="T2" fmla="*/ 829 w 1658"/>
                <a:gd name="T3" fmla="*/ 0 h 1016"/>
                <a:gd name="T4" fmla="*/ 507 w 1658"/>
                <a:gd name="T5" fmla="*/ 65 h 1016"/>
                <a:gd name="T6" fmla="*/ 142 w 1658"/>
                <a:gd name="T7" fmla="*/ 365 h 1016"/>
                <a:gd name="T8" fmla="*/ 0 w 1658"/>
                <a:gd name="T9" fmla="*/ 828 h 1016"/>
                <a:gd name="T10" fmla="*/ 22 w 1658"/>
                <a:gd name="T11" fmla="*/ 1016 h 1016"/>
                <a:gd name="T12" fmla="*/ 54 w 1658"/>
                <a:gd name="T13" fmla="*/ 1016 h 1016"/>
                <a:gd name="T14" fmla="*/ 32 w 1658"/>
                <a:gd name="T15" fmla="*/ 828 h 1016"/>
                <a:gd name="T16" fmla="*/ 95 w 1658"/>
                <a:gd name="T17" fmla="*/ 518 h 1016"/>
                <a:gd name="T18" fmla="*/ 383 w 1658"/>
                <a:gd name="T19" fmla="*/ 168 h 1016"/>
                <a:gd name="T20" fmla="*/ 829 w 1658"/>
                <a:gd name="T21" fmla="*/ 31 h 1016"/>
                <a:gd name="T22" fmla="*/ 1139 w 1658"/>
                <a:gd name="T23" fmla="*/ 94 h 1016"/>
                <a:gd name="T24" fmla="*/ 1490 w 1658"/>
                <a:gd name="T25" fmla="*/ 383 h 1016"/>
                <a:gd name="T26" fmla="*/ 1626 w 1658"/>
                <a:gd name="T27" fmla="*/ 828 h 1016"/>
                <a:gd name="T28" fmla="*/ 1604 w 1658"/>
                <a:gd name="T29" fmla="*/ 1016 h 1016"/>
                <a:gd name="T30" fmla="*/ 1636 w 1658"/>
                <a:gd name="T31" fmla="*/ 1016 h 1016"/>
                <a:gd name="T32" fmla="*/ 1658 w 1658"/>
                <a:gd name="T33" fmla="*/ 828 h 1016"/>
                <a:gd name="T34" fmla="*/ 1593 w 1658"/>
                <a:gd name="T35" fmla="*/ 506 h 1016"/>
                <a:gd name="T36" fmla="*/ 1292 w 1658"/>
                <a:gd name="T37" fmla="*/ 141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8" h="1016">
                  <a:moveTo>
                    <a:pt x="1292" y="141"/>
                  </a:moveTo>
                  <a:cubicBezTo>
                    <a:pt x="1160" y="52"/>
                    <a:pt x="1001" y="0"/>
                    <a:pt x="829" y="0"/>
                  </a:cubicBezTo>
                  <a:cubicBezTo>
                    <a:pt x="715" y="0"/>
                    <a:pt x="606" y="23"/>
                    <a:pt x="507" y="65"/>
                  </a:cubicBezTo>
                  <a:cubicBezTo>
                    <a:pt x="358" y="128"/>
                    <a:pt x="231" y="233"/>
                    <a:pt x="142" y="365"/>
                  </a:cubicBezTo>
                  <a:cubicBezTo>
                    <a:pt x="53" y="497"/>
                    <a:pt x="0" y="657"/>
                    <a:pt x="0" y="828"/>
                  </a:cubicBezTo>
                  <a:cubicBezTo>
                    <a:pt x="0" y="893"/>
                    <a:pt x="8" y="956"/>
                    <a:pt x="22" y="1016"/>
                  </a:cubicBezTo>
                  <a:cubicBezTo>
                    <a:pt x="54" y="1016"/>
                    <a:pt x="54" y="1016"/>
                    <a:pt x="54" y="1016"/>
                  </a:cubicBezTo>
                  <a:cubicBezTo>
                    <a:pt x="40" y="956"/>
                    <a:pt x="32" y="893"/>
                    <a:pt x="32" y="828"/>
                  </a:cubicBezTo>
                  <a:cubicBezTo>
                    <a:pt x="32" y="718"/>
                    <a:pt x="54" y="614"/>
                    <a:pt x="95" y="518"/>
                  </a:cubicBezTo>
                  <a:cubicBezTo>
                    <a:pt x="155" y="375"/>
                    <a:pt x="256" y="253"/>
                    <a:pt x="383" y="168"/>
                  </a:cubicBezTo>
                  <a:cubicBezTo>
                    <a:pt x="511" y="82"/>
                    <a:pt x="664" y="31"/>
                    <a:pt x="829" y="31"/>
                  </a:cubicBezTo>
                  <a:cubicBezTo>
                    <a:pt x="939" y="31"/>
                    <a:pt x="1044" y="54"/>
                    <a:pt x="1139" y="94"/>
                  </a:cubicBezTo>
                  <a:cubicBezTo>
                    <a:pt x="1282" y="155"/>
                    <a:pt x="1404" y="256"/>
                    <a:pt x="1490" y="383"/>
                  </a:cubicBezTo>
                  <a:cubicBezTo>
                    <a:pt x="1576" y="510"/>
                    <a:pt x="1626" y="663"/>
                    <a:pt x="1626" y="828"/>
                  </a:cubicBezTo>
                  <a:cubicBezTo>
                    <a:pt x="1626" y="893"/>
                    <a:pt x="1618" y="956"/>
                    <a:pt x="1604" y="1016"/>
                  </a:cubicBezTo>
                  <a:cubicBezTo>
                    <a:pt x="1636" y="1016"/>
                    <a:pt x="1636" y="1016"/>
                    <a:pt x="1636" y="1016"/>
                  </a:cubicBezTo>
                  <a:cubicBezTo>
                    <a:pt x="1650" y="956"/>
                    <a:pt x="1658" y="893"/>
                    <a:pt x="1658" y="828"/>
                  </a:cubicBezTo>
                  <a:cubicBezTo>
                    <a:pt x="1658" y="714"/>
                    <a:pt x="1634" y="605"/>
                    <a:pt x="1593" y="506"/>
                  </a:cubicBezTo>
                  <a:cubicBezTo>
                    <a:pt x="1530" y="357"/>
                    <a:pt x="1425" y="231"/>
                    <a:pt x="1292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41"/>
            <p:cNvSpPr>
              <a:spLocks/>
            </p:cNvSpPr>
            <p:nvPr userDrawn="1"/>
          </p:nvSpPr>
          <p:spPr bwMode="auto">
            <a:xfrm>
              <a:off x="5006156" y="2420726"/>
              <a:ext cx="4051300" cy="2484438"/>
            </a:xfrm>
            <a:custGeom>
              <a:avLst/>
              <a:gdLst>
                <a:gd name="T0" fmla="*/ 1292 w 1658"/>
                <a:gd name="T1" fmla="*/ 141 h 1016"/>
                <a:gd name="T2" fmla="*/ 829 w 1658"/>
                <a:gd name="T3" fmla="*/ 0 h 1016"/>
                <a:gd name="T4" fmla="*/ 507 w 1658"/>
                <a:gd name="T5" fmla="*/ 65 h 1016"/>
                <a:gd name="T6" fmla="*/ 142 w 1658"/>
                <a:gd name="T7" fmla="*/ 365 h 1016"/>
                <a:gd name="T8" fmla="*/ 0 w 1658"/>
                <a:gd name="T9" fmla="*/ 828 h 1016"/>
                <a:gd name="T10" fmla="*/ 22 w 1658"/>
                <a:gd name="T11" fmla="*/ 1016 h 1016"/>
                <a:gd name="T12" fmla="*/ 54 w 1658"/>
                <a:gd name="T13" fmla="*/ 1016 h 1016"/>
                <a:gd name="T14" fmla="*/ 32 w 1658"/>
                <a:gd name="T15" fmla="*/ 828 h 1016"/>
                <a:gd name="T16" fmla="*/ 95 w 1658"/>
                <a:gd name="T17" fmla="*/ 518 h 1016"/>
                <a:gd name="T18" fmla="*/ 383 w 1658"/>
                <a:gd name="T19" fmla="*/ 168 h 1016"/>
                <a:gd name="T20" fmla="*/ 829 w 1658"/>
                <a:gd name="T21" fmla="*/ 31 h 1016"/>
                <a:gd name="T22" fmla="*/ 1139 w 1658"/>
                <a:gd name="T23" fmla="*/ 94 h 1016"/>
                <a:gd name="T24" fmla="*/ 1490 w 1658"/>
                <a:gd name="T25" fmla="*/ 383 h 1016"/>
                <a:gd name="T26" fmla="*/ 1626 w 1658"/>
                <a:gd name="T27" fmla="*/ 828 h 1016"/>
                <a:gd name="T28" fmla="*/ 1604 w 1658"/>
                <a:gd name="T29" fmla="*/ 1016 h 1016"/>
                <a:gd name="T30" fmla="*/ 1636 w 1658"/>
                <a:gd name="T31" fmla="*/ 1016 h 1016"/>
                <a:gd name="T32" fmla="*/ 1658 w 1658"/>
                <a:gd name="T33" fmla="*/ 828 h 1016"/>
                <a:gd name="T34" fmla="*/ 1593 w 1658"/>
                <a:gd name="T35" fmla="*/ 506 h 1016"/>
                <a:gd name="T36" fmla="*/ 1292 w 1658"/>
                <a:gd name="T37" fmla="*/ 141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8" h="1016">
                  <a:moveTo>
                    <a:pt x="1292" y="141"/>
                  </a:moveTo>
                  <a:cubicBezTo>
                    <a:pt x="1160" y="52"/>
                    <a:pt x="1001" y="0"/>
                    <a:pt x="829" y="0"/>
                  </a:cubicBezTo>
                  <a:cubicBezTo>
                    <a:pt x="715" y="0"/>
                    <a:pt x="606" y="23"/>
                    <a:pt x="507" y="65"/>
                  </a:cubicBezTo>
                  <a:cubicBezTo>
                    <a:pt x="358" y="128"/>
                    <a:pt x="231" y="233"/>
                    <a:pt x="142" y="365"/>
                  </a:cubicBezTo>
                  <a:cubicBezTo>
                    <a:pt x="53" y="497"/>
                    <a:pt x="0" y="657"/>
                    <a:pt x="0" y="828"/>
                  </a:cubicBezTo>
                  <a:cubicBezTo>
                    <a:pt x="0" y="893"/>
                    <a:pt x="8" y="956"/>
                    <a:pt x="22" y="1016"/>
                  </a:cubicBezTo>
                  <a:cubicBezTo>
                    <a:pt x="54" y="1016"/>
                    <a:pt x="54" y="1016"/>
                    <a:pt x="54" y="1016"/>
                  </a:cubicBezTo>
                  <a:cubicBezTo>
                    <a:pt x="40" y="956"/>
                    <a:pt x="32" y="893"/>
                    <a:pt x="32" y="828"/>
                  </a:cubicBezTo>
                  <a:cubicBezTo>
                    <a:pt x="32" y="718"/>
                    <a:pt x="54" y="614"/>
                    <a:pt x="95" y="518"/>
                  </a:cubicBezTo>
                  <a:cubicBezTo>
                    <a:pt x="155" y="375"/>
                    <a:pt x="256" y="253"/>
                    <a:pt x="383" y="168"/>
                  </a:cubicBezTo>
                  <a:cubicBezTo>
                    <a:pt x="511" y="82"/>
                    <a:pt x="664" y="31"/>
                    <a:pt x="829" y="31"/>
                  </a:cubicBezTo>
                  <a:cubicBezTo>
                    <a:pt x="939" y="31"/>
                    <a:pt x="1044" y="54"/>
                    <a:pt x="1139" y="94"/>
                  </a:cubicBezTo>
                  <a:cubicBezTo>
                    <a:pt x="1282" y="155"/>
                    <a:pt x="1404" y="256"/>
                    <a:pt x="1490" y="383"/>
                  </a:cubicBezTo>
                  <a:cubicBezTo>
                    <a:pt x="1576" y="510"/>
                    <a:pt x="1626" y="663"/>
                    <a:pt x="1626" y="828"/>
                  </a:cubicBezTo>
                  <a:cubicBezTo>
                    <a:pt x="1626" y="893"/>
                    <a:pt x="1618" y="956"/>
                    <a:pt x="1604" y="1016"/>
                  </a:cubicBezTo>
                  <a:cubicBezTo>
                    <a:pt x="1636" y="1016"/>
                    <a:pt x="1636" y="1016"/>
                    <a:pt x="1636" y="1016"/>
                  </a:cubicBezTo>
                  <a:cubicBezTo>
                    <a:pt x="1650" y="956"/>
                    <a:pt x="1658" y="893"/>
                    <a:pt x="1658" y="828"/>
                  </a:cubicBezTo>
                  <a:cubicBezTo>
                    <a:pt x="1658" y="714"/>
                    <a:pt x="1634" y="605"/>
                    <a:pt x="1593" y="506"/>
                  </a:cubicBezTo>
                  <a:cubicBezTo>
                    <a:pt x="1530" y="357"/>
                    <a:pt x="1425" y="231"/>
                    <a:pt x="1292" y="141"/>
                  </a:cubicBezTo>
                  <a:close/>
                </a:path>
              </a:pathLst>
            </a:custGeom>
            <a:gradFill flip="none" rotWithShape="1">
              <a:gsLst>
                <a:gs pos="90000">
                  <a:srgbClr val="D04D6F"/>
                </a:gs>
                <a:gs pos="100000">
                  <a:srgbClr val="453C55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직사각형 18"/>
            <p:cNvSpPr/>
            <p:nvPr userDrawn="1"/>
          </p:nvSpPr>
          <p:spPr>
            <a:xfrm>
              <a:off x="146374" y="152400"/>
              <a:ext cx="9683426" cy="6580584"/>
            </a:xfrm>
            <a:prstGeom prst="rect">
              <a:avLst/>
            </a:prstGeom>
            <a:noFill/>
            <a:ln w="38100">
              <a:solidFill>
                <a:srgbClr val="D04D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259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5.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247650" y="186564"/>
            <a:ext cx="7233501" cy="2844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84600" indent="0">
              <a:buNone/>
              <a:defRPr sz="1200" b="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err="1" smtClean="0"/>
              <a:t>장명을</a:t>
            </a:r>
            <a:r>
              <a:rPr lang="ko-KR" altLang="en-US" dirty="0" smtClean="0"/>
              <a:t> 입력해주세요</a:t>
            </a:r>
            <a:endParaRPr lang="ko-KR" altLang="en-US" dirty="0"/>
          </a:p>
        </p:txBody>
      </p:sp>
      <p:sp>
        <p:nvSpPr>
          <p:cNvPr id="146" name="직사각형 145"/>
          <p:cNvSpPr/>
          <p:nvPr userDrawn="1"/>
        </p:nvSpPr>
        <p:spPr>
          <a:xfrm>
            <a:off x="8733097" y="131040"/>
            <a:ext cx="9252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900" b="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Noto Sans CJK JP Bold" pitchFamily="34" charset="-127"/>
                <a:ea typeface="Noto Sans CJK JP Bold" pitchFamily="34" charset="-127"/>
              </a:rPr>
              <a:t>Design Guide</a:t>
            </a:r>
            <a:endParaRPr lang="ko-KR" altLang="en-US" sz="900" b="0" dirty="0">
              <a:solidFill>
                <a:schemeClr val="tx1">
                  <a:lumMod val="40000"/>
                  <a:lumOff val="60000"/>
                </a:schemeClr>
              </a:solidFill>
              <a:latin typeface="Noto Sans CJK JP Bold" pitchFamily="34" charset="-127"/>
              <a:ea typeface="Noto Sans CJK JP Bold" pitchFamily="34" charset="-127"/>
            </a:endParaRPr>
          </a:p>
        </p:txBody>
      </p:sp>
      <p:cxnSp>
        <p:nvCxnSpPr>
          <p:cNvPr id="147" name="직선 연결선 146"/>
          <p:cNvCxnSpPr/>
          <p:nvPr userDrawn="1"/>
        </p:nvCxnSpPr>
        <p:spPr>
          <a:xfrm>
            <a:off x="344488" y="437843"/>
            <a:ext cx="9217025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 userDrawn="1"/>
        </p:nvCxnSpPr>
        <p:spPr>
          <a:xfrm>
            <a:off x="344488" y="437845"/>
            <a:ext cx="243341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텍스트 개체 틀 7"/>
          <p:cNvSpPr>
            <a:spLocks noGrp="1"/>
          </p:cNvSpPr>
          <p:nvPr>
            <p:ph type="body" sz="quarter" idx="15" hasCustomPrompt="1"/>
          </p:nvPr>
        </p:nvSpPr>
        <p:spPr>
          <a:xfrm>
            <a:off x="247650" y="487420"/>
            <a:ext cx="9313863" cy="3896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84600" indent="0">
              <a:buNone/>
              <a:defRPr sz="1700" b="0" strike="noStrike" baseline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슬라이드의 제목을 입력해주세요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44488" y="6561060"/>
            <a:ext cx="9217025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9177565" y="6561060"/>
            <a:ext cx="392112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 userDrawn="1"/>
        </p:nvSpPr>
        <p:spPr>
          <a:xfrm>
            <a:off x="8949444" y="6561348"/>
            <a:ext cx="518489" cy="253916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lvl="0" algn="r"/>
            <a:fld id="{CD11B835-C8C7-43F8-9A40-E6B116444874}" type="slidenum">
              <a:rPr lang="ko-KR" altLang="en-US" sz="1050" b="1" smtClean="0">
                <a:solidFill>
                  <a:srgbClr val="D04D6F"/>
                </a:solidFill>
                <a:latin typeface="Noto Sans CJK JP Bold" pitchFamily="34" charset="-127"/>
                <a:ea typeface="Noto Sans CJK JP Bold" pitchFamily="34" charset="-127"/>
              </a:rPr>
              <a:pPr lvl="0" algn="r"/>
              <a:t>‹#›</a:t>
            </a:fld>
            <a:endParaRPr lang="ko-KR" altLang="en-US" sz="1050" b="1" dirty="0">
              <a:solidFill>
                <a:srgbClr val="D04D6F"/>
              </a:solidFill>
              <a:latin typeface="Noto Sans CJK JP Bold" pitchFamily="34" charset="-127"/>
              <a:ea typeface="Noto Sans CJK JP Bold" pitchFamily="34" charset="-127"/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8"/>
          </p:nvPr>
        </p:nvSpPr>
        <p:spPr>
          <a:xfrm>
            <a:off x="239486" y="6539860"/>
            <a:ext cx="5214257" cy="309520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67743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  <p15:guide id="3" pos="217" userDrawn="1">
          <p15:clr>
            <a:srgbClr val="FBAE40"/>
          </p15:clr>
        </p15:guide>
        <p15:guide id="4" pos="602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.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247650" y="186564"/>
            <a:ext cx="7233501" cy="2844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84600" indent="0">
              <a:buNone/>
              <a:defRPr sz="1200" b="0" spc="0">
                <a:solidFill>
                  <a:schemeClr val="tx1"/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err="1" smtClean="0"/>
              <a:t>장명을</a:t>
            </a:r>
            <a:r>
              <a:rPr lang="ko-KR" altLang="en-US" dirty="0" smtClean="0"/>
              <a:t> 입력해주세요</a:t>
            </a:r>
            <a:endParaRPr lang="ko-KR" altLang="en-US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8733097" y="131040"/>
            <a:ext cx="9252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sz="900" b="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Noto Sans CJK JP Bold" pitchFamily="34" charset="-127"/>
                <a:ea typeface="Noto Sans CJK JP Bold" pitchFamily="34" charset="-127"/>
              </a:rPr>
              <a:t>Design Guide</a:t>
            </a:r>
            <a:endParaRPr lang="ko-KR" altLang="en-US" sz="900" b="0" dirty="0">
              <a:solidFill>
                <a:schemeClr val="tx1">
                  <a:lumMod val="40000"/>
                  <a:lumOff val="60000"/>
                </a:schemeClr>
              </a:solidFill>
              <a:latin typeface="Noto Sans CJK JP Bold" pitchFamily="34" charset="-127"/>
              <a:ea typeface="Noto Sans CJK JP Bold" pitchFamily="34" charset="-127"/>
            </a:endParaRPr>
          </a:p>
        </p:txBody>
      </p:sp>
      <p:cxnSp>
        <p:nvCxnSpPr>
          <p:cNvPr id="38" name="직선 연결선 37"/>
          <p:cNvCxnSpPr/>
          <p:nvPr userDrawn="1"/>
        </p:nvCxnSpPr>
        <p:spPr>
          <a:xfrm>
            <a:off x="344488" y="437843"/>
            <a:ext cx="9217025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 userDrawn="1"/>
        </p:nvCxnSpPr>
        <p:spPr>
          <a:xfrm>
            <a:off x="344488" y="437845"/>
            <a:ext cx="243341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44488" y="6561060"/>
            <a:ext cx="9217025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9177565" y="6561060"/>
            <a:ext cx="392112" cy="0"/>
          </a:xfrm>
          <a:prstGeom prst="line">
            <a:avLst/>
          </a:prstGeom>
          <a:ln w="19050">
            <a:solidFill>
              <a:srgbClr val="D04D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 userDrawn="1"/>
        </p:nvSpPr>
        <p:spPr>
          <a:xfrm>
            <a:off x="8949444" y="6561348"/>
            <a:ext cx="518489" cy="253916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lvl="0" algn="r"/>
            <a:fld id="{CD11B835-C8C7-43F8-9A40-E6B116444874}" type="slidenum">
              <a:rPr lang="ko-KR" altLang="en-US" sz="1050" b="1" smtClean="0">
                <a:solidFill>
                  <a:srgbClr val="D04D6F"/>
                </a:solidFill>
                <a:latin typeface="Noto Sans CJK JP Bold" pitchFamily="34" charset="-127"/>
                <a:ea typeface="Noto Sans CJK JP Bold" pitchFamily="34" charset="-127"/>
              </a:rPr>
              <a:pPr lvl="0" algn="r"/>
              <a:t>‹#›</a:t>
            </a:fld>
            <a:endParaRPr lang="ko-KR" altLang="en-US" sz="1050" b="1" dirty="0">
              <a:solidFill>
                <a:srgbClr val="D04D6F"/>
              </a:solidFill>
              <a:latin typeface="Noto Sans CJK JP Bold" pitchFamily="34" charset="-127"/>
              <a:ea typeface="Noto Sans CJK JP Bold" pitchFamily="34" charset="-127"/>
            </a:endParaRPr>
          </a:p>
        </p:txBody>
      </p:sp>
      <p:sp>
        <p:nvSpPr>
          <p:cNvPr id="13" name="바닥글 개체 틀 13"/>
          <p:cNvSpPr>
            <a:spLocks noGrp="1"/>
          </p:cNvSpPr>
          <p:nvPr>
            <p:ph type="ftr" sz="quarter" idx="18"/>
          </p:nvPr>
        </p:nvSpPr>
        <p:spPr>
          <a:xfrm>
            <a:off x="239486" y="6539860"/>
            <a:ext cx="5214257" cy="309520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r>
              <a:rPr lang="en-US" altLang="ko-KR" dirty="0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71669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  <p15:guide id="3" pos="217" userDrawn="1">
          <p15:clr>
            <a:srgbClr val="FBAE40"/>
          </p15:clr>
        </p15:guide>
        <p15:guide id="4" pos="602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.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527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-01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991726" cy="6858000"/>
          </a:xfrm>
          <a:prstGeom prst="rect">
            <a:avLst/>
          </a:prstGeom>
          <a:gradFill flip="none" rotWithShape="1">
            <a:gsLst>
              <a:gs pos="51000">
                <a:srgbClr val="D04D6F"/>
              </a:gs>
              <a:gs pos="100000">
                <a:srgbClr val="453C5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5359723" y="-215269"/>
            <a:ext cx="14288" cy="3175"/>
          </a:xfrm>
          <a:custGeom>
            <a:avLst/>
            <a:gdLst>
              <a:gd name="T0" fmla="*/ 3 w 6"/>
              <a:gd name="T1" fmla="*/ 0 h 1"/>
              <a:gd name="T2" fmla="*/ 0 w 6"/>
              <a:gd name="T3" fmla="*/ 1 h 1"/>
              <a:gd name="T4" fmla="*/ 6 w 6"/>
              <a:gd name="T5" fmla="*/ 1 h 1"/>
              <a:gd name="T6" fmla="*/ 3 w 6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1">
                <a:moveTo>
                  <a:pt x="3" y="0"/>
                </a:moveTo>
                <a:cubicBezTo>
                  <a:pt x="2" y="0"/>
                  <a:pt x="1" y="1"/>
                  <a:pt x="0" y="1"/>
                </a:cubicBezTo>
                <a:cubicBezTo>
                  <a:pt x="6" y="1"/>
                  <a:pt x="6" y="1"/>
                  <a:pt x="6" y="1"/>
                </a:cubicBezTo>
                <a:cubicBezTo>
                  <a:pt x="5" y="1"/>
                  <a:pt x="4" y="0"/>
                  <a:pt x="3" y="0"/>
                </a:cubicBezTo>
              </a:path>
            </a:pathLst>
          </a:custGeom>
          <a:solidFill>
            <a:schemeClr val="bg1">
              <a:alpha val="50196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2181548" y="-61938"/>
            <a:ext cx="1588" cy="0"/>
          </a:xfrm>
          <a:custGeom>
            <a:avLst/>
            <a:gdLst>
              <a:gd name="T0" fmla="*/ 0 w 1"/>
              <a:gd name="T1" fmla="*/ 0 w 1"/>
              <a:gd name="T2" fmla="*/ 1 w 1"/>
              <a:gd name="T3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50196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Freeform 13"/>
          <p:cNvSpPr>
            <a:spLocks/>
          </p:cNvSpPr>
          <p:nvPr/>
        </p:nvSpPr>
        <p:spPr bwMode="auto">
          <a:xfrm>
            <a:off x="2181548" y="-61938"/>
            <a:ext cx="1588" cy="0"/>
          </a:xfrm>
          <a:custGeom>
            <a:avLst/>
            <a:gdLst>
              <a:gd name="T0" fmla="*/ 0 w 1"/>
              <a:gd name="T1" fmla="*/ 0 w 1"/>
              <a:gd name="T2" fmla="*/ 1 w 1"/>
              <a:gd name="T3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solidFill>
            <a:schemeClr val="bg1">
              <a:alpha val="50196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4683372" y="497544"/>
            <a:ext cx="5310188" cy="5919788"/>
          </a:xfrm>
          <a:custGeom>
            <a:avLst/>
            <a:gdLst>
              <a:gd name="T0" fmla="*/ 1715 w 2164"/>
              <a:gd name="T1" fmla="*/ 151 h 2411"/>
              <a:gd name="T2" fmla="*/ 1334 w 2164"/>
              <a:gd name="T3" fmla="*/ 53 h 2411"/>
              <a:gd name="T4" fmla="*/ 984 w 2164"/>
              <a:gd name="T5" fmla="*/ 249 h 2411"/>
              <a:gd name="T6" fmla="*/ 630 w 2164"/>
              <a:gd name="T7" fmla="*/ 445 h 2411"/>
              <a:gd name="T8" fmla="*/ 280 w 2164"/>
              <a:gd name="T9" fmla="*/ 642 h 2411"/>
              <a:gd name="T10" fmla="*/ 0 w 2164"/>
              <a:gd name="T11" fmla="*/ 961 h 2411"/>
              <a:gd name="T12" fmla="*/ 0 w 2164"/>
              <a:gd name="T13" fmla="*/ 1550 h 2411"/>
              <a:gd name="T14" fmla="*/ 324 w 2164"/>
              <a:gd name="T15" fmla="*/ 1797 h 2411"/>
              <a:gd name="T16" fmla="*/ 716 w 2164"/>
              <a:gd name="T17" fmla="*/ 2014 h 2411"/>
              <a:gd name="T18" fmla="*/ 1075 w 2164"/>
              <a:gd name="T19" fmla="*/ 2212 h 2411"/>
              <a:gd name="T20" fmla="*/ 1443 w 2164"/>
              <a:gd name="T21" fmla="*/ 2411 h 2411"/>
              <a:gd name="T22" fmla="*/ 1855 w 2164"/>
              <a:gd name="T23" fmla="*/ 2189 h 2411"/>
              <a:gd name="T24" fmla="*/ 702 w 2164"/>
              <a:gd name="T25" fmla="*/ 1156 h 2411"/>
              <a:gd name="T26" fmla="*/ 527 w 2164"/>
              <a:gd name="T27" fmla="*/ 571 h 2411"/>
              <a:gd name="T28" fmla="*/ 485 w 2164"/>
              <a:gd name="T29" fmla="*/ 642 h 2411"/>
              <a:gd name="T30" fmla="*/ 588 w 2164"/>
              <a:gd name="T31" fmla="*/ 862 h 2411"/>
              <a:gd name="T32" fmla="*/ 353 w 2164"/>
              <a:gd name="T33" fmla="*/ 670 h 2411"/>
              <a:gd name="T34" fmla="*/ 615 w 2164"/>
              <a:gd name="T35" fmla="*/ 1889 h 2411"/>
              <a:gd name="T36" fmla="*/ 221 w 2164"/>
              <a:gd name="T37" fmla="*/ 1672 h 2411"/>
              <a:gd name="T38" fmla="*/ 61 w 2164"/>
              <a:gd name="T39" fmla="*/ 1355 h 2411"/>
              <a:gd name="T40" fmla="*/ 60 w 2164"/>
              <a:gd name="T41" fmla="*/ 913 h 2411"/>
              <a:gd name="T42" fmla="*/ 704 w 2164"/>
              <a:gd name="T43" fmla="*/ 1256 h 2411"/>
              <a:gd name="T44" fmla="*/ 931 w 2164"/>
              <a:gd name="T45" fmla="*/ 1134 h 2411"/>
              <a:gd name="T46" fmla="*/ 1057 w 2164"/>
              <a:gd name="T47" fmla="*/ 960 h 2411"/>
              <a:gd name="T48" fmla="*/ 764 w 2164"/>
              <a:gd name="T49" fmla="*/ 667 h 2411"/>
              <a:gd name="T50" fmla="*/ 897 w 2164"/>
              <a:gd name="T51" fmla="*/ 549 h 2411"/>
              <a:gd name="T52" fmla="*/ 766 w 2164"/>
              <a:gd name="T53" fmla="*/ 1108 h 2411"/>
              <a:gd name="T54" fmla="*/ 770 w 2164"/>
              <a:gd name="T55" fmla="*/ 1353 h 2411"/>
              <a:gd name="T56" fmla="*/ 852 w 2164"/>
              <a:gd name="T57" fmla="*/ 1700 h 2411"/>
              <a:gd name="T58" fmla="*/ 1019 w 2164"/>
              <a:gd name="T59" fmla="*/ 2112 h 2411"/>
              <a:gd name="T60" fmla="*/ 1408 w 2164"/>
              <a:gd name="T61" fmla="*/ 1060 h 2411"/>
              <a:gd name="T62" fmla="*/ 1248 w 2164"/>
              <a:gd name="T63" fmla="*/ 1671 h 2411"/>
              <a:gd name="T64" fmla="*/ 1204 w 2164"/>
              <a:gd name="T65" fmla="*/ 1304 h 2411"/>
              <a:gd name="T66" fmla="*/ 1407 w 2164"/>
              <a:gd name="T67" fmla="*/ 1262 h 2411"/>
              <a:gd name="T68" fmla="*/ 1409 w 2164"/>
              <a:gd name="T69" fmla="*/ 619 h 2411"/>
              <a:gd name="T70" fmla="*/ 1406 w 2164"/>
              <a:gd name="T71" fmla="*/ 370 h 2411"/>
              <a:gd name="T72" fmla="*/ 1206 w 2164"/>
              <a:gd name="T73" fmla="*/ 328 h 2411"/>
              <a:gd name="T74" fmla="*/ 1117 w 2164"/>
              <a:gd name="T75" fmla="*/ 279 h 2411"/>
              <a:gd name="T76" fmla="*/ 1292 w 2164"/>
              <a:gd name="T77" fmla="*/ 861 h 2411"/>
              <a:gd name="T78" fmla="*/ 1122 w 2164"/>
              <a:gd name="T79" fmla="*/ 1846 h 2411"/>
              <a:gd name="T80" fmla="*/ 1324 w 2164"/>
              <a:gd name="T81" fmla="*/ 2093 h 2411"/>
              <a:gd name="T82" fmla="*/ 1761 w 2164"/>
              <a:gd name="T83" fmla="*/ 671 h 2411"/>
              <a:gd name="T84" fmla="*/ 1629 w 2164"/>
              <a:gd name="T85" fmla="*/ 744 h 2411"/>
              <a:gd name="T86" fmla="*/ 1476 w 2164"/>
              <a:gd name="T87" fmla="*/ 1451 h 2411"/>
              <a:gd name="T88" fmla="*/ 1686 w 2164"/>
              <a:gd name="T89" fmla="*/ 1424 h 2411"/>
              <a:gd name="T90" fmla="*/ 1590 w 2164"/>
              <a:gd name="T91" fmla="*/ 1159 h 2411"/>
              <a:gd name="T92" fmla="*/ 1628 w 2164"/>
              <a:gd name="T93" fmla="*/ 351 h 2411"/>
              <a:gd name="T94" fmla="*/ 1689 w 2164"/>
              <a:gd name="T95" fmla="*/ 206 h 2411"/>
              <a:gd name="T96" fmla="*/ 1470 w 2164"/>
              <a:gd name="T97" fmla="*/ 619 h 2411"/>
              <a:gd name="T98" fmla="*/ 1512 w 2164"/>
              <a:gd name="T99" fmla="*/ 741 h 2411"/>
              <a:gd name="T100" fmla="*/ 1606 w 2164"/>
              <a:gd name="T101" fmla="*/ 2115 h 2411"/>
              <a:gd name="T102" fmla="*/ 1548 w 2164"/>
              <a:gd name="T103" fmla="*/ 2014 h 2411"/>
              <a:gd name="T104" fmla="*/ 1768 w 2164"/>
              <a:gd name="T105" fmla="*/ 1749 h 2411"/>
              <a:gd name="T106" fmla="*/ 1894 w 2164"/>
              <a:gd name="T107" fmla="*/ 643 h 2411"/>
              <a:gd name="T108" fmla="*/ 2113 w 2164"/>
              <a:gd name="T109" fmla="*/ 1011 h 2411"/>
              <a:gd name="T110" fmla="*/ 1822 w 2164"/>
              <a:gd name="T111" fmla="*/ 279 h 2411"/>
              <a:gd name="T112" fmla="*/ 1864 w 2164"/>
              <a:gd name="T113" fmla="*/ 543 h 2411"/>
              <a:gd name="T114" fmla="*/ 2041 w 2164"/>
              <a:gd name="T115" fmla="*/ 837 h 2411"/>
              <a:gd name="T116" fmla="*/ 1827 w 2164"/>
              <a:gd name="T117" fmla="*/ 1349 h 2411"/>
              <a:gd name="T118" fmla="*/ 1961 w 2164"/>
              <a:gd name="T119" fmla="*/ 1529 h 2411"/>
              <a:gd name="T120" fmla="*/ 2119 w 2164"/>
              <a:gd name="T121" fmla="*/ 1746 h 2411"/>
              <a:gd name="T122" fmla="*/ 2119 w 2164"/>
              <a:gd name="T123" fmla="*/ 1305 h 2411"/>
              <a:gd name="T124" fmla="*/ 1900 w 2164"/>
              <a:gd name="T125" fmla="*/ 1427 h 2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164" h="2411">
                <a:moveTo>
                  <a:pt x="2158" y="397"/>
                </a:moveTo>
                <a:cubicBezTo>
                  <a:pt x="2156" y="395"/>
                  <a:pt x="2154" y="395"/>
                  <a:pt x="2152" y="394"/>
                </a:cubicBezTo>
                <a:cubicBezTo>
                  <a:pt x="2116" y="374"/>
                  <a:pt x="2116" y="374"/>
                  <a:pt x="2116" y="374"/>
                </a:cubicBezTo>
                <a:cubicBezTo>
                  <a:pt x="2115" y="373"/>
                  <a:pt x="2114" y="373"/>
                  <a:pt x="2113" y="372"/>
                </a:cubicBezTo>
                <a:cubicBezTo>
                  <a:pt x="2112" y="371"/>
                  <a:pt x="2110" y="371"/>
                  <a:pt x="2109" y="370"/>
                </a:cubicBezTo>
                <a:cubicBezTo>
                  <a:pt x="2068" y="347"/>
                  <a:pt x="2068" y="347"/>
                  <a:pt x="2068" y="347"/>
                </a:cubicBezTo>
                <a:cubicBezTo>
                  <a:pt x="2068" y="347"/>
                  <a:pt x="2068" y="347"/>
                  <a:pt x="2068" y="347"/>
                </a:cubicBezTo>
                <a:cubicBezTo>
                  <a:pt x="2068" y="347"/>
                  <a:pt x="2068" y="347"/>
                  <a:pt x="2068" y="347"/>
                </a:cubicBezTo>
                <a:cubicBezTo>
                  <a:pt x="2027" y="325"/>
                  <a:pt x="2027" y="325"/>
                  <a:pt x="2027" y="325"/>
                </a:cubicBezTo>
                <a:cubicBezTo>
                  <a:pt x="2026" y="324"/>
                  <a:pt x="2026" y="324"/>
                  <a:pt x="2025" y="323"/>
                </a:cubicBezTo>
                <a:cubicBezTo>
                  <a:pt x="2024" y="322"/>
                  <a:pt x="2022" y="322"/>
                  <a:pt x="2021" y="321"/>
                </a:cubicBezTo>
                <a:cubicBezTo>
                  <a:pt x="1983" y="300"/>
                  <a:pt x="1983" y="300"/>
                  <a:pt x="1983" y="300"/>
                </a:cubicBezTo>
                <a:cubicBezTo>
                  <a:pt x="1982" y="300"/>
                  <a:pt x="1981" y="299"/>
                  <a:pt x="1981" y="299"/>
                </a:cubicBezTo>
                <a:cubicBezTo>
                  <a:pt x="1980" y="298"/>
                  <a:pt x="1978" y="297"/>
                  <a:pt x="1977" y="297"/>
                </a:cubicBezTo>
                <a:cubicBezTo>
                  <a:pt x="1936" y="274"/>
                  <a:pt x="1936" y="274"/>
                  <a:pt x="1936" y="274"/>
                </a:cubicBezTo>
                <a:cubicBezTo>
                  <a:pt x="1936" y="274"/>
                  <a:pt x="1936" y="274"/>
                  <a:pt x="1936" y="274"/>
                </a:cubicBezTo>
                <a:cubicBezTo>
                  <a:pt x="1936" y="274"/>
                  <a:pt x="1936" y="274"/>
                  <a:pt x="1936" y="274"/>
                </a:cubicBezTo>
                <a:cubicBezTo>
                  <a:pt x="1892" y="250"/>
                  <a:pt x="1892" y="250"/>
                  <a:pt x="1892" y="250"/>
                </a:cubicBezTo>
                <a:cubicBezTo>
                  <a:pt x="1892" y="249"/>
                  <a:pt x="1892" y="249"/>
                  <a:pt x="1892" y="249"/>
                </a:cubicBezTo>
                <a:cubicBezTo>
                  <a:pt x="1848" y="225"/>
                  <a:pt x="1848" y="225"/>
                  <a:pt x="1848" y="225"/>
                </a:cubicBezTo>
                <a:cubicBezTo>
                  <a:pt x="1848" y="225"/>
                  <a:pt x="1848" y="225"/>
                  <a:pt x="1848" y="225"/>
                </a:cubicBezTo>
                <a:cubicBezTo>
                  <a:pt x="1810" y="204"/>
                  <a:pt x="1810" y="204"/>
                  <a:pt x="1810" y="204"/>
                </a:cubicBezTo>
                <a:cubicBezTo>
                  <a:pt x="1808" y="202"/>
                  <a:pt x="1806" y="201"/>
                  <a:pt x="1804" y="200"/>
                </a:cubicBezTo>
                <a:cubicBezTo>
                  <a:pt x="1803" y="199"/>
                  <a:pt x="1801" y="198"/>
                  <a:pt x="1799" y="197"/>
                </a:cubicBezTo>
                <a:cubicBezTo>
                  <a:pt x="1763" y="177"/>
                  <a:pt x="1763" y="177"/>
                  <a:pt x="1763" y="177"/>
                </a:cubicBezTo>
                <a:cubicBezTo>
                  <a:pt x="1762" y="177"/>
                  <a:pt x="1761" y="176"/>
                  <a:pt x="1760" y="175"/>
                </a:cubicBezTo>
                <a:cubicBezTo>
                  <a:pt x="1759" y="175"/>
                  <a:pt x="1757" y="174"/>
                  <a:pt x="1756" y="173"/>
                </a:cubicBezTo>
                <a:cubicBezTo>
                  <a:pt x="1715" y="151"/>
                  <a:pt x="1715" y="151"/>
                  <a:pt x="1715" y="151"/>
                </a:cubicBezTo>
                <a:cubicBezTo>
                  <a:pt x="1715" y="151"/>
                  <a:pt x="1715" y="151"/>
                  <a:pt x="1715" y="151"/>
                </a:cubicBezTo>
                <a:cubicBezTo>
                  <a:pt x="1715" y="151"/>
                  <a:pt x="1715" y="151"/>
                  <a:pt x="1715" y="151"/>
                </a:cubicBezTo>
                <a:cubicBezTo>
                  <a:pt x="1715" y="151"/>
                  <a:pt x="1715" y="151"/>
                  <a:pt x="1715" y="151"/>
                </a:cubicBezTo>
                <a:cubicBezTo>
                  <a:pt x="1674" y="128"/>
                  <a:pt x="1674" y="128"/>
                  <a:pt x="1674" y="128"/>
                </a:cubicBezTo>
                <a:cubicBezTo>
                  <a:pt x="1674" y="127"/>
                  <a:pt x="1673" y="127"/>
                  <a:pt x="1672" y="127"/>
                </a:cubicBezTo>
                <a:cubicBezTo>
                  <a:pt x="1671" y="126"/>
                  <a:pt x="1670" y="125"/>
                  <a:pt x="1668" y="125"/>
                </a:cubicBezTo>
                <a:cubicBezTo>
                  <a:pt x="1630" y="103"/>
                  <a:pt x="1630" y="103"/>
                  <a:pt x="1630" y="103"/>
                </a:cubicBezTo>
                <a:cubicBezTo>
                  <a:pt x="1629" y="103"/>
                  <a:pt x="1629" y="102"/>
                  <a:pt x="1628" y="102"/>
                </a:cubicBezTo>
                <a:cubicBezTo>
                  <a:pt x="1627" y="101"/>
                  <a:pt x="1626" y="101"/>
                  <a:pt x="1624" y="100"/>
                </a:cubicBezTo>
                <a:cubicBezTo>
                  <a:pt x="1583" y="77"/>
                  <a:pt x="1583" y="77"/>
                  <a:pt x="1583" y="77"/>
                </a:cubicBezTo>
                <a:cubicBezTo>
                  <a:pt x="1583" y="77"/>
                  <a:pt x="1583" y="77"/>
                  <a:pt x="1583" y="77"/>
                </a:cubicBezTo>
                <a:cubicBezTo>
                  <a:pt x="1583" y="77"/>
                  <a:pt x="1583" y="77"/>
                  <a:pt x="1583" y="77"/>
                </a:cubicBezTo>
                <a:cubicBezTo>
                  <a:pt x="1583" y="77"/>
                  <a:pt x="1583" y="77"/>
                  <a:pt x="1583" y="77"/>
                </a:cubicBezTo>
                <a:cubicBezTo>
                  <a:pt x="1583" y="77"/>
                  <a:pt x="1583" y="77"/>
                  <a:pt x="1583" y="77"/>
                </a:cubicBezTo>
                <a:cubicBezTo>
                  <a:pt x="1583" y="77"/>
                  <a:pt x="1583" y="77"/>
                  <a:pt x="1583" y="77"/>
                </a:cubicBezTo>
                <a:cubicBezTo>
                  <a:pt x="1539" y="53"/>
                  <a:pt x="1539" y="53"/>
                  <a:pt x="1539" y="53"/>
                </a:cubicBezTo>
                <a:cubicBezTo>
                  <a:pt x="1539" y="53"/>
                  <a:pt x="1539" y="53"/>
                  <a:pt x="1539" y="53"/>
                </a:cubicBezTo>
                <a:cubicBezTo>
                  <a:pt x="1495" y="28"/>
                  <a:pt x="1495" y="28"/>
                  <a:pt x="1495" y="28"/>
                </a:cubicBezTo>
                <a:cubicBezTo>
                  <a:pt x="1495" y="28"/>
                  <a:pt x="1495" y="28"/>
                  <a:pt x="1495" y="28"/>
                </a:cubicBezTo>
                <a:cubicBezTo>
                  <a:pt x="1495" y="28"/>
                  <a:pt x="1495" y="28"/>
                  <a:pt x="1495" y="28"/>
                </a:cubicBezTo>
                <a:cubicBezTo>
                  <a:pt x="1454" y="5"/>
                  <a:pt x="1454" y="5"/>
                  <a:pt x="1454" y="5"/>
                </a:cubicBezTo>
                <a:cubicBezTo>
                  <a:pt x="1453" y="5"/>
                  <a:pt x="1453" y="4"/>
                  <a:pt x="1452" y="4"/>
                </a:cubicBezTo>
                <a:cubicBezTo>
                  <a:pt x="1447" y="1"/>
                  <a:pt x="1442" y="0"/>
                  <a:pt x="1437" y="0"/>
                </a:cubicBezTo>
                <a:cubicBezTo>
                  <a:pt x="1436" y="0"/>
                  <a:pt x="1436" y="0"/>
                  <a:pt x="1436" y="0"/>
                </a:cubicBezTo>
                <a:cubicBezTo>
                  <a:pt x="1431" y="0"/>
                  <a:pt x="1426" y="2"/>
                  <a:pt x="1421" y="4"/>
                </a:cubicBezTo>
                <a:cubicBezTo>
                  <a:pt x="1421" y="5"/>
                  <a:pt x="1420" y="5"/>
                  <a:pt x="1420" y="5"/>
                </a:cubicBezTo>
                <a:cubicBezTo>
                  <a:pt x="1378" y="28"/>
                  <a:pt x="1378" y="28"/>
                  <a:pt x="1378" y="28"/>
                </a:cubicBezTo>
                <a:cubicBezTo>
                  <a:pt x="1378" y="28"/>
                  <a:pt x="1378" y="28"/>
                  <a:pt x="1378" y="28"/>
                </a:cubicBezTo>
                <a:cubicBezTo>
                  <a:pt x="1378" y="28"/>
                  <a:pt x="1378" y="28"/>
                  <a:pt x="1378" y="28"/>
                </a:cubicBezTo>
                <a:cubicBezTo>
                  <a:pt x="1334" y="53"/>
                  <a:pt x="1334" y="53"/>
                  <a:pt x="1334" y="53"/>
                </a:cubicBezTo>
                <a:cubicBezTo>
                  <a:pt x="1334" y="53"/>
                  <a:pt x="1334" y="53"/>
                  <a:pt x="1334" y="53"/>
                </a:cubicBezTo>
                <a:cubicBezTo>
                  <a:pt x="1292" y="76"/>
                  <a:pt x="1292" y="76"/>
                  <a:pt x="1292" y="76"/>
                </a:cubicBezTo>
                <a:cubicBezTo>
                  <a:pt x="1291" y="77"/>
                  <a:pt x="1290" y="77"/>
                  <a:pt x="1289" y="78"/>
                </a:cubicBezTo>
                <a:cubicBezTo>
                  <a:pt x="1289" y="78"/>
                  <a:pt x="1288" y="78"/>
                  <a:pt x="1288" y="78"/>
                </a:cubicBezTo>
                <a:cubicBezTo>
                  <a:pt x="1246" y="102"/>
                  <a:pt x="1246" y="102"/>
                  <a:pt x="1246" y="102"/>
                </a:cubicBezTo>
                <a:cubicBezTo>
                  <a:pt x="1246" y="102"/>
                  <a:pt x="1246" y="102"/>
                  <a:pt x="1246" y="102"/>
                </a:cubicBezTo>
                <a:cubicBezTo>
                  <a:pt x="1246" y="102"/>
                  <a:pt x="1246" y="102"/>
                  <a:pt x="1246" y="102"/>
                </a:cubicBezTo>
                <a:cubicBezTo>
                  <a:pt x="1246" y="102"/>
                  <a:pt x="1246" y="102"/>
                  <a:pt x="1246" y="102"/>
                </a:cubicBezTo>
                <a:cubicBezTo>
                  <a:pt x="1246" y="102"/>
                  <a:pt x="1246" y="102"/>
                  <a:pt x="1246" y="102"/>
                </a:cubicBezTo>
                <a:cubicBezTo>
                  <a:pt x="1246" y="102"/>
                  <a:pt x="1246" y="102"/>
                  <a:pt x="1246" y="102"/>
                </a:cubicBezTo>
                <a:cubicBezTo>
                  <a:pt x="1202" y="126"/>
                  <a:pt x="1202" y="126"/>
                  <a:pt x="1202" y="126"/>
                </a:cubicBezTo>
                <a:cubicBezTo>
                  <a:pt x="1202" y="126"/>
                  <a:pt x="1202" y="126"/>
                  <a:pt x="1202" y="126"/>
                </a:cubicBezTo>
                <a:cubicBezTo>
                  <a:pt x="1202" y="126"/>
                  <a:pt x="1202" y="126"/>
                  <a:pt x="1202" y="126"/>
                </a:cubicBezTo>
                <a:cubicBezTo>
                  <a:pt x="1202" y="126"/>
                  <a:pt x="1202" y="126"/>
                  <a:pt x="1202" y="126"/>
                </a:cubicBezTo>
                <a:cubicBezTo>
                  <a:pt x="1158" y="151"/>
                  <a:pt x="1158" y="151"/>
                  <a:pt x="1158" y="151"/>
                </a:cubicBezTo>
                <a:cubicBezTo>
                  <a:pt x="1158" y="151"/>
                  <a:pt x="1158" y="151"/>
                  <a:pt x="1158" y="151"/>
                </a:cubicBezTo>
                <a:cubicBezTo>
                  <a:pt x="1158" y="151"/>
                  <a:pt x="1158" y="151"/>
                  <a:pt x="1158" y="151"/>
                </a:cubicBezTo>
                <a:cubicBezTo>
                  <a:pt x="1158" y="151"/>
                  <a:pt x="1158" y="151"/>
                  <a:pt x="1158" y="151"/>
                </a:cubicBezTo>
                <a:cubicBezTo>
                  <a:pt x="1114" y="175"/>
                  <a:pt x="1114" y="175"/>
                  <a:pt x="1114" y="175"/>
                </a:cubicBezTo>
                <a:cubicBezTo>
                  <a:pt x="1114" y="175"/>
                  <a:pt x="1114" y="175"/>
                  <a:pt x="1114" y="175"/>
                </a:cubicBezTo>
                <a:cubicBezTo>
                  <a:pt x="1114" y="175"/>
                  <a:pt x="1114" y="175"/>
                  <a:pt x="1114" y="175"/>
                </a:cubicBezTo>
                <a:cubicBezTo>
                  <a:pt x="1070" y="200"/>
                  <a:pt x="1070" y="200"/>
                  <a:pt x="1070" y="200"/>
                </a:cubicBezTo>
                <a:cubicBezTo>
                  <a:pt x="1070" y="200"/>
                  <a:pt x="1070" y="200"/>
                  <a:pt x="1070" y="200"/>
                </a:cubicBezTo>
                <a:cubicBezTo>
                  <a:pt x="1067" y="201"/>
                  <a:pt x="1064" y="203"/>
                  <a:pt x="1062" y="206"/>
                </a:cubicBezTo>
                <a:cubicBezTo>
                  <a:pt x="1028" y="225"/>
                  <a:pt x="1028" y="225"/>
                  <a:pt x="1028" y="225"/>
                </a:cubicBezTo>
                <a:cubicBezTo>
                  <a:pt x="1028" y="225"/>
                  <a:pt x="1028" y="225"/>
                  <a:pt x="1028" y="225"/>
                </a:cubicBezTo>
                <a:cubicBezTo>
                  <a:pt x="1028" y="225"/>
                  <a:pt x="1028" y="225"/>
                  <a:pt x="1028" y="225"/>
                </a:cubicBezTo>
                <a:cubicBezTo>
                  <a:pt x="1028" y="225"/>
                  <a:pt x="1028" y="225"/>
                  <a:pt x="1028" y="225"/>
                </a:cubicBezTo>
                <a:cubicBezTo>
                  <a:pt x="984" y="249"/>
                  <a:pt x="984" y="249"/>
                  <a:pt x="984" y="249"/>
                </a:cubicBezTo>
                <a:cubicBezTo>
                  <a:pt x="984" y="249"/>
                  <a:pt x="984" y="249"/>
                  <a:pt x="984" y="249"/>
                </a:cubicBezTo>
                <a:cubicBezTo>
                  <a:pt x="984" y="249"/>
                  <a:pt x="984" y="249"/>
                  <a:pt x="984" y="249"/>
                </a:cubicBezTo>
                <a:cubicBezTo>
                  <a:pt x="984" y="250"/>
                  <a:pt x="984" y="250"/>
                  <a:pt x="984" y="250"/>
                </a:cubicBezTo>
                <a:cubicBezTo>
                  <a:pt x="942" y="273"/>
                  <a:pt x="942" y="273"/>
                  <a:pt x="942" y="273"/>
                </a:cubicBezTo>
                <a:cubicBezTo>
                  <a:pt x="941" y="273"/>
                  <a:pt x="940" y="274"/>
                  <a:pt x="939" y="274"/>
                </a:cubicBezTo>
                <a:cubicBezTo>
                  <a:pt x="939" y="274"/>
                  <a:pt x="938" y="275"/>
                  <a:pt x="938" y="275"/>
                </a:cubicBezTo>
                <a:cubicBezTo>
                  <a:pt x="896" y="298"/>
                  <a:pt x="896" y="298"/>
                  <a:pt x="896" y="298"/>
                </a:cubicBezTo>
                <a:cubicBezTo>
                  <a:pt x="896" y="298"/>
                  <a:pt x="896" y="298"/>
                  <a:pt x="896" y="298"/>
                </a:cubicBezTo>
                <a:cubicBezTo>
                  <a:pt x="896" y="298"/>
                  <a:pt x="896" y="298"/>
                  <a:pt x="896" y="298"/>
                </a:cubicBezTo>
                <a:cubicBezTo>
                  <a:pt x="896" y="298"/>
                  <a:pt x="896" y="298"/>
                  <a:pt x="896" y="298"/>
                </a:cubicBezTo>
                <a:cubicBezTo>
                  <a:pt x="896" y="298"/>
                  <a:pt x="896" y="298"/>
                  <a:pt x="896" y="298"/>
                </a:cubicBezTo>
                <a:cubicBezTo>
                  <a:pt x="852" y="323"/>
                  <a:pt x="852" y="323"/>
                  <a:pt x="852" y="323"/>
                </a:cubicBezTo>
                <a:cubicBezTo>
                  <a:pt x="852" y="323"/>
                  <a:pt x="852" y="323"/>
                  <a:pt x="852" y="323"/>
                </a:cubicBezTo>
                <a:cubicBezTo>
                  <a:pt x="852" y="323"/>
                  <a:pt x="852" y="323"/>
                  <a:pt x="852" y="323"/>
                </a:cubicBezTo>
                <a:cubicBezTo>
                  <a:pt x="852" y="323"/>
                  <a:pt x="852" y="323"/>
                  <a:pt x="852" y="323"/>
                </a:cubicBezTo>
                <a:cubicBezTo>
                  <a:pt x="808" y="347"/>
                  <a:pt x="808" y="347"/>
                  <a:pt x="808" y="347"/>
                </a:cubicBezTo>
                <a:cubicBezTo>
                  <a:pt x="808" y="347"/>
                  <a:pt x="808" y="347"/>
                  <a:pt x="808" y="347"/>
                </a:cubicBezTo>
                <a:cubicBezTo>
                  <a:pt x="808" y="347"/>
                  <a:pt x="808" y="347"/>
                  <a:pt x="808" y="347"/>
                </a:cubicBezTo>
                <a:cubicBezTo>
                  <a:pt x="808" y="347"/>
                  <a:pt x="808" y="347"/>
                  <a:pt x="808" y="347"/>
                </a:cubicBezTo>
                <a:cubicBezTo>
                  <a:pt x="764" y="372"/>
                  <a:pt x="764" y="372"/>
                  <a:pt x="764" y="372"/>
                </a:cubicBezTo>
                <a:cubicBezTo>
                  <a:pt x="764" y="372"/>
                  <a:pt x="764" y="372"/>
                  <a:pt x="764" y="372"/>
                </a:cubicBezTo>
                <a:cubicBezTo>
                  <a:pt x="764" y="372"/>
                  <a:pt x="764" y="372"/>
                  <a:pt x="764" y="372"/>
                </a:cubicBezTo>
                <a:cubicBezTo>
                  <a:pt x="764" y="372"/>
                  <a:pt x="764" y="372"/>
                  <a:pt x="764" y="372"/>
                </a:cubicBezTo>
                <a:cubicBezTo>
                  <a:pt x="725" y="393"/>
                  <a:pt x="725" y="393"/>
                  <a:pt x="725" y="393"/>
                </a:cubicBezTo>
                <a:cubicBezTo>
                  <a:pt x="722" y="394"/>
                  <a:pt x="720" y="395"/>
                  <a:pt x="717" y="397"/>
                </a:cubicBezTo>
                <a:cubicBezTo>
                  <a:pt x="717" y="397"/>
                  <a:pt x="716" y="397"/>
                  <a:pt x="716" y="398"/>
                </a:cubicBezTo>
                <a:cubicBezTo>
                  <a:pt x="674" y="421"/>
                  <a:pt x="674" y="421"/>
                  <a:pt x="674" y="421"/>
                </a:cubicBezTo>
                <a:cubicBezTo>
                  <a:pt x="674" y="421"/>
                  <a:pt x="674" y="421"/>
                  <a:pt x="674" y="421"/>
                </a:cubicBezTo>
                <a:cubicBezTo>
                  <a:pt x="630" y="445"/>
                  <a:pt x="630" y="445"/>
                  <a:pt x="630" y="445"/>
                </a:cubicBezTo>
                <a:cubicBezTo>
                  <a:pt x="630" y="445"/>
                  <a:pt x="630" y="445"/>
                  <a:pt x="630" y="445"/>
                </a:cubicBezTo>
                <a:cubicBezTo>
                  <a:pt x="588" y="469"/>
                  <a:pt x="588" y="469"/>
                  <a:pt x="588" y="469"/>
                </a:cubicBezTo>
                <a:cubicBezTo>
                  <a:pt x="587" y="469"/>
                  <a:pt x="586" y="470"/>
                  <a:pt x="585" y="470"/>
                </a:cubicBezTo>
                <a:cubicBezTo>
                  <a:pt x="585" y="470"/>
                  <a:pt x="584" y="471"/>
                  <a:pt x="584" y="471"/>
                </a:cubicBezTo>
                <a:cubicBezTo>
                  <a:pt x="542" y="494"/>
                  <a:pt x="542" y="494"/>
                  <a:pt x="542" y="494"/>
                </a:cubicBezTo>
                <a:cubicBezTo>
                  <a:pt x="542" y="494"/>
                  <a:pt x="542" y="494"/>
                  <a:pt x="542" y="494"/>
                </a:cubicBezTo>
                <a:cubicBezTo>
                  <a:pt x="542" y="494"/>
                  <a:pt x="542" y="494"/>
                  <a:pt x="542" y="494"/>
                </a:cubicBezTo>
                <a:cubicBezTo>
                  <a:pt x="542" y="494"/>
                  <a:pt x="542" y="494"/>
                  <a:pt x="542" y="494"/>
                </a:cubicBezTo>
                <a:cubicBezTo>
                  <a:pt x="542" y="494"/>
                  <a:pt x="542" y="494"/>
                  <a:pt x="542" y="494"/>
                </a:cubicBezTo>
                <a:cubicBezTo>
                  <a:pt x="498" y="518"/>
                  <a:pt x="498" y="518"/>
                  <a:pt x="498" y="518"/>
                </a:cubicBezTo>
                <a:cubicBezTo>
                  <a:pt x="498" y="518"/>
                  <a:pt x="498" y="518"/>
                  <a:pt x="498" y="518"/>
                </a:cubicBezTo>
                <a:cubicBezTo>
                  <a:pt x="498" y="519"/>
                  <a:pt x="498" y="519"/>
                  <a:pt x="498" y="519"/>
                </a:cubicBezTo>
                <a:cubicBezTo>
                  <a:pt x="498" y="519"/>
                  <a:pt x="498" y="519"/>
                  <a:pt x="498" y="519"/>
                </a:cubicBezTo>
                <a:cubicBezTo>
                  <a:pt x="454" y="543"/>
                  <a:pt x="454" y="543"/>
                  <a:pt x="454" y="543"/>
                </a:cubicBezTo>
                <a:cubicBezTo>
                  <a:pt x="454" y="543"/>
                  <a:pt x="454" y="543"/>
                  <a:pt x="454" y="543"/>
                </a:cubicBezTo>
                <a:cubicBezTo>
                  <a:pt x="454" y="543"/>
                  <a:pt x="454" y="543"/>
                  <a:pt x="454" y="543"/>
                </a:cubicBezTo>
                <a:cubicBezTo>
                  <a:pt x="454" y="543"/>
                  <a:pt x="454" y="543"/>
                  <a:pt x="454" y="543"/>
                </a:cubicBezTo>
                <a:cubicBezTo>
                  <a:pt x="410" y="568"/>
                  <a:pt x="410" y="568"/>
                  <a:pt x="410" y="568"/>
                </a:cubicBezTo>
                <a:cubicBezTo>
                  <a:pt x="410" y="568"/>
                  <a:pt x="410" y="568"/>
                  <a:pt x="410" y="568"/>
                </a:cubicBezTo>
                <a:cubicBezTo>
                  <a:pt x="410" y="568"/>
                  <a:pt x="410" y="568"/>
                  <a:pt x="410" y="568"/>
                </a:cubicBezTo>
                <a:cubicBezTo>
                  <a:pt x="366" y="592"/>
                  <a:pt x="366" y="592"/>
                  <a:pt x="366" y="592"/>
                </a:cubicBezTo>
                <a:cubicBezTo>
                  <a:pt x="366" y="592"/>
                  <a:pt x="366" y="592"/>
                  <a:pt x="366" y="592"/>
                </a:cubicBezTo>
                <a:cubicBezTo>
                  <a:pt x="366" y="592"/>
                  <a:pt x="366" y="592"/>
                  <a:pt x="366" y="592"/>
                </a:cubicBezTo>
                <a:cubicBezTo>
                  <a:pt x="366" y="592"/>
                  <a:pt x="366" y="592"/>
                  <a:pt x="366" y="592"/>
                </a:cubicBezTo>
                <a:cubicBezTo>
                  <a:pt x="363" y="594"/>
                  <a:pt x="360" y="596"/>
                  <a:pt x="358" y="598"/>
                </a:cubicBezTo>
                <a:cubicBezTo>
                  <a:pt x="324" y="617"/>
                  <a:pt x="324" y="617"/>
                  <a:pt x="324" y="617"/>
                </a:cubicBezTo>
                <a:cubicBezTo>
                  <a:pt x="324" y="617"/>
                  <a:pt x="324" y="617"/>
                  <a:pt x="324" y="617"/>
                </a:cubicBezTo>
                <a:cubicBezTo>
                  <a:pt x="324" y="617"/>
                  <a:pt x="324" y="617"/>
                  <a:pt x="324" y="617"/>
                </a:cubicBezTo>
                <a:cubicBezTo>
                  <a:pt x="280" y="642"/>
                  <a:pt x="280" y="642"/>
                  <a:pt x="280" y="642"/>
                </a:cubicBezTo>
                <a:cubicBezTo>
                  <a:pt x="280" y="642"/>
                  <a:pt x="280" y="642"/>
                  <a:pt x="280" y="642"/>
                </a:cubicBezTo>
                <a:cubicBezTo>
                  <a:pt x="238" y="665"/>
                  <a:pt x="238" y="665"/>
                  <a:pt x="238" y="665"/>
                </a:cubicBezTo>
                <a:cubicBezTo>
                  <a:pt x="237" y="666"/>
                  <a:pt x="236" y="666"/>
                  <a:pt x="235" y="667"/>
                </a:cubicBezTo>
                <a:cubicBezTo>
                  <a:pt x="234" y="667"/>
                  <a:pt x="234" y="667"/>
                  <a:pt x="234" y="668"/>
                </a:cubicBezTo>
                <a:cubicBezTo>
                  <a:pt x="192" y="691"/>
                  <a:pt x="192" y="691"/>
                  <a:pt x="192" y="691"/>
                </a:cubicBezTo>
                <a:cubicBezTo>
                  <a:pt x="192" y="691"/>
                  <a:pt x="192" y="691"/>
                  <a:pt x="192" y="691"/>
                </a:cubicBezTo>
                <a:cubicBezTo>
                  <a:pt x="192" y="691"/>
                  <a:pt x="192" y="691"/>
                  <a:pt x="192" y="691"/>
                </a:cubicBezTo>
                <a:cubicBezTo>
                  <a:pt x="192" y="691"/>
                  <a:pt x="192" y="691"/>
                  <a:pt x="192" y="691"/>
                </a:cubicBezTo>
                <a:cubicBezTo>
                  <a:pt x="192" y="691"/>
                  <a:pt x="192" y="691"/>
                  <a:pt x="192" y="691"/>
                </a:cubicBezTo>
                <a:cubicBezTo>
                  <a:pt x="148" y="715"/>
                  <a:pt x="148" y="715"/>
                  <a:pt x="148" y="715"/>
                </a:cubicBezTo>
                <a:cubicBezTo>
                  <a:pt x="148" y="715"/>
                  <a:pt x="148" y="715"/>
                  <a:pt x="148" y="715"/>
                </a:cubicBezTo>
                <a:cubicBezTo>
                  <a:pt x="148" y="715"/>
                  <a:pt x="148" y="715"/>
                  <a:pt x="148" y="715"/>
                </a:cubicBezTo>
                <a:cubicBezTo>
                  <a:pt x="104" y="740"/>
                  <a:pt x="104" y="740"/>
                  <a:pt x="104" y="740"/>
                </a:cubicBezTo>
                <a:cubicBezTo>
                  <a:pt x="104" y="740"/>
                  <a:pt x="104" y="740"/>
                  <a:pt x="104" y="740"/>
                </a:cubicBezTo>
                <a:cubicBezTo>
                  <a:pt x="104" y="740"/>
                  <a:pt x="104" y="740"/>
                  <a:pt x="104" y="740"/>
                </a:cubicBezTo>
                <a:cubicBezTo>
                  <a:pt x="104" y="740"/>
                  <a:pt x="104" y="740"/>
                  <a:pt x="104" y="740"/>
                </a:cubicBezTo>
                <a:cubicBezTo>
                  <a:pt x="60" y="764"/>
                  <a:pt x="60" y="764"/>
                  <a:pt x="60" y="764"/>
                </a:cubicBezTo>
                <a:cubicBezTo>
                  <a:pt x="60" y="764"/>
                  <a:pt x="60" y="764"/>
                  <a:pt x="60" y="764"/>
                </a:cubicBezTo>
                <a:cubicBezTo>
                  <a:pt x="60" y="764"/>
                  <a:pt x="60" y="764"/>
                  <a:pt x="60" y="764"/>
                </a:cubicBezTo>
                <a:cubicBezTo>
                  <a:pt x="16" y="789"/>
                  <a:pt x="16" y="789"/>
                  <a:pt x="16" y="789"/>
                </a:cubicBezTo>
                <a:cubicBezTo>
                  <a:pt x="16" y="789"/>
                  <a:pt x="16" y="789"/>
                  <a:pt x="16" y="789"/>
                </a:cubicBezTo>
                <a:cubicBezTo>
                  <a:pt x="6" y="794"/>
                  <a:pt x="0" y="804"/>
                  <a:pt x="0" y="815"/>
                </a:cubicBezTo>
                <a:cubicBezTo>
                  <a:pt x="0" y="816"/>
                  <a:pt x="0" y="817"/>
                  <a:pt x="0" y="818"/>
                </a:cubicBezTo>
                <a:cubicBezTo>
                  <a:pt x="0" y="863"/>
                  <a:pt x="0" y="863"/>
                  <a:pt x="0" y="863"/>
                </a:cubicBezTo>
                <a:cubicBezTo>
                  <a:pt x="0" y="864"/>
                  <a:pt x="0" y="864"/>
                  <a:pt x="0" y="864"/>
                </a:cubicBezTo>
                <a:cubicBezTo>
                  <a:pt x="0" y="865"/>
                  <a:pt x="0" y="865"/>
                  <a:pt x="0" y="865"/>
                </a:cubicBezTo>
                <a:cubicBezTo>
                  <a:pt x="0" y="912"/>
                  <a:pt x="0" y="912"/>
                  <a:pt x="0" y="912"/>
                </a:cubicBezTo>
                <a:cubicBezTo>
                  <a:pt x="0" y="913"/>
                  <a:pt x="0" y="913"/>
                  <a:pt x="0" y="914"/>
                </a:cubicBezTo>
                <a:cubicBezTo>
                  <a:pt x="0" y="961"/>
                  <a:pt x="0" y="961"/>
                  <a:pt x="0" y="961"/>
                </a:cubicBezTo>
                <a:cubicBezTo>
                  <a:pt x="0" y="962"/>
                  <a:pt x="0" y="962"/>
                  <a:pt x="0" y="963"/>
                </a:cubicBezTo>
                <a:cubicBezTo>
                  <a:pt x="0" y="1007"/>
                  <a:pt x="0" y="1007"/>
                  <a:pt x="0" y="1007"/>
                </a:cubicBezTo>
                <a:cubicBezTo>
                  <a:pt x="0" y="1008"/>
                  <a:pt x="0" y="1010"/>
                  <a:pt x="0" y="1011"/>
                </a:cubicBezTo>
                <a:cubicBezTo>
                  <a:pt x="0" y="1012"/>
                  <a:pt x="0" y="1013"/>
                  <a:pt x="0" y="1014"/>
                </a:cubicBezTo>
                <a:cubicBezTo>
                  <a:pt x="0" y="1059"/>
                  <a:pt x="0" y="1059"/>
                  <a:pt x="0" y="1059"/>
                </a:cubicBezTo>
                <a:cubicBezTo>
                  <a:pt x="0" y="1060"/>
                  <a:pt x="0" y="1060"/>
                  <a:pt x="0" y="1060"/>
                </a:cubicBezTo>
                <a:cubicBezTo>
                  <a:pt x="0" y="1061"/>
                  <a:pt x="0" y="1061"/>
                  <a:pt x="0" y="1061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109"/>
                  <a:pt x="0" y="1109"/>
                  <a:pt x="0" y="1109"/>
                </a:cubicBezTo>
                <a:cubicBezTo>
                  <a:pt x="0" y="1110"/>
                  <a:pt x="0" y="1110"/>
                  <a:pt x="0" y="1110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0" y="1157"/>
                  <a:pt x="0" y="1158"/>
                  <a:pt x="0" y="1159"/>
                </a:cubicBezTo>
                <a:cubicBezTo>
                  <a:pt x="0" y="1203"/>
                  <a:pt x="0" y="1203"/>
                  <a:pt x="0" y="1203"/>
                </a:cubicBezTo>
                <a:cubicBezTo>
                  <a:pt x="0" y="1204"/>
                  <a:pt x="0" y="1205"/>
                  <a:pt x="0" y="1207"/>
                </a:cubicBezTo>
                <a:cubicBezTo>
                  <a:pt x="0" y="1208"/>
                  <a:pt x="0" y="1209"/>
                  <a:pt x="0" y="1210"/>
                </a:cubicBezTo>
                <a:cubicBezTo>
                  <a:pt x="0" y="1256"/>
                  <a:pt x="0" y="1256"/>
                  <a:pt x="0" y="1256"/>
                </a:cubicBezTo>
                <a:cubicBezTo>
                  <a:pt x="0" y="1257"/>
                  <a:pt x="0" y="1257"/>
                  <a:pt x="0" y="1258"/>
                </a:cubicBezTo>
                <a:cubicBezTo>
                  <a:pt x="0" y="1305"/>
                  <a:pt x="0" y="1305"/>
                  <a:pt x="0" y="1305"/>
                </a:cubicBezTo>
                <a:cubicBezTo>
                  <a:pt x="0" y="1306"/>
                  <a:pt x="0" y="1307"/>
                  <a:pt x="0" y="1307"/>
                </a:cubicBezTo>
                <a:cubicBezTo>
                  <a:pt x="0" y="1354"/>
                  <a:pt x="0" y="1354"/>
                  <a:pt x="0" y="1354"/>
                </a:cubicBezTo>
                <a:cubicBezTo>
                  <a:pt x="0" y="1355"/>
                  <a:pt x="0" y="1355"/>
                  <a:pt x="0" y="1356"/>
                </a:cubicBezTo>
                <a:cubicBezTo>
                  <a:pt x="0" y="1401"/>
                  <a:pt x="0" y="1401"/>
                  <a:pt x="0" y="1401"/>
                </a:cubicBezTo>
                <a:cubicBezTo>
                  <a:pt x="0" y="1402"/>
                  <a:pt x="0" y="1403"/>
                  <a:pt x="0" y="1404"/>
                </a:cubicBezTo>
                <a:cubicBezTo>
                  <a:pt x="0" y="1405"/>
                  <a:pt x="0" y="1406"/>
                  <a:pt x="0" y="1408"/>
                </a:cubicBezTo>
                <a:cubicBezTo>
                  <a:pt x="0" y="1452"/>
                  <a:pt x="0" y="1452"/>
                  <a:pt x="0" y="1452"/>
                </a:cubicBezTo>
                <a:cubicBezTo>
                  <a:pt x="0" y="1453"/>
                  <a:pt x="0" y="1453"/>
                  <a:pt x="0" y="1454"/>
                </a:cubicBezTo>
                <a:cubicBezTo>
                  <a:pt x="0" y="1501"/>
                  <a:pt x="0" y="1501"/>
                  <a:pt x="0" y="1501"/>
                </a:cubicBezTo>
                <a:cubicBezTo>
                  <a:pt x="0" y="1502"/>
                  <a:pt x="0" y="1502"/>
                  <a:pt x="0" y="1503"/>
                </a:cubicBezTo>
                <a:cubicBezTo>
                  <a:pt x="0" y="1550"/>
                  <a:pt x="0" y="1550"/>
                  <a:pt x="0" y="1550"/>
                </a:cubicBezTo>
                <a:cubicBezTo>
                  <a:pt x="0" y="1551"/>
                  <a:pt x="0" y="1551"/>
                  <a:pt x="0" y="1552"/>
                </a:cubicBezTo>
                <a:cubicBezTo>
                  <a:pt x="0" y="1596"/>
                  <a:pt x="0" y="1596"/>
                  <a:pt x="0" y="1596"/>
                </a:cubicBezTo>
                <a:cubicBezTo>
                  <a:pt x="0" y="1597"/>
                  <a:pt x="0" y="1599"/>
                  <a:pt x="0" y="1600"/>
                </a:cubicBezTo>
                <a:cubicBezTo>
                  <a:pt x="0" y="1611"/>
                  <a:pt x="6" y="1621"/>
                  <a:pt x="16" y="1626"/>
                </a:cubicBezTo>
                <a:cubicBezTo>
                  <a:pt x="16" y="1626"/>
                  <a:pt x="16" y="1626"/>
                  <a:pt x="16" y="1626"/>
                </a:cubicBezTo>
                <a:cubicBezTo>
                  <a:pt x="16" y="1626"/>
                  <a:pt x="16" y="1626"/>
                  <a:pt x="16" y="1626"/>
                </a:cubicBezTo>
                <a:cubicBezTo>
                  <a:pt x="60" y="1650"/>
                  <a:pt x="60" y="1650"/>
                  <a:pt x="60" y="1650"/>
                </a:cubicBezTo>
                <a:cubicBezTo>
                  <a:pt x="60" y="1651"/>
                  <a:pt x="60" y="1651"/>
                  <a:pt x="60" y="1651"/>
                </a:cubicBezTo>
                <a:cubicBezTo>
                  <a:pt x="60" y="1651"/>
                  <a:pt x="60" y="1651"/>
                  <a:pt x="60" y="1651"/>
                </a:cubicBezTo>
                <a:cubicBezTo>
                  <a:pt x="60" y="1651"/>
                  <a:pt x="60" y="1651"/>
                  <a:pt x="60" y="1651"/>
                </a:cubicBezTo>
                <a:cubicBezTo>
                  <a:pt x="103" y="1675"/>
                  <a:pt x="103" y="1675"/>
                  <a:pt x="103" y="1675"/>
                </a:cubicBezTo>
                <a:cubicBezTo>
                  <a:pt x="104" y="1675"/>
                  <a:pt x="104" y="1675"/>
                  <a:pt x="104" y="1675"/>
                </a:cubicBezTo>
                <a:cubicBezTo>
                  <a:pt x="104" y="1675"/>
                  <a:pt x="104" y="1675"/>
                  <a:pt x="104" y="1675"/>
                </a:cubicBezTo>
                <a:cubicBezTo>
                  <a:pt x="148" y="1699"/>
                  <a:pt x="148" y="1699"/>
                  <a:pt x="148" y="1699"/>
                </a:cubicBezTo>
                <a:cubicBezTo>
                  <a:pt x="148" y="1699"/>
                  <a:pt x="148" y="1699"/>
                  <a:pt x="148" y="1699"/>
                </a:cubicBezTo>
                <a:cubicBezTo>
                  <a:pt x="148" y="1700"/>
                  <a:pt x="148" y="1700"/>
                  <a:pt x="148" y="1700"/>
                </a:cubicBezTo>
                <a:cubicBezTo>
                  <a:pt x="148" y="1700"/>
                  <a:pt x="148" y="1700"/>
                  <a:pt x="148" y="1700"/>
                </a:cubicBezTo>
                <a:cubicBezTo>
                  <a:pt x="192" y="1724"/>
                  <a:pt x="192" y="1724"/>
                  <a:pt x="192" y="1724"/>
                </a:cubicBezTo>
                <a:cubicBezTo>
                  <a:pt x="192" y="1724"/>
                  <a:pt x="192" y="1724"/>
                  <a:pt x="192" y="1724"/>
                </a:cubicBezTo>
                <a:cubicBezTo>
                  <a:pt x="192" y="1724"/>
                  <a:pt x="192" y="1724"/>
                  <a:pt x="192" y="1724"/>
                </a:cubicBezTo>
                <a:cubicBezTo>
                  <a:pt x="192" y="1724"/>
                  <a:pt x="192" y="1724"/>
                  <a:pt x="192" y="1724"/>
                </a:cubicBezTo>
                <a:cubicBezTo>
                  <a:pt x="192" y="1724"/>
                  <a:pt x="192" y="1724"/>
                  <a:pt x="192" y="1724"/>
                </a:cubicBezTo>
                <a:cubicBezTo>
                  <a:pt x="234" y="1747"/>
                  <a:pt x="234" y="1747"/>
                  <a:pt x="234" y="1747"/>
                </a:cubicBezTo>
                <a:cubicBezTo>
                  <a:pt x="234" y="1748"/>
                  <a:pt x="235" y="1748"/>
                  <a:pt x="236" y="1749"/>
                </a:cubicBezTo>
                <a:cubicBezTo>
                  <a:pt x="280" y="1773"/>
                  <a:pt x="280" y="1773"/>
                  <a:pt x="280" y="1773"/>
                </a:cubicBezTo>
                <a:cubicBezTo>
                  <a:pt x="280" y="1773"/>
                  <a:pt x="280" y="1773"/>
                  <a:pt x="280" y="1773"/>
                </a:cubicBezTo>
                <a:cubicBezTo>
                  <a:pt x="324" y="1797"/>
                  <a:pt x="324" y="1797"/>
                  <a:pt x="324" y="1797"/>
                </a:cubicBezTo>
                <a:cubicBezTo>
                  <a:pt x="324" y="1797"/>
                  <a:pt x="324" y="1797"/>
                  <a:pt x="324" y="1797"/>
                </a:cubicBezTo>
                <a:cubicBezTo>
                  <a:pt x="324" y="1797"/>
                  <a:pt x="324" y="1797"/>
                  <a:pt x="324" y="1797"/>
                </a:cubicBezTo>
                <a:cubicBezTo>
                  <a:pt x="365" y="1821"/>
                  <a:pt x="365" y="1821"/>
                  <a:pt x="365" y="1821"/>
                </a:cubicBezTo>
                <a:cubicBezTo>
                  <a:pt x="366" y="1821"/>
                  <a:pt x="366" y="1821"/>
                  <a:pt x="367" y="1822"/>
                </a:cubicBezTo>
                <a:cubicBezTo>
                  <a:pt x="370" y="1823"/>
                  <a:pt x="373" y="1824"/>
                  <a:pt x="376" y="1825"/>
                </a:cubicBezTo>
                <a:cubicBezTo>
                  <a:pt x="410" y="1844"/>
                  <a:pt x="410" y="1844"/>
                  <a:pt x="410" y="1844"/>
                </a:cubicBezTo>
                <a:cubicBezTo>
                  <a:pt x="410" y="1844"/>
                  <a:pt x="410" y="1844"/>
                  <a:pt x="410" y="1844"/>
                </a:cubicBezTo>
                <a:cubicBezTo>
                  <a:pt x="410" y="1844"/>
                  <a:pt x="410" y="1844"/>
                  <a:pt x="410" y="1844"/>
                </a:cubicBezTo>
                <a:cubicBezTo>
                  <a:pt x="410" y="1844"/>
                  <a:pt x="410" y="1844"/>
                  <a:pt x="410" y="1844"/>
                </a:cubicBezTo>
                <a:cubicBezTo>
                  <a:pt x="454" y="1868"/>
                  <a:pt x="454" y="1868"/>
                  <a:pt x="454" y="1868"/>
                </a:cubicBezTo>
                <a:cubicBezTo>
                  <a:pt x="454" y="1869"/>
                  <a:pt x="454" y="1869"/>
                  <a:pt x="454" y="1869"/>
                </a:cubicBezTo>
                <a:cubicBezTo>
                  <a:pt x="454" y="1869"/>
                  <a:pt x="454" y="1869"/>
                  <a:pt x="454" y="1869"/>
                </a:cubicBezTo>
                <a:cubicBezTo>
                  <a:pt x="454" y="1869"/>
                  <a:pt x="454" y="1869"/>
                  <a:pt x="454" y="1869"/>
                </a:cubicBezTo>
                <a:cubicBezTo>
                  <a:pt x="498" y="1893"/>
                  <a:pt x="498" y="1893"/>
                  <a:pt x="498" y="1893"/>
                </a:cubicBezTo>
                <a:cubicBezTo>
                  <a:pt x="498" y="1893"/>
                  <a:pt x="498" y="1893"/>
                  <a:pt x="498" y="1893"/>
                </a:cubicBezTo>
                <a:cubicBezTo>
                  <a:pt x="498" y="1893"/>
                  <a:pt x="498" y="1893"/>
                  <a:pt x="498" y="1893"/>
                </a:cubicBezTo>
                <a:cubicBezTo>
                  <a:pt x="542" y="1917"/>
                  <a:pt x="542" y="1917"/>
                  <a:pt x="542" y="1917"/>
                </a:cubicBezTo>
                <a:cubicBezTo>
                  <a:pt x="542" y="1918"/>
                  <a:pt x="542" y="1918"/>
                  <a:pt x="542" y="1918"/>
                </a:cubicBezTo>
                <a:cubicBezTo>
                  <a:pt x="542" y="1918"/>
                  <a:pt x="542" y="1918"/>
                  <a:pt x="542" y="1918"/>
                </a:cubicBezTo>
                <a:cubicBezTo>
                  <a:pt x="542" y="1918"/>
                  <a:pt x="542" y="1918"/>
                  <a:pt x="542" y="1918"/>
                </a:cubicBezTo>
                <a:cubicBezTo>
                  <a:pt x="542" y="1918"/>
                  <a:pt x="542" y="1918"/>
                  <a:pt x="542" y="1918"/>
                </a:cubicBezTo>
                <a:cubicBezTo>
                  <a:pt x="584" y="1941"/>
                  <a:pt x="584" y="1941"/>
                  <a:pt x="584" y="1941"/>
                </a:cubicBezTo>
                <a:cubicBezTo>
                  <a:pt x="585" y="1941"/>
                  <a:pt x="585" y="1942"/>
                  <a:pt x="586" y="1942"/>
                </a:cubicBezTo>
                <a:cubicBezTo>
                  <a:pt x="630" y="1966"/>
                  <a:pt x="630" y="1966"/>
                  <a:pt x="630" y="1966"/>
                </a:cubicBezTo>
                <a:cubicBezTo>
                  <a:pt x="630" y="1966"/>
                  <a:pt x="630" y="1966"/>
                  <a:pt x="630" y="1966"/>
                </a:cubicBezTo>
                <a:cubicBezTo>
                  <a:pt x="630" y="1966"/>
                  <a:pt x="630" y="1966"/>
                  <a:pt x="630" y="1966"/>
                </a:cubicBezTo>
                <a:cubicBezTo>
                  <a:pt x="674" y="1991"/>
                  <a:pt x="674" y="1991"/>
                  <a:pt x="674" y="1991"/>
                </a:cubicBezTo>
                <a:cubicBezTo>
                  <a:pt x="674" y="1991"/>
                  <a:pt x="674" y="1991"/>
                  <a:pt x="674" y="1991"/>
                </a:cubicBezTo>
                <a:cubicBezTo>
                  <a:pt x="674" y="1991"/>
                  <a:pt x="674" y="1991"/>
                  <a:pt x="674" y="1991"/>
                </a:cubicBezTo>
                <a:cubicBezTo>
                  <a:pt x="674" y="1991"/>
                  <a:pt x="674" y="1991"/>
                  <a:pt x="674" y="1991"/>
                </a:cubicBezTo>
                <a:cubicBezTo>
                  <a:pt x="716" y="2014"/>
                  <a:pt x="716" y="2014"/>
                  <a:pt x="716" y="2014"/>
                </a:cubicBezTo>
                <a:cubicBezTo>
                  <a:pt x="716" y="2014"/>
                  <a:pt x="717" y="2015"/>
                  <a:pt x="717" y="2015"/>
                </a:cubicBezTo>
                <a:cubicBezTo>
                  <a:pt x="720" y="2017"/>
                  <a:pt x="724" y="2018"/>
                  <a:pt x="727" y="2019"/>
                </a:cubicBezTo>
                <a:cubicBezTo>
                  <a:pt x="728" y="2019"/>
                  <a:pt x="728" y="2019"/>
                  <a:pt x="728" y="2019"/>
                </a:cubicBezTo>
                <a:cubicBezTo>
                  <a:pt x="769" y="2042"/>
                  <a:pt x="769" y="2042"/>
                  <a:pt x="769" y="2042"/>
                </a:cubicBezTo>
                <a:cubicBezTo>
                  <a:pt x="769" y="2042"/>
                  <a:pt x="769" y="2042"/>
                  <a:pt x="769" y="2042"/>
                </a:cubicBezTo>
                <a:cubicBezTo>
                  <a:pt x="770" y="2042"/>
                  <a:pt x="770" y="2042"/>
                  <a:pt x="770" y="2042"/>
                </a:cubicBezTo>
                <a:cubicBezTo>
                  <a:pt x="770" y="2042"/>
                  <a:pt x="770" y="2042"/>
                  <a:pt x="770" y="2042"/>
                </a:cubicBezTo>
                <a:cubicBezTo>
                  <a:pt x="814" y="2066"/>
                  <a:pt x="814" y="2066"/>
                  <a:pt x="814" y="2066"/>
                </a:cubicBezTo>
                <a:cubicBezTo>
                  <a:pt x="814" y="2066"/>
                  <a:pt x="814" y="2066"/>
                  <a:pt x="814" y="2066"/>
                </a:cubicBezTo>
                <a:cubicBezTo>
                  <a:pt x="814" y="2067"/>
                  <a:pt x="814" y="2067"/>
                  <a:pt x="814" y="2067"/>
                </a:cubicBezTo>
                <a:cubicBezTo>
                  <a:pt x="814" y="2067"/>
                  <a:pt x="814" y="2067"/>
                  <a:pt x="814" y="2067"/>
                </a:cubicBezTo>
                <a:cubicBezTo>
                  <a:pt x="858" y="2091"/>
                  <a:pt x="858" y="2091"/>
                  <a:pt x="858" y="2091"/>
                </a:cubicBezTo>
                <a:cubicBezTo>
                  <a:pt x="858" y="2091"/>
                  <a:pt x="858" y="2091"/>
                  <a:pt x="858" y="2091"/>
                </a:cubicBezTo>
                <a:cubicBezTo>
                  <a:pt x="858" y="2091"/>
                  <a:pt x="858" y="2091"/>
                  <a:pt x="858" y="2091"/>
                </a:cubicBezTo>
                <a:cubicBezTo>
                  <a:pt x="901" y="2115"/>
                  <a:pt x="901" y="2115"/>
                  <a:pt x="901" y="2115"/>
                </a:cubicBezTo>
                <a:cubicBezTo>
                  <a:pt x="902" y="2115"/>
                  <a:pt x="902" y="2115"/>
                  <a:pt x="902" y="2115"/>
                </a:cubicBezTo>
                <a:cubicBezTo>
                  <a:pt x="902" y="2116"/>
                  <a:pt x="902" y="2116"/>
                  <a:pt x="902" y="2116"/>
                </a:cubicBezTo>
                <a:cubicBezTo>
                  <a:pt x="902" y="2116"/>
                  <a:pt x="902" y="2116"/>
                  <a:pt x="902" y="2116"/>
                </a:cubicBezTo>
                <a:cubicBezTo>
                  <a:pt x="902" y="2116"/>
                  <a:pt x="902" y="2116"/>
                  <a:pt x="902" y="2116"/>
                </a:cubicBezTo>
                <a:cubicBezTo>
                  <a:pt x="944" y="2139"/>
                  <a:pt x="944" y="2139"/>
                  <a:pt x="944" y="2139"/>
                </a:cubicBezTo>
                <a:cubicBezTo>
                  <a:pt x="944" y="2139"/>
                  <a:pt x="945" y="2140"/>
                  <a:pt x="946" y="2140"/>
                </a:cubicBezTo>
                <a:cubicBezTo>
                  <a:pt x="990" y="2164"/>
                  <a:pt x="990" y="2164"/>
                  <a:pt x="990" y="2164"/>
                </a:cubicBezTo>
                <a:cubicBezTo>
                  <a:pt x="990" y="2164"/>
                  <a:pt x="990" y="2164"/>
                  <a:pt x="990" y="2164"/>
                </a:cubicBezTo>
                <a:cubicBezTo>
                  <a:pt x="990" y="2164"/>
                  <a:pt x="990" y="2164"/>
                  <a:pt x="990" y="2164"/>
                </a:cubicBezTo>
                <a:cubicBezTo>
                  <a:pt x="990" y="2164"/>
                  <a:pt x="990" y="2164"/>
                  <a:pt x="990" y="2164"/>
                </a:cubicBezTo>
                <a:cubicBezTo>
                  <a:pt x="1033" y="2189"/>
                  <a:pt x="1033" y="2189"/>
                  <a:pt x="1033" y="2189"/>
                </a:cubicBezTo>
                <a:cubicBezTo>
                  <a:pt x="1034" y="2189"/>
                  <a:pt x="1034" y="2189"/>
                  <a:pt x="1034" y="2189"/>
                </a:cubicBezTo>
                <a:cubicBezTo>
                  <a:pt x="1034" y="2189"/>
                  <a:pt x="1034" y="2189"/>
                  <a:pt x="1034" y="2189"/>
                </a:cubicBezTo>
                <a:cubicBezTo>
                  <a:pt x="1075" y="2212"/>
                  <a:pt x="1075" y="2212"/>
                  <a:pt x="1075" y="2212"/>
                </a:cubicBezTo>
                <a:cubicBezTo>
                  <a:pt x="1076" y="2212"/>
                  <a:pt x="1077" y="2213"/>
                  <a:pt x="1077" y="2213"/>
                </a:cubicBezTo>
                <a:cubicBezTo>
                  <a:pt x="1080" y="2215"/>
                  <a:pt x="1083" y="2216"/>
                  <a:pt x="1085" y="2216"/>
                </a:cubicBezTo>
                <a:cubicBezTo>
                  <a:pt x="1120" y="2235"/>
                  <a:pt x="1120" y="2235"/>
                  <a:pt x="1120" y="2235"/>
                </a:cubicBezTo>
                <a:cubicBezTo>
                  <a:pt x="1120" y="2236"/>
                  <a:pt x="1120" y="2236"/>
                  <a:pt x="1120" y="2236"/>
                </a:cubicBezTo>
                <a:cubicBezTo>
                  <a:pt x="1120" y="2236"/>
                  <a:pt x="1120" y="2236"/>
                  <a:pt x="1120" y="2236"/>
                </a:cubicBezTo>
                <a:cubicBezTo>
                  <a:pt x="1164" y="2260"/>
                  <a:pt x="1164" y="2260"/>
                  <a:pt x="1164" y="2260"/>
                </a:cubicBezTo>
                <a:cubicBezTo>
                  <a:pt x="1164" y="2260"/>
                  <a:pt x="1164" y="2260"/>
                  <a:pt x="1164" y="2260"/>
                </a:cubicBezTo>
                <a:cubicBezTo>
                  <a:pt x="1164" y="2260"/>
                  <a:pt x="1164" y="2260"/>
                  <a:pt x="1164" y="2260"/>
                </a:cubicBezTo>
                <a:cubicBezTo>
                  <a:pt x="1208" y="2284"/>
                  <a:pt x="1208" y="2284"/>
                  <a:pt x="1208" y="2284"/>
                </a:cubicBezTo>
                <a:cubicBezTo>
                  <a:pt x="1208" y="2284"/>
                  <a:pt x="1208" y="2284"/>
                  <a:pt x="1208" y="2284"/>
                </a:cubicBezTo>
                <a:cubicBezTo>
                  <a:pt x="1208" y="2285"/>
                  <a:pt x="1208" y="2285"/>
                  <a:pt x="1208" y="2285"/>
                </a:cubicBezTo>
                <a:cubicBezTo>
                  <a:pt x="1208" y="2285"/>
                  <a:pt x="1208" y="2285"/>
                  <a:pt x="1208" y="2285"/>
                </a:cubicBezTo>
                <a:cubicBezTo>
                  <a:pt x="1252" y="2309"/>
                  <a:pt x="1252" y="2309"/>
                  <a:pt x="1252" y="2309"/>
                </a:cubicBezTo>
                <a:cubicBezTo>
                  <a:pt x="1252" y="2309"/>
                  <a:pt x="1252" y="2309"/>
                  <a:pt x="1252" y="2309"/>
                </a:cubicBezTo>
                <a:cubicBezTo>
                  <a:pt x="1252" y="2309"/>
                  <a:pt x="1252" y="2309"/>
                  <a:pt x="1252" y="2309"/>
                </a:cubicBezTo>
                <a:cubicBezTo>
                  <a:pt x="1252" y="2309"/>
                  <a:pt x="1252" y="2309"/>
                  <a:pt x="1252" y="2309"/>
                </a:cubicBezTo>
                <a:cubicBezTo>
                  <a:pt x="1252" y="2309"/>
                  <a:pt x="1252" y="2309"/>
                  <a:pt x="1252" y="2309"/>
                </a:cubicBezTo>
                <a:cubicBezTo>
                  <a:pt x="1294" y="2332"/>
                  <a:pt x="1294" y="2332"/>
                  <a:pt x="1294" y="2332"/>
                </a:cubicBezTo>
                <a:cubicBezTo>
                  <a:pt x="1294" y="2333"/>
                  <a:pt x="1295" y="2333"/>
                  <a:pt x="1296" y="2333"/>
                </a:cubicBezTo>
                <a:cubicBezTo>
                  <a:pt x="1340" y="2358"/>
                  <a:pt x="1340" y="2358"/>
                  <a:pt x="1340" y="2358"/>
                </a:cubicBezTo>
                <a:cubicBezTo>
                  <a:pt x="1340" y="2358"/>
                  <a:pt x="1340" y="2358"/>
                  <a:pt x="1340" y="2358"/>
                </a:cubicBezTo>
                <a:cubicBezTo>
                  <a:pt x="1340" y="2358"/>
                  <a:pt x="1340" y="2358"/>
                  <a:pt x="1340" y="2358"/>
                </a:cubicBezTo>
                <a:cubicBezTo>
                  <a:pt x="1384" y="2382"/>
                  <a:pt x="1384" y="2382"/>
                  <a:pt x="1384" y="2382"/>
                </a:cubicBezTo>
                <a:cubicBezTo>
                  <a:pt x="1384" y="2382"/>
                  <a:pt x="1384" y="2382"/>
                  <a:pt x="1384" y="2382"/>
                </a:cubicBezTo>
                <a:cubicBezTo>
                  <a:pt x="1384" y="2382"/>
                  <a:pt x="1384" y="2382"/>
                  <a:pt x="1384" y="2382"/>
                </a:cubicBezTo>
                <a:cubicBezTo>
                  <a:pt x="1425" y="2405"/>
                  <a:pt x="1425" y="2405"/>
                  <a:pt x="1425" y="2405"/>
                </a:cubicBezTo>
                <a:cubicBezTo>
                  <a:pt x="1426" y="2406"/>
                  <a:pt x="1427" y="2406"/>
                  <a:pt x="1427" y="2407"/>
                </a:cubicBezTo>
                <a:cubicBezTo>
                  <a:pt x="1430" y="2408"/>
                  <a:pt x="1434" y="2410"/>
                  <a:pt x="1438" y="2410"/>
                </a:cubicBezTo>
                <a:cubicBezTo>
                  <a:pt x="1439" y="2411"/>
                  <a:pt x="1441" y="2411"/>
                  <a:pt x="1443" y="2411"/>
                </a:cubicBezTo>
                <a:cubicBezTo>
                  <a:pt x="1448" y="2411"/>
                  <a:pt x="1453" y="2409"/>
                  <a:pt x="1458" y="2406"/>
                </a:cubicBezTo>
                <a:cubicBezTo>
                  <a:pt x="1459" y="2406"/>
                  <a:pt x="1459" y="2406"/>
                  <a:pt x="1460" y="2405"/>
                </a:cubicBezTo>
                <a:cubicBezTo>
                  <a:pt x="1501" y="2382"/>
                  <a:pt x="1501" y="2382"/>
                  <a:pt x="1501" y="2382"/>
                </a:cubicBezTo>
                <a:cubicBezTo>
                  <a:pt x="1501" y="2382"/>
                  <a:pt x="1501" y="2382"/>
                  <a:pt x="1501" y="2382"/>
                </a:cubicBezTo>
                <a:cubicBezTo>
                  <a:pt x="1501" y="2382"/>
                  <a:pt x="1501" y="2382"/>
                  <a:pt x="1501" y="2382"/>
                </a:cubicBezTo>
                <a:cubicBezTo>
                  <a:pt x="1501" y="2382"/>
                  <a:pt x="1501" y="2382"/>
                  <a:pt x="1501" y="2382"/>
                </a:cubicBezTo>
                <a:cubicBezTo>
                  <a:pt x="1545" y="2358"/>
                  <a:pt x="1545" y="2358"/>
                  <a:pt x="1545" y="2358"/>
                </a:cubicBezTo>
                <a:cubicBezTo>
                  <a:pt x="1545" y="2358"/>
                  <a:pt x="1545" y="2358"/>
                  <a:pt x="1545" y="2358"/>
                </a:cubicBezTo>
                <a:cubicBezTo>
                  <a:pt x="1589" y="2333"/>
                  <a:pt x="1589" y="2333"/>
                  <a:pt x="1589" y="2333"/>
                </a:cubicBezTo>
                <a:cubicBezTo>
                  <a:pt x="1589" y="2333"/>
                  <a:pt x="1589" y="2333"/>
                  <a:pt x="1589" y="2333"/>
                </a:cubicBezTo>
                <a:cubicBezTo>
                  <a:pt x="1630" y="2310"/>
                  <a:pt x="1630" y="2310"/>
                  <a:pt x="1630" y="2310"/>
                </a:cubicBezTo>
                <a:cubicBezTo>
                  <a:pt x="1631" y="2310"/>
                  <a:pt x="1633" y="2309"/>
                  <a:pt x="1634" y="2309"/>
                </a:cubicBezTo>
                <a:cubicBezTo>
                  <a:pt x="1635" y="2308"/>
                  <a:pt x="1635" y="2308"/>
                  <a:pt x="1636" y="2307"/>
                </a:cubicBezTo>
                <a:cubicBezTo>
                  <a:pt x="1674" y="2286"/>
                  <a:pt x="1674" y="2286"/>
                  <a:pt x="1674" y="2286"/>
                </a:cubicBezTo>
                <a:cubicBezTo>
                  <a:pt x="1675" y="2286"/>
                  <a:pt x="1677" y="2285"/>
                  <a:pt x="1678" y="2284"/>
                </a:cubicBezTo>
                <a:cubicBezTo>
                  <a:pt x="1679" y="2284"/>
                  <a:pt x="1680" y="2283"/>
                  <a:pt x="1680" y="2283"/>
                </a:cubicBezTo>
                <a:cubicBezTo>
                  <a:pt x="1721" y="2260"/>
                  <a:pt x="1721" y="2260"/>
                  <a:pt x="1721" y="2260"/>
                </a:cubicBezTo>
                <a:cubicBezTo>
                  <a:pt x="1721" y="2260"/>
                  <a:pt x="1721" y="2260"/>
                  <a:pt x="1721" y="2260"/>
                </a:cubicBezTo>
                <a:cubicBezTo>
                  <a:pt x="1721" y="2260"/>
                  <a:pt x="1721" y="2260"/>
                  <a:pt x="1721" y="2260"/>
                </a:cubicBezTo>
                <a:cubicBezTo>
                  <a:pt x="1721" y="2260"/>
                  <a:pt x="1721" y="2260"/>
                  <a:pt x="1721" y="2260"/>
                </a:cubicBezTo>
                <a:cubicBezTo>
                  <a:pt x="1762" y="2237"/>
                  <a:pt x="1762" y="2237"/>
                  <a:pt x="1762" y="2237"/>
                </a:cubicBezTo>
                <a:cubicBezTo>
                  <a:pt x="1763" y="2237"/>
                  <a:pt x="1765" y="2236"/>
                  <a:pt x="1766" y="2235"/>
                </a:cubicBezTo>
                <a:cubicBezTo>
                  <a:pt x="1767" y="2235"/>
                  <a:pt x="1768" y="2234"/>
                  <a:pt x="1769" y="2233"/>
                </a:cubicBezTo>
                <a:cubicBezTo>
                  <a:pt x="1798" y="2217"/>
                  <a:pt x="1798" y="2217"/>
                  <a:pt x="1798" y="2217"/>
                </a:cubicBezTo>
                <a:cubicBezTo>
                  <a:pt x="1802" y="2217"/>
                  <a:pt x="1807" y="2216"/>
                  <a:pt x="1810" y="2214"/>
                </a:cubicBezTo>
                <a:cubicBezTo>
                  <a:pt x="1812" y="2213"/>
                  <a:pt x="1813" y="2212"/>
                  <a:pt x="1814" y="2212"/>
                </a:cubicBezTo>
                <a:cubicBezTo>
                  <a:pt x="1855" y="2189"/>
                  <a:pt x="1855" y="2189"/>
                  <a:pt x="1855" y="2189"/>
                </a:cubicBezTo>
                <a:cubicBezTo>
                  <a:pt x="1855" y="2189"/>
                  <a:pt x="1855" y="2189"/>
                  <a:pt x="1855" y="2189"/>
                </a:cubicBezTo>
                <a:cubicBezTo>
                  <a:pt x="1855" y="2189"/>
                  <a:pt x="1855" y="2189"/>
                  <a:pt x="1855" y="2189"/>
                </a:cubicBezTo>
                <a:cubicBezTo>
                  <a:pt x="1855" y="2189"/>
                  <a:pt x="1855" y="2189"/>
                  <a:pt x="1855" y="2189"/>
                </a:cubicBezTo>
                <a:cubicBezTo>
                  <a:pt x="1899" y="2164"/>
                  <a:pt x="1899" y="2164"/>
                  <a:pt x="1899" y="2164"/>
                </a:cubicBezTo>
                <a:cubicBezTo>
                  <a:pt x="1899" y="2164"/>
                  <a:pt x="1899" y="2164"/>
                  <a:pt x="1899" y="2164"/>
                </a:cubicBezTo>
                <a:cubicBezTo>
                  <a:pt x="1943" y="2140"/>
                  <a:pt x="1943" y="2140"/>
                  <a:pt x="1943" y="2140"/>
                </a:cubicBezTo>
                <a:cubicBezTo>
                  <a:pt x="1943" y="2140"/>
                  <a:pt x="1943" y="2140"/>
                  <a:pt x="1943" y="2140"/>
                </a:cubicBezTo>
                <a:cubicBezTo>
                  <a:pt x="1984" y="2117"/>
                  <a:pt x="1984" y="2117"/>
                  <a:pt x="1984" y="2117"/>
                </a:cubicBezTo>
                <a:cubicBezTo>
                  <a:pt x="1985" y="2116"/>
                  <a:pt x="1987" y="2116"/>
                  <a:pt x="1988" y="2115"/>
                </a:cubicBezTo>
                <a:cubicBezTo>
                  <a:pt x="1988" y="2115"/>
                  <a:pt x="1989" y="2114"/>
                  <a:pt x="1990" y="2114"/>
                </a:cubicBezTo>
                <a:cubicBezTo>
                  <a:pt x="2028" y="2093"/>
                  <a:pt x="2028" y="2093"/>
                  <a:pt x="2028" y="2093"/>
                </a:cubicBezTo>
                <a:cubicBezTo>
                  <a:pt x="2029" y="2092"/>
                  <a:pt x="2031" y="2091"/>
                  <a:pt x="2032" y="2091"/>
                </a:cubicBezTo>
                <a:cubicBezTo>
                  <a:pt x="2033" y="2090"/>
                  <a:pt x="2033" y="2090"/>
                  <a:pt x="2034" y="2089"/>
                </a:cubicBezTo>
                <a:cubicBezTo>
                  <a:pt x="2075" y="2067"/>
                  <a:pt x="2075" y="2067"/>
                  <a:pt x="2075" y="2067"/>
                </a:cubicBezTo>
                <a:cubicBezTo>
                  <a:pt x="2075" y="2067"/>
                  <a:pt x="2075" y="2067"/>
                  <a:pt x="2075" y="2067"/>
                </a:cubicBezTo>
                <a:cubicBezTo>
                  <a:pt x="2075" y="2066"/>
                  <a:pt x="2075" y="2066"/>
                  <a:pt x="2075" y="2066"/>
                </a:cubicBezTo>
                <a:cubicBezTo>
                  <a:pt x="2075" y="2066"/>
                  <a:pt x="2075" y="2066"/>
                  <a:pt x="2075" y="2066"/>
                </a:cubicBezTo>
                <a:cubicBezTo>
                  <a:pt x="2116" y="2044"/>
                  <a:pt x="2116" y="2044"/>
                  <a:pt x="2116" y="2044"/>
                </a:cubicBezTo>
                <a:cubicBezTo>
                  <a:pt x="2117" y="2043"/>
                  <a:pt x="2119" y="2043"/>
                  <a:pt x="2120" y="2042"/>
                </a:cubicBezTo>
                <a:cubicBezTo>
                  <a:pt x="2121" y="2041"/>
                  <a:pt x="2122" y="2041"/>
                  <a:pt x="2123" y="2040"/>
                </a:cubicBezTo>
                <a:cubicBezTo>
                  <a:pt x="2159" y="2020"/>
                  <a:pt x="2159" y="2020"/>
                  <a:pt x="2159" y="2020"/>
                </a:cubicBezTo>
                <a:cubicBezTo>
                  <a:pt x="2160" y="2019"/>
                  <a:pt x="2162" y="2018"/>
                  <a:pt x="2164" y="2017"/>
                </a:cubicBezTo>
                <a:cubicBezTo>
                  <a:pt x="2164" y="401"/>
                  <a:pt x="2164" y="401"/>
                  <a:pt x="2164" y="401"/>
                </a:cubicBezTo>
                <a:cubicBezTo>
                  <a:pt x="2162" y="400"/>
                  <a:pt x="2160" y="398"/>
                  <a:pt x="2158" y="397"/>
                </a:cubicBezTo>
                <a:close/>
                <a:moveTo>
                  <a:pt x="704" y="1015"/>
                </a:moveTo>
                <a:cubicBezTo>
                  <a:pt x="704" y="1059"/>
                  <a:pt x="704" y="1059"/>
                  <a:pt x="704" y="1059"/>
                </a:cubicBezTo>
                <a:cubicBezTo>
                  <a:pt x="704" y="1060"/>
                  <a:pt x="704" y="1061"/>
                  <a:pt x="704" y="1062"/>
                </a:cubicBezTo>
                <a:cubicBezTo>
                  <a:pt x="704" y="1108"/>
                  <a:pt x="704" y="1108"/>
                  <a:pt x="704" y="1108"/>
                </a:cubicBezTo>
                <a:cubicBezTo>
                  <a:pt x="704" y="1109"/>
                  <a:pt x="704" y="1110"/>
                  <a:pt x="704" y="1111"/>
                </a:cubicBezTo>
                <a:cubicBezTo>
                  <a:pt x="704" y="1157"/>
                  <a:pt x="704" y="1157"/>
                  <a:pt x="704" y="1157"/>
                </a:cubicBezTo>
                <a:cubicBezTo>
                  <a:pt x="704" y="1156"/>
                  <a:pt x="703" y="1156"/>
                  <a:pt x="702" y="1156"/>
                </a:cubicBezTo>
                <a:cubicBezTo>
                  <a:pt x="661" y="1133"/>
                  <a:pt x="661" y="1133"/>
                  <a:pt x="661" y="1133"/>
                </a:cubicBezTo>
                <a:cubicBezTo>
                  <a:pt x="661" y="1133"/>
                  <a:pt x="661" y="1133"/>
                  <a:pt x="661" y="1133"/>
                </a:cubicBezTo>
                <a:cubicBezTo>
                  <a:pt x="661" y="1133"/>
                  <a:pt x="661" y="1133"/>
                  <a:pt x="661" y="1133"/>
                </a:cubicBezTo>
                <a:cubicBezTo>
                  <a:pt x="620" y="1110"/>
                  <a:pt x="620" y="1110"/>
                  <a:pt x="620" y="1110"/>
                </a:cubicBezTo>
                <a:cubicBezTo>
                  <a:pt x="619" y="1110"/>
                  <a:pt x="619" y="1109"/>
                  <a:pt x="618" y="1109"/>
                </a:cubicBezTo>
                <a:cubicBezTo>
                  <a:pt x="617" y="1108"/>
                  <a:pt x="615" y="1107"/>
                  <a:pt x="614" y="1107"/>
                </a:cubicBezTo>
                <a:cubicBezTo>
                  <a:pt x="576" y="1086"/>
                  <a:pt x="576" y="1086"/>
                  <a:pt x="576" y="1086"/>
                </a:cubicBezTo>
                <a:cubicBezTo>
                  <a:pt x="575" y="1085"/>
                  <a:pt x="575" y="1085"/>
                  <a:pt x="574" y="1084"/>
                </a:cubicBezTo>
                <a:cubicBezTo>
                  <a:pt x="573" y="1084"/>
                  <a:pt x="571" y="1083"/>
                  <a:pt x="570" y="1083"/>
                </a:cubicBezTo>
                <a:cubicBezTo>
                  <a:pt x="529" y="1060"/>
                  <a:pt x="529" y="1060"/>
                  <a:pt x="529" y="1060"/>
                </a:cubicBezTo>
                <a:cubicBezTo>
                  <a:pt x="529" y="1060"/>
                  <a:pt x="529" y="1060"/>
                  <a:pt x="529" y="1060"/>
                </a:cubicBezTo>
                <a:cubicBezTo>
                  <a:pt x="485" y="1035"/>
                  <a:pt x="485" y="1035"/>
                  <a:pt x="485" y="1035"/>
                </a:cubicBezTo>
                <a:cubicBezTo>
                  <a:pt x="485" y="1035"/>
                  <a:pt x="485" y="1035"/>
                  <a:pt x="485" y="1035"/>
                </a:cubicBezTo>
                <a:cubicBezTo>
                  <a:pt x="443" y="1012"/>
                  <a:pt x="443" y="1012"/>
                  <a:pt x="443" y="1012"/>
                </a:cubicBezTo>
                <a:cubicBezTo>
                  <a:pt x="704" y="866"/>
                  <a:pt x="704" y="866"/>
                  <a:pt x="704" y="866"/>
                </a:cubicBezTo>
                <a:cubicBezTo>
                  <a:pt x="704" y="913"/>
                  <a:pt x="704" y="913"/>
                  <a:pt x="704" y="913"/>
                </a:cubicBezTo>
                <a:cubicBezTo>
                  <a:pt x="704" y="913"/>
                  <a:pt x="704" y="914"/>
                  <a:pt x="704" y="915"/>
                </a:cubicBezTo>
                <a:cubicBezTo>
                  <a:pt x="704" y="962"/>
                  <a:pt x="704" y="962"/>
                  <a:pt x="704" y="962"/>
                </a:cubicBezTo>
                <a:cubicBezTo>
                  <a:pt x="704" y="962"/>
                  <a:pt x="704" y="963"/>
                  <a:pt x="704" y="964"/>
                </a:cubicBezTo>
                <a:cubicBezTo>
                  <a:pt x="704" y="1008"/>
                  <a:pt x="704" y="1008"/>
                  <a:pt x="704" y="1008"/>
                </a:cubicBezTo>
                <a:cubicBezTo>
                  <a:pt x="704" y="1009"/>
                  <a:pt x="704" y="1011"/>
                  <a:pt x="704" y="1012"/>
                </a:cubicBezTo>
                <a:cubicBezTo>
                  <a:pt x="704" y="1013"/>
                  <a:pt x="704" y="1014"/>
                  <a:pt x="704" y="1015"/>
                </a:cubicBezTo>
                <a:close/>
                <a:moveTo>
                  <a:pt x="483" y="596"/>
                </a:moveTo>
                <a:cubicBezTo>
                  <a:pt x="483" y="596"/>
                  <a:pt x="483" y="596"/>
                  <a:pt x="483" y="596"/>
                </a:cubicBezTo>
                <a:cubicBezTo>
                  <a:pt x="483" y="595"/>
                  <a:pt x="483" y="595"/>
                  <a:pt x="483" y="595"/>
                </a:cubicBezTo>
                <a:cubicBezTo>
                  <a:pt x="483" y="595"/>
                  <a:pt x="483" y="595"/>
                  <a:pt x="483" y="595"/>
                </a:cubicBezTo>
                <a:cubicBezTo>
                  <a:pt x="527" y="571"/>
                  <a:pt x="527" y="571"/>
                  <a:pt x="527" y="571"/>
                </a:cubicBezTo>
                <a:cubicBezTo>
                  <a:pt x="527" y="571"/>
                  <a:pt x="527" y="571"/>
                  <a:pt x="527" y="571"/>
                </a:cubicBezTo>
                <a:cubicBezTo>
                  <a:pt x="527" y="571"/>
                  <a:pt x="527" y="571"/>
                  <a:pt x="527" y="571"/>
                </a:cubicBezTo>
                <a:cubicBezTo>
                  <a:pt x="527" y="571"/>
                  <a:pt x="527" y="571"/>
                  <a:pt x="527" y="571"/>
                </a:cubicBezTo>
                <a:cubicBezTo>
                  <a:pt x="571" y="547"/>
                  <a:pt x="571" y="547"/>
                  <a:pt x="571" y="547"/>
                </a:cubicBezTo>
                <a:cubicBezTo>
                  <a:pt x="571" y="547"/>
                  <a:pt x="571" y="547"/>
                  <a:pt x="571" y="547"/>
                </a:cubicBezTo>
                <a:cubicBezTo>
                  <a:pt x="571" y="547"/>
                  <a:pt x="571" y="547"/>
                  <a:pt x="571" y="547"/>
                </a:cubicBezTo>
                <a:cubicBezTo>
                  <a:pt x="571" y="546"/>
                  <a:pt x="571" y="546"/>
                  <a:pt x="571" y="546"/>
                </a:cubicBezTo>
                <a:cubicBezTo>
                  <a:pt x="571" y="546"/>
                  <a:pt x="571" y="546"/>
                  <a:pt x="571" y="546"/>
                </a:cubicBezTo>
                <a:cubicBezTo>
                  <a:pt x="615" y="522"/>
                  <a:pt x="615" y="522"/>
                  <a:pt x="615" y="522"/>
                </a:cubicBezTo>
                <a:cubicBezTo>
                  <a:pt x="615" y="522"/>
                  <a:pt x="615" y="522"/>
                  <a:pt x="615" y="522"/>
                </a:cubicBezTo>
                <a:cubicBezTo>
                  <a:pt x="659" y="498"/>
                  <a:pt x="659" y="498"/>
                  <a:pt x="659" y="498"/>
                </a:cubicBezTo>
                <a:cubicBezTo>
                  <a:pt x="659" y="498"/>
                  <a:pt x="659" y="498"/>
                  <a:pt x="659" y="498"/>
                </a:cubicBezTo>
                <a:cubicBezTo>
                  <a:pt x="703" y="473"/>
                  <a:pt x="703" y="473"/>
                  <a:pt x="703" y="473"/>
                </a:cubicBezTo>
                <a:cubicBezTo>
                  <a:pt x="703" y="473"/>
                  <a:pt x="703" y="473"/>
                  <a:pt x="703" y="473"/>
                </a:cubicBezTo>
                <a:cubicBezTo>
                  <a:pt x="703" y="473"/>
                  <a:pt x="703" y="473"/>
                  <a:pt x="703" y="473"/>
                </a:cubicBezTo>
                <a:cubicBezTo>
                  <a:pt x="704" y="473"/>
                  <a:pt x="704" y="473"/>
                  <a:pt x="704" y="473"/>
                </a:cubicBezTo>
                <a:cubicBezTo>
                  <a:pt x="704" y="763"/>
                  <a:pt x="704" y="763"/>
                  <a:pt x="704" y="763"/>
                </a:cubicBezTo>
                <a:cubicBezTo>
                  <a:pt x="703" y="763"/>
                  <a:pt x="702" y="763"/>
                  <a:pt x="702" y="762"/>
                </a:cubicBezTo>
                <a:cubicBezTo>
                  <a:pt x="661" y="740"/>
                  <a:pt x="661" y="740"/>
                  <a:pt x="661" y="740"/>
                </a:cubicBezTo>
                <a:cubicBezTo>
                  <a:pt x="661" y="740"/>
                  <a:pt x="661" y="740"/>
                  <a:pt x="661" y="740"/>
                </a:cubicBezTo>
                <a:cubicBezTo>
                  <a:pt x="661" y="740"/>
                  <a:pt x="661" y="740"/>
                  <a:pt x="661" y="740"/>
                </a:cubicBezTo>
                <a:cubicBezTo>
                  <a:pt x="620" y="717"/>
                  <a:pt x="620" y="717"/>
                  <a:pt x="620" y="717"/>
                </a:cubicBezTo>
                <a:cubicBezTo>
                  <a:pt x="619" y="717"/>
                  <a:pt x="619" y="716"/>
                  <a:pt x="618" y="716"/>
                </a:cubicBezTo>
                <a:cubicBezTo>
                  <a:pt x="617" y="715"/>
                  <a:pt x="615" y="714"/>
                  <a:pt x="614" y="714"/>
                </a:cubicBezTo>
                <a:cubicBezTo>
                  <a:pt x="576" y="692"/>
                  <a:pt x="576" y="692"/>
                  <a:pt x="576" y="692"/>
                </a:cubicBezTo>
                <a:cubicBezTo>
                  <a:pt x="575" y="692"/>
                  <a:pt x="575" y="692"/>
                  <a:pt x="574" y="691"/>
                </a:cubicBezTo>
                <a:cubicBezTo>
                  <a:pt x="573" y="690"/>
                  <a:pt x="571" y="690"/>
                  <a:pt x="570" y="689"/>
                </a:cubicBezTo>
                <a:cubicBezTo>
                  <a:pt x="529" y="666"/>
                  <a:pt x="529" y="666"/>
                  <a:pt x="529" y="666"/>
                </a:cubicBezTo>
                <a:cubicBezTo>
                  <a:pt x="529" y="666"/>
                  <a:pt x="529" y="666"/>
                  <a:pt x="529" y="666"/>
                </a:cubicBezTo>
                <a:cubicBezTo>
                  <a:pt x="485" y="642"/>
                  <a:pt x="485" y="642"/>
                  <a:pt x="485" y="642"/>
                </a:cubicBezTo>
                <a:cubicBezTo>
                  <a:pt x="485" y="642"/>
                  <a:pt x="485" y="642"/>
                  <a:pt x="485" y="642"/>
                </a:cubicBezTo>
                <a:cubicBezTo>
                  <a:pt x="442" y="618"/>
                  <a:pt x="442" y="618"/>
                  <a:pt x="442" y="618"/>
                </a:cubicBezTo>
                <a:lnTo>
                  <a:pt x="483" y="596"/>
                </a:lnTo>
                <a:close/>
                <a:moveTo>
                  <a:pt x="413" y="671"/>
                </a:moveTo>
                <a:cubicBezTo>
                  <a:pt x="414" y="672"/>
                  <a:pt x="414" y="672"/>
                  <a:pt x="414" y="672"/>
                </a:cubicBezTo>
                <a:cubicBezTo>
                  <a:pt x="414" y="672"/>
                  <a:pt x="414" y="672"/>
                  <a:pt x="414" y="672"/>
                </a:cubicBezTo>
                <a:cubicBezTo>
                  <a:pt x="414" y="672"/>
                  <a:pt x="414" y="672"/>
                  <a:pt x="414" y="672"/>
                </a:cubicBezTo>
                <a:cubicBezTo>
                  <a:pt x="414" y="672"/>
                  <a:pt x="414" y="672"/>
                  <a:pt x="414" y="672"/>
                </a:cubicBezTo>
                <a:cubicBezTo>
                  <a:pt x="458" y="696"/>
                  <a:pt x="458" y="696"/>
                  <a:pt x="458" y="696"/>
                </a:cubicBezTo>
                <a:cubicBezTo>
                  <a:pt x="458" y="696"/>
                  <a:pt x="458" y="696"/>
                  <a:pt x="458" y="696"/>
                </a:cubicBezTo>
                <a:cubicBezTo>
                  <a:pt x="458" y="696"/>
                  <a:pt x="458" y="696"/>
                  <a:pt x="458" y="696"/>
                </a:cubicBezTo>
                <a:cubicBezTo>
                  <a:pt x="502" y="721"/>
                  <a:pt x="502" y="721"/>
                  <a:pt x="502" y="721"/>
                </a:cubicBezTo>
                <a:cubicBezTo>
                  <a:pt x="502" y="721"/>
                  <a:pt x="502" y="721"/>
                  <a:pt x="502" y="721"/>
                </a:cubicBezTo>
                <a:cubicBezTo>
                  <a:pt x="502" y="721"/>
                  <a:pt x="502" y="721"/>
                  <a:pt x="502" y="721"/>
                </a:cubicBezTo>
                <a:cubicBezTo>
                  <a:pt x="502" y="721"/>
                  <a:pt x="502" y="721"/>
                  <a:pt x="502" y="721"/>
                </a:cubicBezTo>
                <a:cubicBezTo>
                  <a:pt x="546" y="745"/>
                  <a:pt x="546" y="745"/>
                  <a:pt x="546" y="745"/>
                </a:cubicBezTo>
                <a:cubicBezTo>
                  <a:pt x="546" y="745"/>
                  <a:pt x="546" y="745"/>
                  <a:pt x="546" y="745"/>
                </a:cubicBezTo>
                <a:cubicBezTo>
                  <a:pt x="546" y="745"/>
                  <a:pt x="546" y="745"/>
                  <a:pt x="546" y="745"/>
                </a:cubicBezTo>
                <a:cubicBezTo>
                  <a:pt x="546" y="745"/>
                  <a:pt x="546" y="745"/>
                  <a:pt x="546" y="745"/>
                </a:cubicBezTo>
                <a:cubicBezTo>
                  <a:pt x="546" y="745"/>
                  <a:pt x="546" y="745"/>
                  <a:pt x="546" y="745"/>
                </a:cubicBezTo>
                <a:cubicBezTo>
                  <a:pt x="588" y="768"/>
                  <a:pt x="588" y="768"/>
                  <a:pt x="588" y="768"/>
                </a:cubicBezTo>
                <a:cubicBezTo>
                  <a:pt x="588" y="769"/>
                  <a:pt x="589" y="769"/>
                  <a:pt x="590" y="770"/>
                </a:cubicBezTo>
                <a:cubicBezTo>
                  <a:pt x="634" y="794"/>
                  <a:pt x="634" y="794"/>
                  <a:pt x="634" y="794"/>
                </a:cubicBezTo>
                <a:cubicBezTo>
                  <a:pt x="634" y="794"/>
                  <a:pt x="634" y="794"/>
                  <a:pt x="634" y="794"/>
                </a:cubicBezTo>
                <a:cubicBezTo>
                  <a:pt x="672" y="815"/>
                  <a:pt x="672" y="815"/>
                  <a:pt x="672" y="815"/>
                </a:cubicBezTo>
                <a:cubicBezTo>
                  <a:pt x="632" y="837"/>
                  <a:pt x="632" y="837"/>
                  <a:pt x="632" y="837"/>
                </a:cubicBezTo>
                <a:cubicBezTo>
                  <a:pt x="632" y="837"/>
                  <a:pt x="632" y="837"/>
                  <a:pt x="632" y="837"/>
                </a:cubicBezTo>
                <a:cubicBezTo>
                  <a:pt x="632" y="837"/>
                  <a:pt x="632" y="837"/>
                  <a:pt x="632" y="837"/>
                </a:cubicBezTo>
                <a:cubicBezTo>
                  <a:pt x="588" y="861"/>
                  <a:pt x="588" y="861"/>
                  <a:pt x="588" y="861"/>
                </a:cubicBezTo>
                <a:cubicBezTo>
                  <a:pt x="588" y="862"/>
                  <a:pt x="588" y="862"/>
                  <a:pt x="588" y="862"/>
                </a:cubicBezTo>
                <a:cubicBezTo>
                  <a:pt x="588" y="862"/>
                  <a:pt x="588" y="862"/>
                  <a:pt x="588" y="862"/>
                </a:cubicBezTo>
                <a:cubicBezTo>
                  <a:pt x="544" y="886"/>
                  <a:pt x="544" y="886"/>
                  <a:pt x="544" y="886"/>
                </a:cubicBezTo>
                <a:cubicBezTo>
                  <a:pt x="544" y="886"/>
                  <a:pt x="544" y="886"/>
                  <a:pt x="544" y="886"/>
                </a:cubicBezTo>
                <a:cubicBezTo>
                  <a:pt x="500" y="910"/>
                  <a:pt x="500" y="910"/>
                  <a:pt x="500" y="910"/>
                </a:cubicBezTo>
                <a:cubicBezTo>
                  <a:pt x="500" y="911"/>
                  <a:pt x="500" y="911"/>
                  <a:pt x="500" y="911"/>
                </a:cubicBezTo>
                <a:cubicBezTo>
                  <a:pt x="500" y="911"/>
                  <a:pt x="500" y="911"/>
                  <a:pt x="500" y="911"/>
                </a:cubicBezTo>
                <a:cubicBezTo>
                  <a:pt x="500" y="911"/>
                  <a:pt x="500" y="911"/>
                  <a:pt x="500" y="911"/>
                </a:cubicBezTo>
                <a:cubicBezTo>
                  <a:pt x="456" y="935"/>
                  <a:pt x="456" y="935"/>
                  <a:pt x="456" y="935"/>
                </a:cubicBezTo>
                <a:cubicBezTo>
                  <a:pt x="456" y="935"/>
                  <a:pt x="456" y="935"/>
                  <a:pt x="456" y="935"/>
                </a:cubicBezTo>
                <a:cubicBezTo>
                  <a:pt x="413" y="959"/>
                  <a:pt x="413" y="959"/>
                  <a:pt x="413" y="959"/>
                </a:cubicBezTo>
                <a:lnTo>
                  <a:pt x="413" y="671"/>
                </a:lnTo>
                <a:close/>
                <a:moveTo>
                  <a:pt x="133" y="792"/>
                </a:moveTo>
                <a:cubicBezTo>
                  <a:pt x="133" y="792"/>
                  <a:pt x="133" y="792"/>
                  <a:pt x="133" y="792"/>
                </a:cubicBezTo>
                <a:cubicBezTo>
                  <a:pt x="133" y="792"/>
                  <a:pt x="133" y="792"/>
                  <a:pt x="133" y="792"/>
                </a:cubicBezTo>
                <a:cubicBezTo>
                  <a:pt x="177" y="768"/>
                  <a:pt x="177" y="768"/>
                  <a:pt x="177" y="768"/>
                </a:cubicBezTo>
                <a:cubicBezTo>
                  <a:pt x="177" y="768"/>
                  <a:pt x="177" y="768"/>
                  <a:pt x="177" y="768"/>
                </a:cubicBezTo>
                <a:cubicBezTo>
                  <a:pt x="177" y="768"/>
                  <a:pt x="177" y="768"/>
                  <a:pt x="177" y="768"/>
                </a:cubicBezTo>
                <a:cubicBezTo>
                  <a:pt x="177" y="768"/>
                  <a:pt x="177" y="768"/>
                  <a:pt x="177" y="768"/>
                </a:cubicBezTo>
                <a:cubicBezTo>
                  <a:pt x="221" y="743"/>
                  <a:pt x="221" y="743"/>
                  <a:pt x="221" y="743"/>
                </a:cubicBezTo>
                <a:cubicBezTo>
                  <a:pt x="221" y="743"/>
                  <a:pt x="221" y="743"/>
                  <a:pt x="221" y="743"/>
                </a:cubicBezTo>
                <a:cubicBezTo>
                  <a:pt x="221" y="743"/>
                  <a:pt x="221" y="743"/>
                  <a:pt x="221" y="743"/>
                </a:cubicBezTo>
                <a:cubicBezTo>
                  <a:pt x="221" y="743"/>
                  <a:pt x="221" y="743"/>
                  <a:pt x="221" y="743"/>
                </a:cubicBezTo>
                <a:cubicBezTo>
                  <a:pt x="221" y="743"/>
                  <a:pt x="221" y="743"/>
                  <a:pt x="221" y="743"/>
                </a:cubicBezTo>
                <a:cubicBezTo>
                  <a:pt x="265" y="719"/>
                  <a:pt x="265" y="719"/>
                  <a:pt x="265" y="719"/>
                </a:cubicBezTo>
                <a:cubicBezTo>
                  <a:pt x="265" y="719"/>
                  <a:pt x="265" y="719"/>
                  <a:pt x="265" y="719"/>
                </a:cubicBezTo>
                <a:cubicBezTo>
                  <a:pt x="265" y="719"/>
                  <a:pt x="265" y="719"/>
                  <a:pt x="265" y="719"/>
                </a:cubicBezTo>
                <a:cubicBezTo>
                  <a:pt x="309" y="694"/>
                  <a:pt x="309" y="694"/>
                  <a:pt x="309" y="694"/>
                </a:cubicBezTo>
                <a:cubicBezTo>
                  <a:pt x="309" y="694"/>
                  <a:pt x="309" y="694"/>
                  <a:pt x="309" y="694"/>
                </a:cubicBezTo>
                <a:cubicBezTo>
                  <a:pt x="353" y="670"/>
                  <a:pt x="353" y="670"/>
                  <a:pt x="353" y="670"/>
                </a:cubicBezTo>
                <a:cubicBezTo>
                  <a:pt x="353" y="961"/>
                  <a:pt x="353" y="961"/>
                  <a:pt x="353" y="961"/>
                </a:cubicBezTo>
                <a:cubicBezTo>
                  <a:pt x="92" y="815"/>
                  <a:pt x="92" y="815"/>
                  <a:pt x="92" y="815"/>
                </a:cubicBezTo>
                <a:lnTo>
                  <a:pt x="133" y="792"/>
                </a:lnTo>
                <a:close/>
                <a:moveTo>
                  <a:pt x="704" y="1256"/>
                </a:moveTo>
                <a:cubicBezTo>
                  <a:pt x="704" y="1257"/>
                  <a:pt x="704" y="1258"/>
                  <a:pt x="704" y="1258"/>
                </a:cubicBezTo>
                <a:cubicBezTo>
                  <a:pt x="704" y="1305"/>
                  <a:pt x="704" y="1305"/>
                  <a:pt x="704" y="1305"/>
                </a:cubicBezTo>
                <a:cubicBezTo>
                  <a:pt x="704" y="1306"/>
                  <a:pt x="704" y="1307"/>
                  <a:pt x="704" y="1307"/>
                </a:cubicBezTo>
                <a:cubicBezTo>
                  <a:pt x="704" y="1354"/>
                  <a:pt x="704" y="1354"/>
                  <a:pt x="704" y="1354"/>
                </a:cubicBezTo>
                <a:cubicBezTo>
                  <a:pt x="704" y="1355"/>
                  <a:pt x="704" y="1355"/>
                  <a:pt x="704" y="1356"/>
                </a:cubicBezTo>
                <a:cubicBezTo>
                  <a:pt x="704" y="1401"/>
                  <a:pt x="704" y="1401"/>
                  <a:pt x="704" y="1401"/>
                </a:cubicBezTo>
                <a:cubicBezTo>
                  <a:pt x="704" y="1402"/>
                  <a:pt x="704" y="1403"/>
                  <a:pt x="704" y="1404"/>
                </a:cubicBezTo>
                <a:cubicBezTo>
                  <a:pt x="704" y="1405"/>
                  <a:pt x="704" y="1406"/>
                  <a:pt x="704" y="1407"/>
                </a:cubicBezTo>
                <a:cubicBezTo>
                  <a:pt x="704" y="1452"/>
                  <a:pt x="704" y="1452"/>
                  <a:pt x="704" y="1452"/>
                </a:cubicBezTo>
                <a:cubicBezTo>
                  <a:pt x="704" y="1453"/>
                  <a:pt x="704" y="1453"/>
                  <a:pt x="704" y="1454"/>
                </a:cubicBezTo>
                <a:cubicBezTo>
                  <a:pt x="704" y="1501"/>
                  <a:pt x="704" y="1501"/>
                  <a:pt x="704" y="1501"/>
                </a:cubicBezTo>
                <a:cubicBezTo>
                  <a:pt x="704" y="1502"/>
                  <a:pt x="704" y="1502"/>
                  <a:pt x="704" y="1503"/>
                </a:cubicBezTo>
                <a:cubicBezTo>
                  <a:pt x="704" y="1550"/>
                  <a:pt x="704" y="1550"/>
                  <a:pt x="704" y="1550"/>
                </a:cubicBezTo>
                <a:cubicBezTo>
                  <a:pt x="704" y="1551"/>
                  <a:pt x="704" y="1551"/>
                  <a:pt x="704" y="1552"/>
                </a:cubicBezTo>
                <a:cubicBezTo>
                  <a:pt x="704" y="1567"/>
                  <a:pt x="704" y="1567"/>
                  <a:pt x="704" y="1567"/>
                </a:cubicBezTo>
                <a:cubicBezTo>
                  <a:pt x="704" y="1587"/>
                  <a:pt x="704" y="1587"/>
                  <a:pt x="704" y="1587"/>
                </a:cubicBezTo>
                <a:cubicBezTo>
                  <a:pt x="704" y="1589"/>
                  <a:pt x="703" y="1591"/>
                  <a:pt x="703" y="1592"/>
                </a:cubicBezTo>
                <a:cubicBezTo>
                  <a:pt x="702" y="1596"/>
                  <a:pt x="702" y="1599"/>
                  <a:pt x="703" y="1602"/>
                </a:cubicBezTo>
                <a:cubicBezTo>
                  <a:pt x="703" y="1938"/>
                  <a:pt x="703" y="1938"/>
                  <a:pt x="703" y="1938"/>
                </a:cubicBezTo>
                <a:cubicBezTo>
                  <a:pt x="659" y="1914"/>
                  <a:pt x="659" y="1914"/>
                  <a:pt x="659" y="1914"/>
                </a:cubicBezTo>
                <a:cubicBezTo>
                  <a:pt x="659" y="1914"/>
                  <a:pt x="659" y="1914"/>
                  <a:pt x="659" y="1914"/>
                </a:cubicBezTo>
                <a:cubicBezTo>
                  <a:pt x="659" y="1914"/>
                  <a:pt x="659" y="1914"/>
                  <a:pt x="659" y="1914"/>
                </a:cubicBezTo>
                <a:cubicBezTo>
                  <a:pt x="659" y="1914"/>
                  <a:pt x="659" y="1914"/>
                  <a:pt x="659" y="1914"/>
                </a:cubicBezTo>
                <a:cubicBezTo>
                  <a:pt x="617" y="1891"/>
                  <a:pt x="617" y="1891"/>
                  <a:pt x="617" y="1891"/>
                </a:cubicBezTo>
                <a:cubicBezTo>
                  <a:pt x="616" y="1890"/>
                  <a:pt x="616" y="1890"/>
                  <a:pt x="615" y="1889"/>
                </a:cubicBezTo>
                <a:cubicBezTo>
                  <a:pt x="571" y="1865"/>
                  <a:pt x="571" y="1865"/>
                  <a:pt x="571" y="1865"/>
                </a:cubicBezTo>
                <a:cubicBezTo>
                  <a:pt x="571" y="1865"/>
                  <a:pt x="571" y="1865"/>
                  <a:pt x="571" y="1865"/>
                </a:cubicBezTo>
                <a:cubicBezTo>
                  <a:pt x="571" y="1865"/>
                  <a:pt x="571" y="1865"/>
                  <a:pt x="571" y="1865"/>
                </a:cubicBezTo>
                <a:cubicBezTo>
                  <a:pt x="571" y="1865"/>
                  <a:pt x="571" y="1865"/>
                  <a:pt x="571" y="1865"/>
                </a:cubicBezTo>
                <a:cubicBezTo>
                  <a:pt x="571" y="1865"/>
                  <a:pt x="571" y="1865"/>
                  <a:pt x="571" y="1865"/>
                </a:cubicBezTo>
                <a:cubicBezTo>
                  <a:pt x="527" y="1841"/>
                  <a:pt x="527" y="1841"/>
                  <a:pt x="527" y="1841"/>
                </a:cubicBezTo>
                <a:cubicBezTo>
                  <a:pt x="527" y="1841"/>
                  <a:pt x="527" y="1841"/>
                  <a:pt x="527" y="1841"/>
                </a:cubicBezTo>
                <a:cubicBezTo>
                  <a:pt x="527" y="1841"/>
                  <a:pt x="527" y="1841"/>
                  <a:pt x="527" y="1841"/>
                </a:cubicBezTo>
                <a:cubicBezTo>
                  <a:pt x="483" y="1816"/>
                  <a:pt x="483" y="1816"/>
                  <a:pt x="483" y="1816"/>
                </a:cubicBezTo>
                <a:cubicBezTo>
                  <a:pt x="483" y="1816"/>
                  <a:pt x="483" y="1816"/>
                  <a:pt x="483" y="1816"/>
                </a:cubicBezTo>
                <a:cubicBezTo>
                  <a:pt x="483" y="1816"/>
                  <a:pt x="483" y="1816"/>
                  <a:pt x="483" y="1816"/>
                </a:cubicBezTo>
                <a:cubicBezTo>
                  <a:pt x="483" y="1816"/>
                  <a:pt x="483" y="1816"/>
                  <a:pt x="483" y="1816"/>
                </a:cubicBezTo>
                <a:cubicBezTo>
                  <a:pt x="439" y="1792"/>
                  <a:pt x="439" y="1792"/>
                  <a:pt x="439" y="1792"/>
                </a:cubicBezTo>
                <a:cubicBezTo>
                  <a:pt x="439" y="1792"/>
                  <a:pt x="439" y="1792"/>
                  <a:pt x="439" y="1792"/>
                </a:cubicBezTo>
                <a:cubicBezTo>
                  <a:pt x="439" y="1792"/>
                  <a:pt x="439" y="1792"/>
                  <a:pt x="439" y="1792"/>
                </a:cubicBezTo>
                <a:cubicBezTo>
                  <a:pt x="439" y="1792"/>
                  <a:pt x="439" y="1792"/>
                  <a:pt x="439" y="1792"/>
                </a:cubicBezTo>
                <a:cubicBezTo>
                  <a:pt x="398" y="1769"/>
                  <a:pt x="398" y="1769"/>
                  <a:pt x="398" y="1769"/>
                </a:cubicBezTo>
                <a:cubicBezTo>
                  <a:pt x="398" y="1769"/>
                  <a:pt x="398" y="1769"/>
                  <a:pt x="398" y="1769"/>
                </a:cubicBezTo>
                <a:cubicBezTo>
                  <a:pt x="395" y="1767"/>
                  <a:pt x="392" y="1766"/>
                  <a:pt x="390" y="1765"/>
                </a:cubicBezTo>
                <a:cubicBezTo>
                  <a:pt x="353" y="1745"/>
                  <a:pt x="353" y="1745"/>
                  <a:pt x="353" y="1745"/>
                </a:cubicBezTo>
                <a:cubicBezTo>
                  <a:pt x="353" y="1745"/>
                  <a:pt x="353" y="1745"/>
                  <a:pt x="353" y="1745"/>
                </a:cubicBezTo>
                <a:cubicBezTo>
                  <a:pt x="353" y="1745"/>
                  <a:pt x="353" y="1745"/>
                  <a:pt x="353" y="1745"/>
                </a:cubicBezTo>
                <a:cubicBezTo>
                  <a:pt x="309" y="1720"/>
                  <a:pt x="309" y="1720"/>
                  <a:pt x="309" y="1720"/>
                </a:cubicBezTo>
                <a:cubicBezTo>
                  <a:pt x="309" y="1720"/>
                  <a:pt x="309" y="1720"/>
                  <a:pt x="309" y="1720"/>
                </a:cubicBezTo>
                <a:cubicBezTo>
                  <a:pt x="267" y="1697"/>
                  <a:pt x="267" y="1697"/>
                  <a:pt x="267" y="1697"/>
                </a:cubicBezTo>
                <a:cubicBezTo>
                  <a:pt x="266" y="1697"/>
                  <a:pt x="265" y="1696"/>
                  <a:pt x="265" y="1696"/>
                </a:cubicBezTo>
                <a:cubicBezTo>
                  <a:pt x="221" y="1672"/>
                  <a:pt x="221" y="1672"/>
                  <a:pt x="221" y="1672"/>
                </a:cubicBezTo>
                <a:cubicBezTo>
                  <a:pt x="221" y="1672"/>
                  <a:pt x="221" y="1672"/>
                  <a:pt x="221" y="1672"/>
                </a:cubicBezTo>
                <a:cubicBezTo>
                  <a:pt x="221" y="1672"/>
                  <a:pt x="221" y="1672"/>
                  <a:pt x="221" y="1672"/>
                </a:cubicBezTo>
                <a:cubicBezTo>
                  <a:pt x="221" y="1672"/>
                  <a:pt x="221" y="1672"/>
                  <a:pt x="221" y="1672"/>
                </a:cubicBezTo>
                <a:cubicBezTo>
                  <a:pt x="221" y="1671"/>
                  <a:pt x="221" y="1671"/>
                  <a:pt x="221" y="1671"/>
                </a:cubicBezTo>
                <a:cubicBezTo>
                  <a:pt x="177" y="1647"/>
                  <a:pt x="177" y="1647"/>
                  <a:pt x="177" y="1647"/>
                </a:cubicBezTo>
                <a:cubicBezTo>
                  <a:pt x="177" y="1647"/>
                  <a:pt x="177" y="1647"/>
                  <a:pt x="177" y="1647"/>
                </a:cubicBezTo>
                <a:cubicBezTo>
                  <a:pt x="177" y="1647"/>
                  <a:pt x="177" y="1647"/>
                  <a:pt x="177" y="1647"/>
                </a:cubicBezTo>
                <a:cubicBezTo>
                  <a:pt x="177" y="1647"/>
                  <a:pt x="177" y="1647"/>
                  <a:pt x="177" y="1647"/>
                </a:cubicBezTo>
                <a:cubicBezTo>
                  <a:pt x="133" y="1623"/>
                  <a:pt x="133" y="1623"/>
                  <a:pt x="133" y="1623"/>
                </a:cubicBezTo>
                <a:cubicBezTo>
                  <a:pt x="133" y="1623"/>
                  <a:pt x="133" y="1623"/>
                  <a:pt x="133" y="1623"/>
                </a:cubicBezTo>
                <a:cubicBezTo>
                  <a:pt x="133" y="1623"/>
                  <a:pt x="133" y="1623"/>
                  <a:pt x="133" y="1623"/>
                </a:cubicBezTo>
                <a:cubicBezTo>
                  <a:pt x="89" y="1598"/>
                  <a:pt x="89" y="1598"/>
                  <a:pt x="89" y="1598"/>
                </a:cubicBezTo>
                <a:cubicBezTo>
                  <a:pt x="89" y="1598"/>
                  <a:pt x="89" y="1598"/>
                  <a:pt x="89" y="1598"/>
                </a:cubicBezTo>
                <a:cubicBezTo>
                  <a:pt x="89" y="1598"/>
                  <a:pt x="89" y="1598"/>
                  <a:pt x="89" y="1598"/>
                </a:cubicBezTo>
                <a:cubicBezTo>
                  <a:pt x="89" y="1598"/>
                  <a:pt x="89" y="1598"/>
                  <a:pt x="89" y="1598"/>
                </a:cubicBezTo>
                <a:cubicBezTo>
                  <a:pt x="61" y="1582"/>
                  <a:pt x="61" y="1582"/>
                  <a:pt x="61" y="1582"/>
                </a:cubicBezTo>
                <a:cubicBezTo>
                  <a:pt x="61" y="1551"/>
                  <a:pt x="61" y="1551"/>
                  <a:pt x="61" y="1551"/>
                </a:cubicBezTo>
                <a:cubicBezTo>
                  <a:pt x="61" y="1551"/>
                  <a:pt x="61" y="1551"/>
                  <a:pt x="61" y="1551"/>
                </a:cubicBezTo>
                <a:cubicBezTo>
                  <a:pt x="61" y="1551"/>
                  <a:pt x="61" y="1551"/>
                  <a:pt x="61" y="1551"/>
                </a:cubicBezTo>
                <a:cubicBezTo>
                  <a:pt x="61" y="1502"/>
                  <a:pt x="61" y="1502"/>
                  <a:pt x="61" y="1502"/>
                </a:cubicBezTo>
                <a:cubicBezTo>
                  <a:pt x="61" y="1502"/>
                  <a:pt x="61" y="1502"/>
                  <a:pt x="61" y="1502"/>
                </a:cubicBezTo>
                <a:cubicBezTo>
                  <a:pt x="61" y="1453"/>
                  <a:pt x="61" y="1453"/>
                  <a:pt x="61" y="1453"/>
                </a:cubicBezTo>
                <a:cubicBezTo>
                  <a:pt x="61" y="1453"/>
                  <a:pt x="61" y="1453"/>
                  <a:pt x="61" y="1453"/>
                </a:cubicBezTo>
                <a:cubicBezTo>
                  <a:pt x="61" y="1453"/>
                  <a:pt x="61" y="1453"/>
                  <a:pt x="61" y="1453"/>
                </a:cubicBezTo>
                <a:cubicBezTo>
                  <a:pt x="61" y="1404"/>
                  <a:pt x="61" y="1404"/>
                  <a:pt x="61" y="1404"/>
                </a:cubicBezTo>
                <a:cubicBezTo>
                  <a:pt x="61" y="1404"/>
                  <a:pt x="61" y="1404"/>
                  <a:pt x="61" y="1404"/>
                </a:cubicBezTo>
                <a:cubicBezTo>
                  <a:pt x="61" y="1404"/>
                  <a:pt x="61" y="1404"/>
                  <a:pt x="61" y="1404"/>
                </a:cubicBezTo>
                <a:cubicBezTo>
                  <a:pt x="61" y="1404"/>
                  <a:pt x="61" y="1404"/>
                  <a:pt x="61" y="1404"/>
                </a:cubicBezTo>
                <a:cubicBezTo>
                  <a:pt x="61" y="1355"/>
                  <a:pt x="61" y="1355"/>
                  <a:pt x="61" y="1355"/>
                </a:cubicBezTo>
                <a:cubicBezTo>
                  <a:pt x="61" y="1355"/>
                  <a:pt x="61" y="1355"/>
                  <a:pt x="61" y="1355"/>
                </a:cubicBezTo>
                <a:cubicBezTo>
                  <a:pt x="61" y="1355"/>
                  <a:pt x="61" y="1355"/>
                  <a:pt x="61" y="1355"/>
                </a:cubicBezTo>
                <a:cubicBezTo>
                  <a:pt x="61" y="1306"/>
                  <a:pt x="61" y="1306"/>
                  <a:pt x="61" y="1306"/>
                </a:cubicBezTo>
                <a:cubicBezTo>
                  <a:pt x="61" y="1306"/>
                  <a:pt x="61" y="1306"/>
                  <a:pt x="61" y="1306"/>
                </a:cubicBezTo>
                <a:cubicBezTo>
                  <a:pt x="61" y="1257"/>
                  <a:pt x="61" y="1257"/>
                  <a:pt x="61" y="1257"/>
                </a:cubicBezTo>
                <a:cubicBezTo>
                  <a:pt x="61" y="1257"/>
                  <a:pt x="61" y="1257"/>
                  <a:pt x="61" y="1257"/>
                </a:cubicBezTo>
                <a:cubicBezTo>
                  <a:pt x="61" y="1257"/>
                  <a:pt x="61" y="1257"/>
                  <a:pt x="61" y="1257"/>
                </a:cubicBezTo>
                <a:cubicBezTo>
                  <a:pt x="61" y="1220"/>
                  <a:pt x="61" y="1220"/>
                  <a:pt x="61" y="1220"/>
                </a:cubicBezTo>
                <a:cubicBezTo>
                  <a:pt x="63" y="1213"/>
                  <a:pt x="63" y="1207"/>
                  <a:pt x="61" y="1201"/>
                </a:cubicBezTo>
                <a:cubicBezTo>
                  <a:pt x="61" y="1200"/>
                  <a:pt x="61" y="1199"/>
                  <a:pt x="60" y="1198"/>
                </a:cubicBezTo>
                <a:cubicBezTo>
                  <a:pt x="60" y="1158"/>
                  <a:pt x="60" y="1158"/>
                  <a:pt x="60" y="1158"/>
                </a:cubicBezTo>
                <a:cubicBezTo>
                  <a:pt x="60" y="1158"/>
                  <a:pt x="60" y="1158"/>
                  <a:pt x="60" y="1158"/>
                </a:cubicBezTo>
                <a:cubicBezTo>
                  <a:pt x="60" y="1158"/>
                  <a:pt x="60" y="1158"/>
                  <a:pt x="60" y="1158"/>
                </a:cubicBezTo>
                <a:cubicBezTo>
                  <a:pt x="60" y="1157"/>
                  <a:pt x="60" y="1157"/>
                  <a:pt x="60" y="1157"/>
                </a:cubicBezTo>
                <a:cubicBezTo>
                  <a:pt x="60" y="1109"/>
                  <a:pt x="60" y="1109"/>
                  <a:pt x="60" y="1109"/>
                </a:cubicBezTo>
                <a:cubicBezTo>
                  <a:pt x="60" y="1109"/>
                  <a:pt x="60" y="1109"/>
                  <a:pt x="60" y="1109"/>
                </a:cubicBezTo>
                <a:cubicBezTo>
                  <a:pt x="60" y="1109"/>
                  <a:pt x="60" y="1109"/>
                  <a:pt x="60" y="1109"/>
                </a:cubicBezTo>
                <a:cubicBezTo>
                  <a:pt x="60" y="1060"/>
                  <a:pt x="60" y="1060"/>
                  <a:pt x="60" y="1060"/>
                </a:cubicBezTo>
                <a:cubicBezTo>
                  <a:pt x="60" y="1060"/>
                  <a:pt x="60" y="1060"/>
                  <a:pt x="60" y="1060"/>
                </a:cubicBezTo>
                <a:cubicBezTo>
                  <a:pt x="60" y="1060"/>
                  <a:pt x="60" y="1060"/>
                  <a:pt x="60" y="1060"/>
                </a:cubicBezTo>
                <a:cubicBezTo>
                  <a:pt x="60" y="1060"/>
                  <a:pt x="60" y="1060"/>
                  <a:pt x="60" y="1060"/>
                </a:cubicBezTo>
                <a:cubicBezTo>
                  <a:pt x="60" y="1011"/>
                  <a:pt x="60" y="1011"/>
                  <a:pt x="60" y="1011"/>
                </a:cubicBezTo>
                <a:cubicBezTo>
                  <a:pt x="60" y="1011"/>
                  <a:pt x="60" y="1011"/>
                  <a:pt x="60" y="1011"/>
                </a:cubicBezTo>
                <a:cubicBezTo>
                  <a:pt x="60" y="1011"/>
                  <a:pt x="60" y="1011"/>
                  <a:pt x="60" y="1011"/>
                </a:cubicBezTo>
                <a:cubicBezTo>
                  <a:pt x="60" y="962"/>
                  <a:pt x="60" y="962"/>
                  <a:pt x="60" y="962"/>
                </a:cubicBezTo>
                <a:cubicBezTo>
                  <a:pt x="60" y="962"/>
                  <a:pt x="60" y="962"/>
                  <a:pt x="60" y="962"/>
                </a:cubicBezTo>
                <a:cubicBezTo>
                  <a:pt x="60" y="962"/>
                  <a:pt x="60" y="962"/>
                  <a:pt x="60" y="962"/>
                </a:cubicBezTo>
                <a:cubicBezTo>
                  <a:pt x="60" y="962"/>
                  <a:pt x="60" y="962"/>
                  <a:pt x="60" y="962"/>
                </a:cubicBezTo>
                <a:cubicBezTo>
                  <a:pt x="60" y="913"/>
                  <a:pt x="60" y="913"/>
                  <a:pt x="60" y="913"/>
                </a:cubicBezTo>
                <a:cubicBezTo>
                  <a:pt x="60" y="913"/>
                  <a:pt x="60" y="913"/>
                  <a:pt x="60" y="913"/>
                </a:cubicBezTo>
                <a:cubicBezTo>
                  <a:pt x="60" y="913"/>
                  <a:pt x="60" y="913"/>
                  <a:pt x="60" y="913"/>
                </a:cubicBezTo>
                <a:cubicBezTo>
                  <a:pt x="60" y="866"/>
                  <a:pt x="60" y="866"/>
                  <a:pt x="60" y="866"/>
                </a:cubicBezTo>
                <a:cubicBezTo>
                  <a:pt x="357" y="1031"/>
                  <a:pt x="357" y="1031"/>
                  <a:pt x="357" y="1031"/>
                </a:cubicBezTo>
                <a:cubicBezTo>
                  <a:pt x="357" y="1032"/>
                  <a:pt x="357" y="1032"/>
                  <a:pt x="357" y="1032"/>
                </a:cubicBezTo>
                <a:cubicBezTo>
                  <a:pt x="361" y="1040"/>
                  <a:pt x="369" y="1045"/>
                  <a:pt x="378" y="1046"/>
                </a:cubicBezTo>
                <a:cubicBezTo>
                  <a:pt x="414" y="1067"/>
                  <a:pt x="414" y="1067"/>
                  <a:pt x="414" y="1067"/>
                </a:cubicBezTo>
                <a:cubicBezTo>
                  <a:pt x="414" y="1067"/>
                  <a:pt x="414" y="1067"/>
                  <a:pt x="414" y="1067"/>
                </a:cubicBezTo>
                <a:cubicBezTo>
                  <a:pt x="414" y="1067"/>
                  <a:pt x="414" y="1067"/>
                  <a:pt x="414" y="1067"/>
                </a:cubicBezTo>
                <a:cubicBezTo>
                  <a:pt x="458" y="1091"/>
                  <a:pt x="458" y="1091"/>
                  <a:pt x="458" y="1091"/>
                </a:cubicBezTo>
                <a:cubicBezTo>
                  <a:pt x="458" y="1091"/>
                  <a:pt x="458" y="1091"/>
                  <a:pt x="458" y="1091"/>
                </a:cubicBezTo>
                <a:cubicBezTo>
                  <a:pt x="458" y="1091"/>
                  <a:pt x="458" y="1091"/>
                  <a:pt x="458" y="1091"/>
                </a:cubicBezTo>
                <a:cubicBezTo>
                  <a:pt x="458" y="1091"/>
                  <a:pt x="458" y="1091"/>
                  <a:pt x="458" y="1091"/>
                </a:cubicBezTo>
                <a:cubicBezTo>
                  <a:pt x="502" y="1116"/>
                  <a:pt x="502" y="1116"/>
                  <a:pt x="502" y="1116"/>
                </a:cubicBezTo>
                <a:cubicBezTo>
                  <a:pt x="502" y="1116"/>
                  <a:pt x="502" y="1116"/>
                  <a:pt x="502" y="1116"/>
                </a:cubicBezTo>
                <a:cubicBezTo>
                  <a:pt x="503" y="1116"/>
                  <a:pt x="503" y="1116"/>
                  <a:pt x="503" y="1116"/>
                </a:cubicBezTo>
                <a:cubicBezTo>
                  <a:pt x="503" y="1116"/>
                  <a:pt x="503" y="1116"/>
                  <a:pt x="503" y="1116"/>
                </a:cubicBezTo>
                <a:cubicBezTo>
                  <a:pt x="546" y="1140"/>
                  <a:pt x="546" y="1140"/>
                  <a:pt x="546" y="1140"/>
                </a:cubicBezTo>
                <a:cubicBezTo>
                  <a:pt x="546" y="1140"/>
                  <a:pt x="546" y="1140"/>
                  <a:pt x="546" y="1140"/>
                </a:cubicBezTo>
                <a:cubicBezTo>
                  <a:pt x="546" y="1140"/>
                  <a:pt x="546" y="1140"/>
                  <a:pt x="546" y="1140"/>
                </a:cubicBezTo>
                <a:cubicBezTo>
                  <a:pt x="547" y="1140"/>
                  <a:pt x="547" y="1140"/>
                  <a:pt x="547" y="1140"/>
                </a:cubicBezTo>
                <a:cubicBezTo>
                  <a:pt x="547" y="1140"/>
                  <a:pt x="547" y="1140"/>
                  <a:pt x="547" y="1140"/>
                </a:cubicBezTo>
                <a:cubicBezTo>
                  <a:pt x="588" y="1163"/>
                  <a:pt x="588" y="1163"/>
                  <a:pt x="588" y="1163"/>
                </a:cubicBezTo>
                <a:cubicBezTo>
                  <a:pt x="589" y="1164"/>
                  <a:pt x="590" y="1164"/>
                  <a:pt x="590" y="1165"/>
                </a:cubicBezTo>
                <a:cubicBezTo>
                  <a:pt x="634" y="1189"/>
                  <a:pt x="634" y="1189"/>
                  <a:pt x="634" y="1189"/>
                </a:cubicBezTo>
                <a:cubicBezTo>
                  <a:pt x="634" y="1189"/>
                  <a:pt x="634" y="1189"/>
                  <a:pt x="634" y="1189"/>
                </a:cubicBezTo>
                <a:cubicBezTo>
                  <a:pt x="678" y="1213"/>
                  <a:pt x="678" y="1213"/>
                  <a:pt x="678" y="1213"/>
                </a:cubicBezTo>
                <a:cubicBezTo>
                  <a:pt x="678" y="1213"/>
                  <a:pt x="678" y="1213"/>
                  <a:pt x="678" y="1213"/>
                </a:cubicBezTo>
                <a:cubicBezTo>
                  <a:pt x="678" y="1214"/>
                  <a:pt x="678" y="1214"/>
                  <a:pt x="678" y="1214"/>
                </a:cubicBezTo>
                <a:cubicBezTo>
                  <a:pt x="704" y="1228"/>
                  <a:pt x="704" y="1228"/>
                  <a:pt x="704" y="1228"/>
                </a:cubicBezTo>
                <a:lnTo>
                  <a:pt x="704" y="1256"/>
                </a:lnTo>
                <a:close/>
                <a:moveTo>
                  <a:pt x="837" y="400"/>
                </a:moveTo>
                <a:cubicBezTo>
                  <a:pt x="837" y="400"/>
                  <a:pt x="837" y="400"/>
                  <a:pt x="837" y="400"/>
                </a:cubicBezTo>
                <a:cubicBezTo>
                  <a:pt x="837" y="400"/>
                  <a:pt x="837" y="400"/>
                  <a:pt x="837" y="400"/>
                </a:cubicBezTo>
                <a:cubicBezTo>
                  <a:pt x="837" y="400"/>
                  <a:pt x="837" y="400"/>
                  <a:pt x="837" y="400"/>
                </a:cubicBezTo>
                <a:cubicBezTo>
                  <a:pt x="881" y="375"/>
                  <a:pt x="881" y="375"/>
                  <a:pt x="881" y="375"/>
                </a:cubicBezTo>
                <a:cubicBezTo>
                  <a:pt x="881" y="375"/>
                  <a:pt x="881" y="375"/>
                  <a:pt x="881" y="375"/>
                </a:cubicBezTo>
                <a:cubicBezTo>
                  <a:pt x="881" y="375"/>
                  <a:pt x="881" y="375"/>
                  <a:pt x="881" y="375"/>
                </a:cubicBezTo>
                <a:cubicBezTo>
                  <a:pt x="881" y="375"/>
                  <a:pt x="881" y="375"/>
                  <a:pt x="881" y="375"/>
                </a:cubicBezTo>
                <a:cubicBezTo>
                  <a:pt x="925" y="351"/>
                  <a:pt x="925" y="351"/>
                  <a:pt x="925" y="351"/>
                </a:cubicBezTo>
                <a:cubicBezTo>
                  <a:pt x="925" y="351"/>
                  <a:pt x="925" y="351"/>
                  <a:pt x="925" y="351"/>
                </a:cubicBezTo>
                <a:cubicBezTo>
                  <a:pt x="925" y="351"/>
                  <a:pt x="925" y="351"/>
                  <a:pt x="925" y="351"/>
                </a:cubicBezTo>
                <a:cubicBezTo>
                  <a:pt x="925" y="351"/>
                  <a:pt x="925" y="351"/>
                  <a:pt x="925" y="351"/>
                </a:cubicBezTo>
                <a:cubicBezTo>
                  <a:pt x="969" y="327"/>
                  <a:pt x="969" y="327"/>
                  <a:pt x="969" y="327"/>
                </a:cubicBezTo>
                <a:cubicBezTo>
                  <a:pt x="969" y="327"/>
                  <a:pt x="969" y="327"/>
                  <a:pt x="969" y="327"/>
                </a:cubicBezTo>
                <a:cubicBezTo>
                  <a:pt x="969" y="326"/>
                  <a:pt x="969" y="326"/>
                  <a:pt x="969" y="326"/>
                </a:cubicBezTo>
                <a:cubicBezTo>
                  <a:pt x="969" y="326"/>
                  <a:pt x="969" y="326"/>
                  <a:pt x="969" y="326"/>
                </a:cubicBezTo>
                <a:cubicBezTo>
                  <a:pt x="1013" y="302"/>
                  <a:pt x="1013" y="302"/>
                  <a:pt x="1013" y="302"/>
                </a:cubicBezTo>
                <a:cubicBezTo>
                  <a:pt x="1013" y="302"/>
                  <a:pt x="1013" y="302"/>
                  <a:pt x="1013" y="302"/>
                </a:cubicBezTo>
                <a:cubicBezTo>
                  <a:pt x="1013" y="302"/>
                  <a:pt x="1013" y="302"/>
                  <a:pt x="1013" y="302"/>
                </a:cubicBezTo>
                <a:cubicBezTo>
                  <a:pt x="1057" y="278"/>
                  <a:pt x="1057" y="278"/>
                  <a:pt x="1057" y="278"/>
                </a:cubicBezTo>
                <a:cubicBezTo>
                  <a:pt x="1057" y="568"/>
                  <a:pt x="1057" y="568"/>
                  <a:pt x="1057" y="568"/>
                </a:cubicBezTo>
                <a:cubicBezTo>
                  <a:pt x="796" y="423"/>
                  <a:pt x="796" y="423"/>
                  <a:pt x="796" y="423"/>
                </a:cubicBezTo>
                <a:lnTo>
                  <a:pt x="837" y="400"/>
                </a:lnTo>
                <a:close/>
                <a:moveTo>
                  <a:pt x="887" y="1159"/>
                </a:moveTo>
                <a:cubicBezTo>
                  <a:pt x="887" y="1159"/>
                  <a:pt x="887" y="1159"/>
                  <a:pt x="887" y="1159"/>
                </a:cubicBezTo>
                <a:cubicBezTo>
                  <a:pt x="931" y="1135"/>
                  <a:pt x="931" y="1135"/>
                  <a:pt x="931" y="1135"/>
                </a:cubicBezTo>
                <a:cubicBezTo>
                  <a:pt x="931" y="1135"/>
                  <a:pt x="931" y="1135"/>
                  <a:pt x="931" y="1135"/>
                </a:cubicBezTo>
                <a:cubicBezTo>
                  <a:pt x="931" y="1135"/>
                  <a:pt x="931" y="1135"/>
                  <a:pt x="931" y="1135"/>
                </a:cubicBezTo>
                <a:cubicBezTo>
                  <a:pt x="931" y="1134"/>
                  <a:pt x="931" y="1134"/>
                  <a:pt x="931" y="1134"/>
                </a:cubicBezTo>
                <a:cubicBezTo>
                  <a:pt x="975" y="1110"/>
                  <a:pt x="975" y="1110"/>
                  <a:pt x="975" y="1110"/>
                </a:cubicBezTo>
                <a:cubicBezTo>
                  <a:pt x="975" y="1110"/>
                  <a:pt x="975" y="1110"/>
                  <a:pt x="975" y="1110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57" y="1065"/>
                  <a:pt x="1057" y="1065"/>
                  <a:pt x="1057" y="1065"/>
                </a:cubicBezTo>
                <a:cubicBezTo>
                  <a:pt x="1057" y="1349"/>
                  <a:pt x="1057" y="1349"/>
                  <a:pt x="1057" y="1349"/>
                </a:cubicBezTo>
                <a:cubicBezTo>
                  <a:pt x="801" y="1207"/>
                  <a:pt x="801" y="1207"/>
                  <a:pt x="801" y="1207"/>
                </a:cubicBezTo>
                <a:cubicBezTo>
                  <a:pt x="843" y="1184"/>
                  <a:pt x="843" y="1184"/>
                  <a:pt x="843" y="1184"/>
                </a:cubicBezTo>
                <a:cubicBezTo>
                  <a:pt x="843" y="1184"/>
                  <a:pt x="843" y="1184"/>
                  <a:pt x="843" y="1184"/>
                </a:cubicBezTo>
                <a:cubicBezTo>
                  <a:pt x="843" y="1183"/>
                  <a:pt x="843" y="1183"/>
                  <a:pt x="843" y="1183"/>
                </a:cubicBezTo>
                <a:cubicBezTo>
                  <a:pt x="887" y="1159"/>
                  <a:pt x="887" y="1159"/>
                  <a:pt x="887" y="1159"/>
                </a:cubicBezTo>
                <a:cubicBezTo>
                  <a:pt x="887" y="1159"/>
                  <a:pt x="887" y="1159"/>
                  <a:pt x="887" y="1159"/>
                </a:cubicBezTo>
                <a:close/>
                <a:moveTo>
                  <a:pt x="881" y="769"/>
                </a:moveTo>
                <a:cubicBezTo>
                  <a:pt x="881" y="768"/>
                  <a:pt x="881" y="768"/>
                  <a:pt x="881" y="768"/>
                </a:cubicBezTo>
                <a:cubicBezTo>
                  <a:pt x="881" y="768"/>
                  <a:pt x="881" y="768"/>
                  <a:pt x="881" y="768"/>
                </a:cubicBezTo>
                <a:cubicBezTo>
                  <a:pt x="925" y="744"/>
                  <a:pt x="925" y="744"/>
                  <a:pt x="925" y="744"/>
                </a:cubicBezTo>
                <a:cubicBezTo>
                  <a:pt x="925" y="744"/>
                  <a:pt x="925" y="744"/>
                  <a:pt x="925" y="744"/>
                </a:cubicBezTo>
                <a:cubicBezTo>
                  <a:pt x="925" y="744"/>
                  <a:pt x="925" y="744"/>
                  <a:pt x="925" y="744"/>
                </a:cubicBezTo>
                <a:cubicBezTo>
                  <a:pt x="925" y="744"/>
                  <a:pt x="925" y="744"/>
                  <a:pt x="925" y="744"/>
                </a:cubicBezTo>
                <a:cubicBezTo>
                  <a:pt x="969" y="720"/>
                  <a:pt x="969" y="720"/>
                  <a:pt x="969" y="720"/>
                </a:cubicBezTo>
                <a:cubicBezTo>
                  <a:pt x="969" y="720"/>
                  <a:pt x="969" y="720"/>
                  <a:pt x="969" y="720"/>
                </a:cubicBezTo>
                <a:cubicBezTo>
                  <a:pt x="969" y="720"/>
                  <a:pt x="969" y="720"/>
                  <a:pt x="969" y="720"/>
                </a:cubicBezTo>
                <a:cubicBezTo>
                  <a:pt x="1013" y="695"/>
                  <a:pt x="1013" y="695"/>
                  <a:pt x="1013" y="695"/>
                </a:cubicBezTo>
                <a:cubicBezTo>
                  <a:pt x="1013" y="695"/>
                  <a:pt x="1013" y="695"/>
                  <a:pt x="1013" y="695"/>
                </a:cubicBezTo>
                <a:cubicBezTo>
                  <a:pt x="1013" y="695"/>
                  <a:pt x="1013" y="695"/>
                  <a:pt x="1013" y="695"/>
                </a:cubicBezTo>
                <a:cubicBezTo>
                  <a:pt x="1057" y="671"/>
                  <a:pt x="1057" y="671"/>
                  <a:pt x="1057" y="671"/>
                </a:cubicBezTo>
                <a:cubicBezTo>
                  <a:pt x="1057" y="960"/>
                  <a:pt x="1057" y="960"/>
                  <a:pt x="1057" y="960"/>
                </a:cubicBezTo>
                <a:cubicBezTo>
                  <a:pt x="796" y="816"/>
                  <a:pt x="796" y="816"/>
                  <a:pt x="796" y="816"/>
                </a:cubicBezTo>
                <a:cubicBezTo>
                  <a:pt x="837" y="793"/>
                  <a:pt x="837" y="793"/>
                  <a:pt x="837" y="793"/>
                </a:cubicBezTo>
                <a:cubicBezTo>
                  <a:pt x="837" y="793"/>
                  <a:pt x="837" y="793"/>
                  <a:pt x="837" y="793"/>
                </a:cubicBezTo>
                <a:cubicBezTo>
                  <a:pt x="837" y="793"/>
                  <a:pt x="837" y="793"/>
                  <a:pt x="837" y="793"/>
                </a:cubicBezTo>
                <a:cubicBezTo>
                  <a:pt x="881" y="769"/>
                  <a:pt x="881" y="769"/>
                  <a:pt x="881" y="769"/>
                </a:cubicBezTo>
                <a:close/>
                <a:moveTo>
                  <a:pt x="1057" y="1458"/>
                </a:moveTo>
                <a:cubicBezTo>
                  <a:pt x="1057" y="1743"/>
                  <a:pt x="1057" y="1743"/>
                  <a:pt x="1057" y="1743"/>
                </a:cubicBezTo>
                <a:cubicBezTo>
                  <a:pt x="800" y="1601"/>
                  <a:pt x="800" y="1601"/>
                  <a:pt x="800" y="1601"/>
                </a:cubicBezTo>
                <a:cubicBezTo>
                  <a:pt x="843" y="1577"/>
                  <a:pt x="843" y="1577"/>
                  <a:pt x="843" y="1577"/>
                </a:cubicBezTo>
                <a:cubicBezTo>
                  <a:pt x="843" y="1577"/>
                  <a:pt x="843" y="1577"/>
                  <a:pt x="843" y="1577"/>
                </a:cubicBezTo>
                <a:cubicBezTo>
                  <a:pt x="843" y="1577"/>
                  <a:pt x="843" y="1577"/>
                  <a:pt x="843" y="1577"/>
                </a:cubicBezTo>
                <a:cubicBezTo>
                  <a:pt x="887" y="1552"/>
                  <a:pt x="887" y="1552"/>
                  <a:pt x="887" y="1552"/>
                </a:cubicBezTo>
                <a:cubicBezTo>
                  <a:pt x="887" y="1552"/>
                  <a:pt x="887" y="1552"/>
                  <a:pt x="887" y="1552"/>
                </a:cubicBezTo>
                <a:cubicBezTo>
                  <a:pt x="887" y="1552"/>
                  <a:pt x="887" y="1552"/>
                  <a:pt x="887" y="1552"/>
                </a:cubicBezTo>
                <a:cubicBezTo>
                  <a:pt x="931" y="1528"/>
                  <a:pt x="931" y="1528"/>
                  <a:pt x="931" y="1528"/>
                </a:cubicBezTo>
                <a:cubicBezTo>
                  <a:pt x="931" y="1528"/>
                  <a:pt x="931" y="1528"/>
                  <a:pt x="931" y="1528"/>
                </a:cubicBezTo>
                <a:cubicBezTo>
                  <a:pt x="931" y="1528"/>
                  <a:pt x="931" y="1528"/>
                  <a:pt x="931" y="1528"/>
                </a:cubicBezTo>
                <a:cubicBezTo>
                  <a:pt x="931" y="1528"/>
                  <a:pt x="931" y="1528"/>
                  <a:pt x="931" y="1528"/>
                </a:cubicBezTo>
                <a:cubicBezTo>
                  <a:pt x="931" y="1528"/>
                  <a:pt x="931" y="1528"/>
                  <a:pt x="931" y="1528"/>
                </a:cubicBezTo>
                <a:cubicBezTo>
                  <a:pt x="975" y="1504"/>
                  <a:pt x="975" y="1504"/>
                  <a:pt x="975" y="1504"/>
                </a:cubicBezTo>
                <a:cubicBezTo>
                  <a:pt x="975" y="1503"/>
                  <a:pt x="975" y="1503"/>
                  <a:pt x="975" y="1503"/>
                </a:cubicBezTo>
                <a:cubicBezTo>
                  <a:pt x="1019" y="1479"/>
                  <a:pt x="1019" y="1479"/>
                  <a:pt x="1019" y="1479"/>
                </a:cubicBezTo>
                <a:cubicBezTo>
                  <a:pt x="1019" y="1479"/>
                  <a:pt x="1019" y="1479"/>
                  <a:pt x="1019" y="1479"/>
                </a:cubicBezTo>
                <a:lnTo>
                  <a:pt x="1057" y="1458"/>
                </a:lnTo>
                <a:close/>
                <a:moveTo>
                  <a:pt x="764" y="716"/>
                </a:moveTo>
                <a:cubicBezTo>
                  <a:pt x="764" y="716"/>
                  <a:pt x="764" y="716"/>
                  <a:pt x="764" y="716"/>
                </a:cubicBezTo>
                <a:cubicBezTo>
                  <a:pt x="764" y="716"/>
                  <a:pt x="764" y="716"/>
                  <a:pt x="764" y="716"/>
                </a:cubicBezTo>
                <a:cubicBezTo>
                  <a:pt x="764" y="667"/>
                  <a:pt x="764" y="667"/>
                  <a:pt x="764" y="667"/>
                </a:cubicBezTo>
                <a:cubicBezTo>
                  <a:pt x="764" y="667"/>
                  <a:pt x="764" y="667"/>
                  <a:pt x="764" y="667"/>
                </a:cubicBezTo>
                <a:cubicBezTo>
                  <a:pt x="764" y="667"/>
                  <a:pt x="764" y="667"/>
                  <a:pt x="764" y="667"/>
                </a:cubicBezTo>
                <a:cubicBezTo>
                  <a:pt x="764" y="667"/>
                  <a:pt x="764" y="667"/>
                  <a:pt x="764" y="667"/>
                </a:cubicBezTo>
                <a:cubicBezTo>
                  <a:pt x="764" y="618"/>
                  <a:pt x="764" y="618"/>
                  <a:pt x="764" y="618"/>
                </a:cubicBezTo>
                <a:cubicBezTo>
                  <a:pt x="764" y="618"/>
                  <a:pt x="764" y="618"/>
                  <a:pt x="764" y="618"/>
                </a:cubicBezTo>
                <a:cubicBezTo>
                  <a:pt x="764" y="618"/>
                  <a:pt x="764" y="618"/>
                  <a:pt x="764" y="618"/>
                </a:cubicBezTo>
                <a:cubicBezTo>
                  <a:pt x="764" y="569"/>
                  <a:pt x="764" y="569"/>
                  <a:pt x="764" y="569"/>
                </a:cubicBezTo>
                <a:cubicBezTo>
                  <a:pt x="764" y="569"/>
                  <a:pt x="764" y="569"/>
                  <a:pt x="764" y="569"/>
                </a:cubicBezTo>
                <a:cubicBezTo>
                  <a:pt x="764" y="569"/>
                  <a:pt x="764" y="569"/>
                  <a:pt x="764" y="569"/>
                </a:cubicBezTo>
                <a:cubicBezTo>
                  <a:pt x="764" y="569"/>
                  <a:pt x="764" y="569"/>
                  <a:pt x="764" y="569"/>
                </a:cubicBezTo>
                <a:cubicBezTo>
                  <a:pt x="764" y="520"/>
                  <a:pt x="764" y="520"/>
                  <a:pt x="764" y="520"/>
                </a:cubicBezTo>
                <a:cubicBezTo>
                  <a:pt x="764" y="520"/>
                  <a:pt x="764" y="520"/>
                  <a:pt x="764" y="520"/>
                </a:cubicBezTo>
                <a:cubicBezTo>
                  <a:pt x="764" y="520"/>
                  <a:pt x="764" y="520"/>
                  <a:pt x="764" y="520"/>
                </a:cubicBezTo>
                <a:cubicBezTo>
                  <a:pt x="764" y="475"/>
                  <a:pt x="764" y="475"/>
                  <a:pt x="764" y="475"/>
                </a:cubicBezTo>
                <a:cubicBezTo>
                  <a:pt x="765" y="476"/>
                  <a:pt x="765" y="476"/>
                  <a:pt x="765" y="476"/>
                </a:cubicBezTo>
                <a:cubicBezTo>
                  <a:pt x="765" y="476"/>
                  <a:pt x="765" y="476"/>
                  <a:pt x="765" y="476"/>
                </a:cubicBezTo>
                <a:cubicBezTo>
                  <a:pt x="765" y="476"/>
                  <a:pt x="765" y="476"/>
                  <a:pt x="765" y="476"/>
                </a:cubicBezTo>
                <a:cubicBezTo>
                  <a:pt x="765" y="476"/>
                  <a:pt x="765" y="476"/>
                  <a:pt x="765" y="476"/>
                </a:cubicBezTo>
                <a:cubicBezTo>
                  <a:pt x="809" y="500"/>
                  <a:pt x="809" y="500"/>
                  <a:pt x="809" y="500"/>
                </a:cubicBezTo>
                <a:cubicBezTo>
                  <a:pt x="809" y="500"/>
                  <a:pt x="809" y="500"/>
                  <a:pt x="809" y="500"/>
                </a:cubicBezTo>
                <a:cubicBezTo>
                  <a:pt x="809" y="500"/>
                  <a:pt x="809" y="500"/>
                  <a:pt x="809" y="500"/>
                </a:cubicBezTo>
                <a:cubicBezTo>
                  <a:pt x="853" y="525"/>
                  <a:pt x="853" y="525"/>
                  <a:pt x="853" y="525"/>
                </a:cubicBezTo>
                <a:cubicBezTo>
                  <a:pt x="853" y="524"/>
                  <a:pt x="853" y="524"/>
                  <a:pt x="853" y="524"/>
                </a:cubicBezTo>
                <a:cubicBezTo>
                  <a:pt x="853" y="525"/>
                  <a:pt x="853" y="525"/>
                  <a:pt x="853" y="525"/>
                </a:cubicBezTo>
                <a:cubicBezTo>
                  <a:pt x="853" y="525"/>
                  <a:pt x="853" y="525"/>
                  <a:pt x="853" y="525"/>
                </a:cubicBezTo>
                <a:cubicBezTo>
                  <a:pt x="897" y="549"/>
                  <a:pt x="897" y="549"/>
                  <a:pt x="897" y="549"/>
                </a:cubicBezTo>
                <a:cubicBezTo>
                  <a:pt x="897" y="549"/>
                  <a:pt x="897" y="549"/>
                  <a:pt x="897" y="549"/>
                </a:cubicBezTo>
                <a:cubicBezTo>
                  <a:pt x="897" y="549"/>
                  <a:pt x="897" y="549"/>
                  <a:pt x="897" y="549"/>
                </a:cubicBezTo>
                <a:cubicBezTo>
                  <a:pt x="897" y="549"/>
                  <a:pt x="897" y="549"/>
                  <a:pt x="897" y="549"/>
                </a:cubicBezTo>
                <a:cubicBezTo>
                  <a:pt x="897" y="549"/>
                  <a:pt x="897" y="549"/>
                  <a:pt x="897" y="549"/>
                </a:cubicBezTo>
                <a:cubicBezTo>
                  <a:pt x="897" y="549"/>
                  <a:pt x="897" y="549"/>
                  <a:pt x="897" y="549"/>
                </a:cubicBezTo>
                <a:cubicBezTo>
                  <a:pt x="939" y="572"/>
                  <a:pt x="939" y="572"/>
                  <a:pt x="939" y="572"/>
                </a:cubicBezTo>
                <a:cubicBezTo>
                  <a:pt x="940" y="573"/>
                  <a:pt x="940" y="573"/>
                  <a:pt x="941" y="574"/>
                </a:cubicBezTo>
                <a:cubicBezTo>
                  <a:pt x="985" y="598"/>
                  <a:pt x="985" y="598"/>
                  <a:pt x="985" y="598"/>
                </a:cubicBezTo>
                <a:cubicBezTo>
                  <a:pt x="985" y="598"/>
                  <a:pt x="985" y="598"/>
                  <a:pt x="985" y="598"/>
                </a:cubicBezTo>
                <a:cubicBezTo>
                  <a:pt x="1023" y="619"/>
                  <a:pt x="1023" y="619"/>
                  <a:pt x="1023" y="619"/>
                </a:cubicBezTo>
                <a:cubicBezTo>
                  <a:pt x="983" y="642"/>
                  <a:pt x="983" y="642"/>
                  <a:pt x="983" y="642"/>
                </a:cubicBezTo>
                <a:cubicBezTo>
                  <a:pt x="983" y="642"/>
                  <a:pt x="983" y="642"/>
                  <a:pt x="983" y="642"/>
                </a:cubicBezTo>
                <a:cubicBezTo>
                  <a:pt x="941" y="665"/>
                  <a:pt x="941" y="665"/>
                  <a:pt x="941" y="665"/>
                </a:cubicBezTo>
                <a:cubicBezTo>
                  <a:pt x="940" y="666"/>
                  <a:pt x="939" y="666"/>
                  <a:pt x="938" y="667"/>
                </a:cubicBezTo>
                <a:cubicBezTo>
                  <a:pt x="938" y="667"/>
                  <a:pt x="937" y="667"/>
                  <a:pt x="937" y="668"/>
                </a:cubicBezTo>
                <a:cubicBezTo>
                  <a:pt x="895" y="691"/>
                  <a:pt x="895" y="691"/>
                  <a:pt x="895" y="691"/>
                </a:cubicBezTo>
                <a:cubicBezTo>
                  <a:pt x="895" y="691"/>
                  <a:pt x="895" y="691"/>
                  <a:pt x="895" y="691"/>
                </a:cubicBezTo>
                <a:cubicBezTo>
                  <a:pt x="895" y="691"/>
                  <a:pt x="895" y="691"/>
                  <a:pt x="895" y="691"/>
                </a:cubicBezTo>
                <a:cubicBezTo>
                  <a:pt x="895" y="691"/>
                  <a:pt x="895" y="691"/>
                  <a:pt x="895" y="691"/>
                </a:cubicBezTo>
                <a:cubicBezTo>
                  <a:pt x="895" y="691"/>
                  <a:pt x="895" y="691"/>
                  <a:pt x="895" y="691"/>
                </a:cubicBezTo>
                <a:cubicBezTo>
                  <a:pt x="895" y="691"/>
                  <a:pt x="895" y="691"/>
                  <a:pt x="895" y="691"/>
                </a:cubicBezTo>
                <a:cubicBezTo>
                  <a:pt x="851" y="715"/>
                  <a:pt x="851" y="715"/>
                  <a:pt x="851" y="715"/>
                </a:cubicBezTo>
                <a:cubicBezTo>
                  <a:pt x="851" y="715"/>
                  <a:pt x="851" y="715"/>
                  <a:pt x="851" y="715"/>
                </a:cubicBezTo>
                <a:cubicBezTo>
                  <a:pt x="851" y="715"/>
                  <a:pt x="851" y="715"/>
                  <a:pt x="851" y="715"/>
                </a:cubicBezTo>
                <a:cubicBezTo>
                  <a:pt x="807" y="740"/>
                  <a:pt x="807" y="740"/>
                  <a:pt x="807" y="740"/>
                </a:cubicBezTo>
                <a:cubicBezTo>
                  <a:pt x="807" y="740"/>
                  <a:pt x="807" y="740"/>
                  <a:pt x="807" y="740"/>
                </a:cubicBezTo>
                <a:cubicBezTo>
                  <a:pt x="807" y="740"/>
                  <a:pt x="807" y="740"/>
                  <a:pt x="807" y="740"/>
                </a:cubicBezTo>
                <a:cubicBezTo>
                  <a:pt x="807" y="740"/>
                  <a:pt x="807" y="740"/>
                  <a:pt x="807" y="740"/>
                </a:cubicBezTo>
                <a:cubicBezTo>
                  <a:pt x="764" y="763"/>
                  <a:pt x="764" y="763"/>
                  <a:pt x="764" y="763"/>
                </a:cubicBezTo>
                <a:lnTo>
                  <a:pt x="764" y="716"/>
                </a:lnTo>
                <a:close/>
                <a:moveTo>
                  <a:pt x="766" y="1153"/>
                </a:moveTo>
                <a:cubicBezTo>
                  <a:pt x="766" y="1109"/>
                  <a:pt x="766" y="1109"/>
                  <a:pt x="766" y="1109"/>
                </a:cubicBezTo>
                <a:cubicBezTo>
                  <a:pt x="766" y="1108"/>
                  <a:pt x="766" y="1108"/>
                  <a:pt x="766" y="1108"/>
                </a:cubicBezTo>
                <a:cubicBezTo>
                  <a:pt x="766" y="1060"/>
                  <a:pt x="766" y="1060"/>
                  <a:pt x="766" y="1060"/>
                </a:cubicBezTo>
                <a:cubicBezTo>
                  <a:pt x="766" y="1060"/>
                  <a:pt x="766" y="1060"/>
                  <a:pt x="766" y="1060"/>
                </a:cubicBezTo>
                <a:cubicBezTo>
                  <a:pt x="766" y="1059"/>
                  <a:pt x="766" y="1059"/>
                  <a:pt x="766" y="1059"/>
                </a:cubicBezTo>
                <a:cubicBezTo>
                  <a:pt x="766" y="1011"/>
                  <a:pt x="766" y="1011"/>
                  <a:pt x="766" y="1011"/>
                </a:cubicBezTo>
                <a:cubicBezTo>
                  <a:pt x="766" y="1011"/>
                  <a:pt x="766" y="1011"/>
                  <a:pt x="766" y="1011"/>
                </a:cubicBezTo>
                <a:cubicBezTo>
                  <a:pt x="766" y="1011"/>
                  <a:pt x="766" y="1011"/>
                  <a:pt x="766" y="1011"/>
                </a:cubicBezTo>
                <a:cubicBezTo>
                  <a:pt x="766" y="1010"/>
                  <a:pt x="766" y="1010"/>
                  <a:pt x="766" y="1010"/>
                </a:cubicBezTo>
                <a:cubicBezTo>
                  <a:pt x="766" y="962"/>
                  <a:pt x="766" y="962"/>
                  <a:pt x="766" y="962"/>
                </a:cubicBezTo>
                <a:cubicBezTo>
                  <a:pt x="766" y="962"/>
                  <a:pt x="766" y="962"/>
                  <a:pt x="766" y="962"/>
                </a:cubicBezTo>
                <a:cubicBezTo>
                  <a:pt x="766" y="962"/>
                  <a:pt x="766" y="962"/>
                  <a:pt x="766" y="962"/>
                </a:cubicBezTo>
                <a:cubicBezTo>
                  <a:pt x="766" y="913"/>
                  <a:pt x="766" y="913"/>
                  <a:pt x="766" y="913"/>
                </a:cubicBezTo>
                <a:cubicBezTo>
                  <a:pt x="766" y="913"/>
                  <a:pt x="766" y="913"/>
                  <a:pt x="766" y="913"/>
                </a:cubicBezTo>
                <a:cubicBezTo>
                  <a:pt x="766" y="870"/>
                  <a:pt x="766" y="870"/>
                  <a:pt x="766" y="870"/>
                </a:cubicBezTo>
                <a:cubicBezTo>
                  <a:pt x="1020" y="1011"/>
                  <a:pt x="1020" y="1011"/>
                  <a:pt x="1020" y="1011"/>
                </a:cubicBezTo>
                <a:lnTo>
                  <a:pt x="766" y="1153"/>
                </a:lnTo>
                <a:close/>
                <a:moveTo>
                  <a:pt x="770" y="1500"/>
                </a:moveTo>
                <a:cubicBezTo>
                  <a:pt x="770" y="1500"/>
                  <a:pt x="770" y="1500"/>
                  <a:pt x="770" y="1500"/>
                </a:cubicBezTo>
                <a:cubicBezTo>
                  <a:pt x="770" y="1500"/>
                  <a:pt x="770" y="1500"/>
                  <a:pt x="770" y="1500"/>
                </a:cubicBezTo>
                <a:cubicBezTo>
                  <a:pt x="770" y="1451"/>
                  <a:pt x="770" y="1451"/>
                  <a:pt x="770" y="1451"/>
                </a:cubicBezTo>
                <a:cubicBezTo>
                  <a:pt x="770" y="1451"/>
                  <a:pt x="770" y="1451"/>
                  <a:pt x="770" y="1451"/>
                </a:cubicBezTo>
                <a:cubicBezTo>
                  <a:pt x="770" y="1451"/>
                  <a:pt x="770" y="1451"/>
                  <a:pt x="770" y="1451"/>
                </a:cubicBezTo>
                <a:cubicBezTo>
                  <a:pt x="770" y="1451"/>
                  <a:pt x="770" y="1451"/>
                  <a:pt x="770" y="1451"/>
                </a:cubicBezTo>
                <a:cubicBezTo>
                  <a:pt x="770" y="1402"/>
                  <a:pt x="770" y="1402"/>
                  <a:pt x="770" y="1402"/>
                </a:cubicBezTo>
                <a:cubicBezTo>
                  <a:pt x="770" y="1402"/>
                  <a:pt x="770" y="1402"/>
                  <a:pt x="770" y="1402"/>
                </a:cubicBezTo>
                <a:cubicBezTo>
                  <a:pt x="770" y="1402"/>
                  <a:pt x="770" y="1402"/>
                  <a:pt x="770" y="1402"/>
                </a:cubicBezTo>
                <a:cubicBezTo>
                  <a:pt x="770" y="1353"/>
                  <a:pt x="770" y="1353"/>
                  <a:pt x="770" y="1353"/>
                </a:cubicBezTo>
                <a:cubicBezTo>
                  <a:pt x="770" y="1353"/>
                  <a:pt x="770" y="1353"/>
                  <a:pt x="770" y="1353"/>
                </a:cubicBezTo>
                <a:cubicBezTo>
                  <a:pt x="770" y="1353"/>
                  <a:pt x="770" y="1353"/>
                  <a:pt x="770" y="1353"/>
                </a:cubicBezTo>
                <a:cubicBezTo>
                  <a:pt x="770" y="1353"/>
                  <a:pt x="770" y="1353"/>
                  <a:pt x="770" y="1353"/>
                </a:cubicBezTo>
                <a:cubicBezTo>
                  <a:pt x="770" y="1304"/>
                  <a:pt x="770" y="1304"/>
                  <a:pt x="770" y="1304"/>
                </a:cubicBezTo>
                <a:cubicBezTo>
                  <a:pt x="770" y="1304"/>
                  <a:pt x="770" y="1304"/>
                  <a:pt x="770" y="1304"/>
                </a:cubicBezTo>
                <a:cubicBezTo>
                  <a:pt x="770" y="1304"/>
                  <a:pt x="770" y="1304"/>
                  <a:pt x="770" y="1304"/>
                </a:cubicBezTo>
                <a:cubicBezTo>
                  <a:pt x="770" y="1267"/>
                  <a:pt x="770" y="1267"/>
                  <a:pt x="770" y="1267"/>
                </a:cubicBezTo>
                <a:cubicBezTo>
                  <a:pt x="1019" y="1405"/>
                  <a:pt x="1019" y="1405"/>
                  <a:pt x="1019" y="1405"/>
                </a:cubicBezTo>
                <a:cubicBezTo>
                  <a:pt x="770" y="1543"/>
                  <a:pt x="770" y="1543"/>
                  <a:pt x="770" y="1543"/>
                </a:cubicBezTo>
                <a:lnTo>
                  <a:pt x="770" y="1500"/>
                </a:lnTo>
                <a:close/>
                <a:moveTo>
                  <a:pt x="771" y="1894"/>
                </a:moveTo>
                <a:cubicBezTo>
                  <a:pt x="771" y="1893"/>
                  <a:pt x="771" y="1893"/>
                  <a:pt x="771" y="1893"/>
                </a:cubicBezTo>
                <a:cubicBezTo>
                  <a:pt x="771" y="1845"/>
                  <a:pt x="771" y="1845"/>
                  <a:pt x="771" y="1845"/>
                </a:cubicBezTo>
                <a:cubicBezTo>
                  <a:pt x="771" y="1844"/>
                  <a:pt x="771" y="1844"/>
                  <a:pt x="771" y="1844"/>
                </a:cubicBezTo>
                <a:cubicBezTo>
                  <a:pt x="771" y="1844"/>
                  <a:pt x="771" y="1844"/>
                  <a:pt x="771" y="1844"/>
                </a:cubicBezTo>
                <a:cubicBezTo>
                  <a:pt x="771" y="1796"/>
                  <a:pt x="771" y="1796"/>
                  <a:pt x="771" y="1796"/>
                </a:cubicBezTo>
                <a:cubicBezTo>
                  <a:pt x="771" y="1796"/>
                  <a:pt x="771" y="1796"/>
                  <a:pt x="771" y="1796"/>
                </a:cubicBezTo>
                <a:cubicBezTo>
                  <a:pt x="771" y="1795"/>
                  <a:pt x="771" y="1795"/>
                  <a:pt x="771" y="1795"/>
                </a:cubicBezTo>
                <a:cubicBezTo>
                  <a:pt x="771" y="1795"/>
                  <a:pt x="771" y="1795"/>
                  <a:pt x="771" y="1795"/>
                </a:cubicBezTo>
                <a:cubicBezTo>
                  <a:pt x="771" y="1747"/>
                  <a:pt x="771" y="1747"/>
                  <a:pt x="771" y="1747"/>
                </a:cubicBezTo>
                <a:cubicBezTo>
                  <a:pt x="771" y="1747"/>
                  <a:pt x="771" y="1747"/>
                  <a:pt x="771" y="1747"/>
                </a:cubicBezTo>
                <a:cubicBezTo>
                  <a:pt x="771" y="1746"/>
                  <a:pt x="771" y="1746"/>
                  <a:pt x="771" y="1746"/>
                </a:cubicBezTo>
                <a:cubicBezTo>
                  <a:pt x="771" y="1698"/>
                  <a:pt x="771" y="1698"/>
                  <a:pt x="771" y="1698"/>
                </a:cubicBezTo>
                <a:cubicBezTo>
                  <a:pt x="771" y="1697"/>
                  <a:pt x="771" y="1697"/>
                  <a:pt x="771" y="1697"/>
                </a:cubicBezTo>
                <a:cubicBezTo>
                  <a:pt x="771" y="1654"/>
                  <a:pt x="771" y="1654"/>
                  <a:pt x="771" y="1654"/>
                </a:cubicBezTo>
                <a:cubicBezTo>
                  <a:pt x="808" y="1675"/>
                  <a:pt x="808" y="1675"/>
                  <a:pt x="808" y="1675"/>
                </a:cubicBezTo>
                <a:cubicBezTo>
                  <a:pt x="808" y="1675"/>
                  <a:pt x="808" y="1675"/>
                  <a:pt x="808" y="1675"/>
                </a:cubicBezTo>
                <a:cubicBezTo>
                  <a:pt x="808" y="1675"/>
                  <a:pt x="808" y="1675"/>
                  <a:pt x="808" y="1675"/>
                </a:cubicBezTo>
                <a:cubicBezTo>
                  <a:pt x="852" y="1699"/>
                  <a:pt x="852" y="1699"/>
                  <a:pt x="852" y="1699"/>
                </a:cubicBezTo>
                <a:cubicBezTo>
                  <a:pt x="852" y="1699"/>
                  <a:pt x="852" y="1699"/>
                  <a:pt x="852" y="1699"/>
                </a:cubicBezTo>
                <a:cubicBezTo>
                  <a:pt x="852" y="1700"/>
                  <a:pt x="852" y="1700"/>
                  <a:pt x="852" y="1700"/>
                </a:cubicBezTo>
                <a:cubicBezTo>
                  <a:pt x="852" y="1700"/>
                  <a:pt x="852" y="1700"/>
                  <a:pt x="852" y="1700"/>
                </a:cubicBezTo>
                <a:cubicBezTo>
                  <a:pt x="896" y="1724"/>
                  <a:pt x="896" y="1724"/>
                  <a:pt x="896" y="1724"/>
                </a:cubicBezTo>
                <a:cubicBezTo>
                  <a:pt x="896" y="1724"/>
                  <a:pt x="896" y="1724"/>
                  <a:pt x="896" y="1724"/>
                </a:cubicBezTo>
                <a:cubicBezTo>
                  <a:pt x="896" y="1724"/>
                  <a:pt x="896" y="1724"/>
                  <a:pt x="896" y="1724"/>
                </a:cubicBezTo>
                <a:cubicBezTo>
                  <a:pt x="896" y="1724"/>
                  <a:pt x="896" y="1724"/>
                  <a:pt x="896" y="1724"/>
                </a:cubicBezTo>
                <a:cubicBezTo>
                  <a:pt x="896" y="1724"/>
                  <a:pt x="896" y="1724"/>
                  <a:pt x="896" y="1724"/>
                </a:cubicBezTo>
                <a:cubicBezTo>
                  <a:pt x="938" y="1747"/>
                  <a:pt x="938" y="1747"/>
                  <a:pt x="938" y="1747"/>
                </a:cubicBezTo>
                <a:cubicBezTo>
                  <a:pt x="938" y="1748"/>
                  <a:pt x="939" y="1748"/>
                  <a:pt x="940" y="1749"/>
                </a:cubicBezTo>
                <a:cubicBezTo>
                  <a:pt x="984" y="1773"/>
                  <a:pt x="984" y="1773"/>
                  <a:pt x="984" y="1773"/>
                </a:cubicBezTo>
                <a:cubicBezTo>
                  <a:pt x="984" y="1773"/>
                  <a:pt x="984" y="1773"/>
                  <a:pt x="984" y="1773"/>
                </a:cubicBezTo>
                <a:cubicBezTo>
                  <a:pt x="984" y="1773"/>
                  <a:pt x="984" y="1773"/>
                  <a:pt x="984" y="1773"/>
                </a:cubicBezTo>
                <a:cubicBezTo>
                  <a:pt x="984" y="1773"/>
                  <a:pt x="984" y="1773"/>
                  <a:pt x="984" y="1773"/>
                </a:cubicBezTo>
                <a:cubicBezTo>
                  <a:pt x="1022" y="1794"/>
                  <a:pt x="1022" y="1794"/>
                  <a:pt x="1022" y="1794"/>
                </a:cubicBezTo>
                <a:cubicBezTo>
                  <a:pt x="982" y="1816"/>
                  <a:pt x="982" y="1816"/>
                  <a:pt x="982" y="1816"/>
                </a:cubicBezTo>
                <a:cubicBezTo>
                  <a:pt x="982" y="1816"/>
                  <a:pt x="982" y="1816"/>
                  <a:pt x="982" y="1816"/>
                </a:cubicBezTo>
                <a:cubicBezTo>
                  <a:pt x="982" y="1816"/>
                  <a:pt x="982" y="1816"/>
                  <a:pt x="982" y="1816"/>
                </a:cubicBezTo>
                <a:cubicBezTo>
                  <a:pt x="982" y="1816"/>
                  <a:pt x="982" y="1816"/>
                  <a:pt x="982" y="1816"/>
                </a:cubicBezTo>
                <a:cubicBezTo>
                  <a:pt x="938" y="1840"/>
                  <a:pt x="938" y="1840"/>
                  <a:pt x="938" y="1840"/>
                </a:cubicBezTo>
                <a:cubicBezTo>
                  <a:pt x="938" y="1841"/>
                  <a:pt x="938" y="1841"/>
                  <a:pt x="938" y="1841"/>
                </a:cubicBezTo>
                <a:cubicBezTo>
                  <a:pt x="894" y="1865"/>
                  <a:pt x="894" y="1865"/>
                  <a:pt x="894" y="1865"/>
                </a:cubicBezTo>
                <a:cubicBezTo>
                  <a:pt x="894" y="1865"/>
                  <a:pt x="894" y="1865"/>
                  <a:pt x="894" y="1865"/>
                </a:cubicBezTo>
                <a:cubicBezTo>
                  <a:pt x="850" y="1889"/>
                  <a:pt x="850" y="1889"/>
                  <a:pt x="850" y="1889"/>
                </a:cubicBezTo>
                <a:cubicBezTo>
                  <a:pt x="850" y="1889"/>
                  <a:pt x="850" y="1889"/>
                  <a:pt x="850" y="1889"/>
                </a:cubicBezTo>
                <a:cubicBezTo>
                  <a:pt x="806" y="1914"/>
                  <a:pt x="806" y="1914"/>
                  <a:pt x="806" y="1914"/>
                </a:cubicBezTo>
                <a:cubicBezTo>
                  <a:pt x="806" y="1914"/>
                  <a:pt x="806" y="1914"/>
                  <a:pt x="806" y="1914"/>
                </a:cubicBezTo>
                <a:cubicBezTo>
                  <a:pt x="771" y="1934"/>
                  <a:pt x="771" y="1934"/>
                  <a:pt x="771" y="1934"/>
                </a:cubicBezTo>
                <a:lnTo>
                  <a:pt x="771" y="1894"/>
                </a:lnTo>
                <a:close/>
                <a:moveTo>
                  <a:pt x="1062" y="2136"/>
                </a:moveTo>
                <a:cubicBezTo>
                  <a:pt x="1019" y="2112"/>
                  <a:pt x="1019" y="2112"/>
                  <a:pt x="1019" y="2112"/>
                </a:cubicBezTo>
                <a:cubicBezTo>
                  <a:pt x="1019" y="2112"/>
                  <a:pt x="1019" y="2112"/>
                  <a:pt x="1019" y="2112"/>
                </a:cubicBezTo>
                <a:cubicBezTo>
                  <a:pt x="1019" y="2112"/>
                  <a:pt x="1019" y="2112"/>
                  <a:pt x="1019" y="2112"/>
                </a:cubicBezTo>
                <a:cubicBezTo>
                  <a:pt x="1019" y="2112"/>
                  <a:pt x="1019" y="2112"/>
                  <a:pt x="1019" y="2112"/>
                </a:cubicBezTo>
                <a:cubicBezTo>
                  <a:pt x="977" y="2089"/>
                  <a:pt x="977" y="2089"/>
                  <a:pt x="977" y="2089"/>
                </a:cubicBezTo>
                <a:cubicBezTo>
                  <a:pt x="976" y="2088"/>
                  <a:pt x="975" y="2088"/>
                  <a:pt x="975" y="2087"/>
                </a:cubicBezTo>
                <a:cubicBezTo>
                  <a:pt x="931" y="2063"/>
                  <a:pt x="931" y="2063"/>
                  <a:pt x="931" y="2063"/>
                </a:cubicBezTo>
                <a:cubicBezTo>
                  <a:pt x="931" y="2063"/>
                  <a:pt x="931" y="2063"/>
                  <a:pt x="931" y="2063"/>
                </a:cubicBezTo>
                <a:cubicBezTo>
                  <a:pt x="931" y="2063"/>
                  <a:pt x="931" y="2063"/>
                  <a:pt x="931" y="2063"/>
                </a:cubicBezTo>
                <a:cubicBezTo>
                  <a:pt x="931" y="2063"/>
                  <a:pt x="931" y="2063"/>
                  <a:pt x="931" y="2063"/>
                </a:cubicBezTo>
                <a:cubicBezTo>
                  <a:pt x="930" y="2063"/>
                  <a:pt x="930" y="2063"/>
                  <a:pt x="930" y="2063"/>
                </a:cubicBezTo>
                <a:cubicBezTo>
                  <a:pt x="887" y="2039"/>
                  <a:pt x="887" y="2039"/>
                  <a:pt x="887" y="2039"/>
                </a:cubicBezTo>
                <a:cubicBezTo>
                  <a:pt x="887" y="2039"/>
                  <a:pt x="887" y="2039"/>
                  <a:pt x="887" y="2039"/>
                </a:cubicBezTo>
                <a:cubicBezTo>
                  <a:pt x="887" y="2038"/>
                  <a:pt x="887" y="2038"/>
                  <a:pt x="887" y="2038"/>
                </a:cubicBezTo>
                <a:cubicBezTo>
                  <a:pt x="843" y="2014"/>
                  <a:pt x="843" y="2014"/>
                  <a:pt x="843" y="2014"/>
                </a:cubicBezTo>
                <a:cubicBezTo>
                  <a:pt x="843" y="2014"/>
                  <a:pt x="843" y="2014"/>
                  <a:pt x="843" y="2014"/>
                </a:cubicBezTo>
                <a:cubicBezTo>
                  <a:pt x="843" y="2014"/>
                  <a:pt x="843" y="2014"/>
                  <a:pt x="843" y="2014"/>
                </a:cubicBezTo>
                <a:cubicBezTo>
                  <a:pt x="799" y="1990"/>
                  <a:pt x="799" y="1990"/>
                  <a:pt x="799" y="1990"/>
                </a:cubicBezTo>
                <a:cubicBezTo>
                  <a:pt x="821" y="1978"/>
                  <a:pt x="821" y="1978"/>
                  <a:pt x="821" y="1978"/>
                </a:cubicBezTo>
                <a:cubicBezTo>
                  <a:pt x="1062" y="1843"/>
                  <a:pt x="1062" y="1843"/>
                  <a:pt x="1062" y="1843"/>
                </a:cubicBezTo>
                <a:lnTo>
                  <a:pt x="1062" y="2136"/>
                </a:lnTo>
                <a:close/>
                <a:moveTo>
                  <a:pt x="1409" y="915"/>
                </a:moveTo>
                <a:cubicBezTo>
                  <a:pt x="1409" y="962"/>
                  <a:pt x="1409" y="962"/>
                  <a:pt x="1409" y="962"/>
                </a:cubicBezTo>
                <a:cubicBezTo>
                  <a:pt x="1408" y="963"/>
                  <a:pt x="1408" y="963"/>
                  <a:pt x="1408" y="963"/>
                </a:cubicBezTo>
                <a:cubicBezTo>
                  <a:pt x="1409" y="964"/>
                  <a:pt x="1409" y="964"/>
                  <a:pt x="1409" y="964"/>
                </a:cubicBezTo>
                <a:cubicBezTo>
                  <a:pt x="1409" y="1008"/>
                  <a:pt x="1409" y="1008"/>
                  <a:pt x="1409" y="1008"/>
                </a:cubicBezTo>
                <a:cubicBezTo>
                  <a:pt x="1408" y="1009"/>
                  <a:pt x="1408" y="1010"/>
                  <a:pt x="1408" y="1012"/>
                </a:cubicBezTo>
                <a:cubicBezTo>
                  <a:pt x="1408" y="1012"/>
                  <a:pt x="1408" y="1012"/>
                  <a:pt x="1408" y="1012"/>
                </a:cubicBezTo>
                <a:cubicBezTo>
                  <a:pt x="1408" y="1013"/>
                  <a:pt x="1408" y="1014"/>
                  <a:pt x="1409" y="1015"/>
                </a:cubicBezTo>
                <a:cubicBezTo>
                  <a:pt x="1409" y="1060"/>
                  <a:pt x="1409" y="1060"/>
                  <a:pt x="1409" y="1060"/>
                </a:cubicBezTo>
                <a:cubicBezTo>
                  <a:pt x="1408" y="1060"/>
                  <a:pt x="1408" y="1060"/>
                  <a:pt x="1408" y="1060"/>
                </a:cubicBezTo>
                <a:cubicBezTo>
                  <a:pt x="1409" y="1062"/>
                  <a:pt x="1409" y="1062"/>
                  <a:pt x="1409" y="1062"/>
                </a:cubicBezTo>
                <a:cubicBezTo>
                  <a:pt x="1409" y="1109"/>
                  <a:pt x="1409" y="1109"/>
                  <a:pt x="1409" y="1109"/>
                </a:cubicBezTo>
                <a:cubicBezTo>
                  <a:pt x="1408" y="1110"/>
                  <a:pt x="1408" y="1110"/>
                  <a:pt x="1408" y="1110"/>
                </a:cubicBezTo>
                <a:cubicBezTo>
                  <a:pt x="1409" y="1110"/>
                  <a:pt x="1409" y="1110"/>
                  <a:pt x="1409" y="1110"/>
                </a:cubicBezTo>
                <a:cubicBezTo>
                  <a:pt x="1409" y="1152"/>
                  <a:pt x="1409" y="1152"/>
                  <a:pt x="1409" y="1152"/>
                </a:cubicBezTo>
                <a:cubicBezTo>
                  <a:pt x="1371" y="1131"/>
                  <a:pt x="1371" y="1131"/>
                  <a:pt x="1371" y="1131"/>
                </a:cubicBezTo>
                <a:cubicBezTo>
                  <a:pt x="1371" y="1131"/>
                  <a:pt x="1371" y="1131"/>
                  <a:pt x="1371" y="1131"/>
                </a:cubicBezTo>
                <a:cubicBezTo>
                  <a:pt x="1371" y="1131"/>
                  <a:pt x="1371" y="1131"/>
                  <a:pt x="1371" y="1131"/>
                </a:cubicBezTo>
                <a:cubicBezTo>
                  <a:pt x="1330" y="1108"/>
                  <a:pt x="1330" y="1108"/>
                  <a:pt x="1330" y="1108"/>
                </a:cubicBezTo>
                <a:cubicBezTo>
                  <a:pt x="1329" y="1108"/>
                  <a:pt x="1329" y="1107"/>
                  <a:pt x="1328" y="1107"/>
                </a:cubicBezTo>
                <a:cubicBezTo>
                  <a:pt x="1326" y="1106"/>
                  <a:pt x="1325" y="1106"/>
                  <a:pt x="1324" y="1105"/>
                </a:cubicBezTo>
                <a:cubicBezTo>
                  <a:pt x="1286" y="1084"/>
                  <a:pt x="1286" y="1084"/>
                  <a:pt x="1286" y="1084"/>
                </a:cubicBezTo>
                <a:cubicBezTo>
                  <a:pt x="1285" y="1083"/>
                  <a:pt x="1284" y="1083"/>
                  <a:pt x="1284" y="1082"/>
                </a:cubicBezTo>
                <a:cubicBezTo>
                  <a:pt x="1282" y="1082"/>
                  <a:pt x="1281" y="1081"/>
                  <a:pt x="1280" y="1081"/>
                </a:cubicBezTo>
                <a:cubicBezTo>
                  <a:pt x="1239" y="1058"/>
                  <a:pt x="1239" y="1058"/>
                  <a:pt x="1239" y="1058"/>
                </a:cubicBezTo>
                <a:cubicBezTo>
                  <a:pt x="1239" y="1058"/>
                  <a:pt x="1239" y="1058"/>
                  <a:pt x="1239" y="1058"/>
                </a:cubicBezTo>
                <a:cubicBezTo>
                  <a:pt x="1239" y="1058"/>
                  <a:pt x="1239" y="1058"/>
                  <a:pt x="1239" y="1058"/>
                </a:cubicBezTo>
                <a:cubicBezTo>
                  <a:pt x="1195" y="1033"/>
                  <a:pt x="1195" y="1033"/>
                  <a:pt x="1195" y="1033"/>
                </a:cubicBezTo>
                <a:cubicBezTo>
                  <a:pt x="1195" y="1033"/>
                  <a:pt x="1195" y="1033"/>
                  <a:pt x="1195" y="1033"/>
                </a:cubicBezTo>
                <a:cubicBezTo>
                  <a:pt x="1154" y="1011"/>
                  <a:pt x="1154" y="1011"/>
                  <a:pt x="1154" y="1011"/>
                </a:cubicBezTo>
                <a:cubicBezTo>
                  <a:pt x="1409" y="869"/>
                  <a:pt x="1409" y="869"/>
                  <a:pt x="1409" y="869"/>
                </a:cubicBezTo>
                <a:cubicBezTo>
                  <a:pt x="1409" y="913"/>
                  <a:pt x="1409" y="913"/>
                  <a:pt x="1409" y="913"/>
                </a:cubicBezTo>
                <a:cubicBezTo>
                  <a:pt x="1408" y="914"/>
                  <a:pt x="1408" y="914"/>
                  <a:pt x="1408" y="914"/>
                </a:cubicBezTo>
                <a:lnTo>
                  <a:pt x="1409" y="915"/>
                </a:lnTo>
                <a:close/>
                <a:moveTo>
                  <a:pt x="1336" y="1623"/>
                </a:moveTo>
                <a:cubicBezTo>
                  <a:pt x="1336" y="1623"/>
                  <a:pt x="1336" y="1623"/>
                  <a:pt x="1336" y="1623"/>
                </a:cubicBezTo>
                <a:cubicBezTo>
                  <a:pt x="1292" y="1647"/>
                  <a:pt x="1292" y="1647"/>
                  <a:pt x="1292" y="1647"/>
                </a:cubicBezTo>
                <a:cubicBezTo>
                  <a:pt x="1292" y="1647"/>
                  <a:pt x="1292" y="1647"/>
                  <a:pt x="1292" y="1647"/>
                </a:cubicBezTo>
                <a:cubicBezTo>
                  <a:pt x="1248" y="1671"/>
                  <a:pt x="1248" y="1671"/>
                  <a:pt x="1248" y="1671"/>
                </a:cubicBezTo>
                <a:cubicBezTo>
                  <a:pt x="1248" y="1672"/>
                  <a:pt x="1248" y="1672"/>
                  <a:pt x="1248" y="1672"/>
                </a:cubicBezTo>
                <a:cubicBezTo>
                  <a:pt x="1204" y="1696"/>
                  <a:pt x="1204" y="1696"/>
                  <a:pt x="1204" y="1696"/>
                </a:cubicBezTo>
                <a:cubicBezTo>
                  <a:pt x="1204" y="1696"/>
                  <a:pt x="1204" y="1696"/>
                  <a:pt x="1204" y="1696"/>
                </a:cubicBezTo>
                <a:cubicBezTo>
                  <a:pt x="1160" y="1720"/>
                  <a:pt x="1160" y="1720"/>
                  <a:pt x="1160" y="1720"/>
                </a:cubicBezTo>
                <a:cubicBezTo>
                  <a:pt x="1160" y="1721"/>
                  <a:pt x="1160" y="1721"/>
                  <a:pt x="1160" y="1721"/>
                </a:cubicBezTo>
                <a:cubicBezTo>
                  <a:pt x="1160" y="1721"/>
                  <a:pt x="1160" y="1721"/>
                  <a:pt x="1160" y="1721"/>
                </a:cubicBezTo>
                <a:cubicBezTo>
                  <a:pt x="1123" y="1741"/>
                  <a:pt x="1123" y="1741"/>
                  <a:pt x="1123" y="1741"/>
                </a:cubicBezTo>
                <a:cubicBezTo>
                  <a:pt x="1123" y="1459"/>
                  <a:pt x="1123" y="1459"/>
                  <a:pt x="1123" y="1459"/>
                </a:cubicBezTo>
                <a:cubicBezTo>
                  <a:pt x="1377" y="1600"/>
                  <a:pt x="1377" y="1600"/>
                  <a:pt x="1377" y="1600"/>
                </a:cubicBezTo>
                <a:cubicBezTo>
                  <a:pt x="1336" y="1623"/>
                  <a:pt x="1336" y="1623"/>
                  <a:pt x="1336" y="1623"/>
                </a:cubicBezTo>
                <a:cubicBezTo>
                  <a:pt x="1336" y="1623"/>
                  <a:pt x="1336" y="1623"/>
                  <a:pt x="1336" y="1623"/>
                </a:cubicBezTo>
                <a:close/>
                <a:moveTo>
                  <a:pt x="1251" y="1138"/>
                </a:moveTo>
                <a:cubicBezTo>
                  <a:pt x="1251" y="1138"/>
                  <a:pt x="1251" y="1138"/>
                  <a:pt x="1251" y="1138"/>
                </a:cubicBezTo>
                <a:cubicBezTo>
                  <a:pt x="1251" y="1138"/>
                  <a:pt x="1251" y="1138"/>
                  <a:pt x="1251" y="1138"/>
                </a:cubicBezTo>
                <a:cubicBezTo>
                  <a:pt x="1293" y="1161"/>
                  <a:pt x="1293" y="1161"/>
                  <a:pt x="1293" y="1161"/>
                </a:cubicBezTo>
                <a:cubicBezTo>
                  <a:pt x="1294" y="1161"/>
                  <a:pt x="1294" y="1162"/>
                  <a:pt x="1295" y="1162"/>
                </a:cubicBezTo>
                <a:cubicBezTo>
                  <a:pt x="1339" y="1187"/>
                  <a:pt x="1339" y="1187"/>
                  <a:pt x="1339" y="1187"/>
                </a:cubicBezTo>
                <a:cubicBezTo>
                  <a:pt x="1339" y="1187"/>
                  <a:pt x="1339" y="1187"/>
                  <a:pt x="1339" y="1187"/>
                </a:cubicBezTo>
                <a:cubicBezTo>
                  <a:pt x="1377" y="1207"/>
                  <a:pt x="1377" y="1207"/>
                  <a:pt x="1377" y="1207"/>
                </a:cubicBezTo>
                <a:cubicBezTo>
                  <a:pt x="1336" y="1230"/>
                  <a:pt x="1336" y="1230"/>
                  <a:pt x="1336" y="1230"/>
                </a:cubicBezTo>
                <a:cubicBezTo>
                  <a:pt x="1336" y="1230"/>
                  <a:pt x="1336" y="1230"/>
                  <a:pt x="1336" y="1230"/>
                </a:cubicBezTo>
                <a:cubicBezTo>
                  <a:pt x="1336" y="1230"/>
                  <a:pt x="1336" y="1230"/>
                  <a:pt x="1336" y="1230"/>
                </a:cubicBezTo>
                <a:cubicBezTo>
                  <a:pt x="1336" y="1230"/>
                  <a:pt x="1336" y="1230"/>
                  <a:pt x="1336" y="1230"/>
                </a:cubicBezTo>
                <a:cubicBezTo>
                  <a:pt x="1292" y="1254"/>
                  <a:pt x="1292" y="1254"/>
                  <a:pt x="1292" y="1254"/>
                </a:cubicBezTo>
                <a:cubicBezTo>
                  <a:pt x="1292" y="1255"/>
                  <a:pt x="1292" y="1255"/>
                  <a:pt x="1292" y="1255"/>
                </a:cubicBezTo>
                <a:cubicBezTo>
                  <a:pt x="1248" y="1279"/>
                  <a:pt x="1248" y="1279"/>
                  <a:pt x="1248" y="1279"/>
                </a:cubicBezTo>
                <a:cubicBezTo>
                  <a:pt x="1248" y="1279"/>
                  <a:pt x="1248" y="1279"/>
                  <a:pt x="1248" y="1279"/>
                </a:cubicBezTo>
                <a:cubicBezTo>
                  <a:pt x="1204" y="1304"/>
                  <a:pt x="1204" y="1304"/>
                  <a:pt x="1204" y="1304"/>
                </a:cubicBezTo>
                <a:cubicBezTo>
                  <a:pt x="1204" y="1304"/>
                  <a:pt x="1204" y="1304"/>
                  <a:pt x="1204" y="1304"/>
                </a:cubicBezTo>
                <a:cubicBezTo>
                  <a:pt x="1160" y="1328"/>
                  <a:pt x="1160" y="1328"/>
                  <a:pt x="1160" y="1328"/>
                </a:cubicBezTo>
                <a:cubicBezTo>
                  <a:pt x="1160" y="1328"/>
                  <a:pt x="1160" y="1328"/>
                  <a:pt x="1160" y="1328"/>
                </a:cubicBezTo>
                <a:cubicBezTo>
                  <a:pt x="1123" y="1349"/>
                  <a:pt x="1123" y="1349"/>
                  <a:pt x="1123" y="1349"/>
                </a:cubicBezTo>
                <a:cubicBezTo>
                  <a:pt x="1123" y="1066"/>
                  <a:pt x="1123" y="1066"/>
                  <a:pt x="1123" y="1066"/>
                </a:cubicBezTo>
                <a:cubicBezTo>
                  <a:pt x="1163" y="1089"/>
                  <a:pt x="1163" y="1089"/>
                  <a:pt x="1163" y="1089"/>
                </a:cubicBezTo>
                <a:cubicBezTo>
                  <a:pt x="1163" y="1089"/>
                  <a:pt x="1163" y="1089"/>
                  <a:pt x="1163" y="1089"/>
                </a:cubicBezTo>
                <a:cubicBezTo>
                  <a:pt x="1163" y="1089"/>
                  <a:pt x="1163" y="1089"/>
                  <a:pt x="1163" y="1089"/>
                </a:cubicBezTo>
                <a:cubicBezTo>
                  <a:pt x="1207" y="1113"/>
                  <a:pt x="1207" y="1113"/>
                  <a:pt x="1207" y="1113"/>
                </a:cubicBezTo>
                <a:cubicBezTo>
                  <a:pt x="1207" y="1113"/>
                  <a:pt x="1207" y="1113"/>
                  <a:pt x="1207" y="1113"/>
                </a:cubicBezTo>
                <a:cubicBezTo>
                  <a:pt x="1207" y="1113"/>
                  <a:pt x="1207" y="1113"/>
                  <a:pt x="1207" y="1113"/>
                </a:cubicBezTo>
                <a:cubicBezTo>
                  <a:pt x="1251" y="1138"/>
                  <a:pt x="1251" y="1138"/>
                  <a:pt x="1251" y="1138"/>
                </a:cubicBezTo>
                <a:cubicBezTo>
                  <a:pt x="1251" y="1138"/>
                  <a:pt x="1251" y="1138"/>
                  <a:pt x="1251" y="1138"/>
                </a:cubicBezTo>
                <a:cubicBezTo>
                  <a:pt x="1251" y="1138"/>
                  <a:pt x="1251" y="1138"/>
                  <a:pt x="1251" y="1138"/>
                </a:cubicBezTo>
                <a:close/>
                <a:moveTo>
                  <a:pt x="1371" y="1525"/>
                </a:moveTo>
                <a:cubicBezTo>
                  <a:pt x="1371" y="1524"/>
                  <a:pt x="1371" y="1524"/>
                  <a:pt x="1371" y="1524"/>
                </a:cubicBezTo>
                <a:cubicBezTo>
                  <a:pt x="1371" y="1524"/>
                  <a:pt x="1371" y="1524"/>
                  <a:pt x="1371" y="1524"/>
                </a:cubicBezTo>
                <a:cubicBezTo>
                  <a:pt x="1330" y="1502"/>
                  <a:pt x="1330" y="1502"/>
                  <a:pt x="1330" y="1502"/>
                </a:cubicBezTo>
                <a:cubicBezTo>
                  <a:pt x="1329" y="1501"/>
                  <a:pt x="1329" y="1501"/>
                  <a:pt x="1328" y="1500"/>
                </a:cubicBezTo>
                <a:cubicBezTo>
                  <a:pt x="1326" y="1499"/>
                  <a:pt x="1325" y="1499"/>
                  <a:pt x="1324" y="1498"/>
                </a:cubicBezTo>
                <a:cubicBezTo>
                  <a:pt x="1286" y="1477"/>
                  <a:pt x="1286" y="1477"/>
                  <a:pt x="1286" y="1477"/>
                </a:cubicBezTo>
                <a:cubicBezTo>
                  <a:pt x="1285" y="1477"/>
                  <a:pt x="1284" y="1476"/>
                  <a:pt x="1284" y="1476"/>
                </a:cubicBezTo>
                <a:cubicBezTo>
                  <a:pt x="1283" y="1475"/>
                  <a:pt x="1281" y="1474"/>
                  <a:pt x="1280" y="1474"/>
                </a:cubicBezTo>
                <a:cubicBezTo>
                  <a:pt x="1239" y="1451"/>
                  <a:pt x="1239" y="1451"/>
                  <a:pt x="1239" y="1451"/>
                </a:cubicBezTo>
                <a:cubicBezTo>
                  <a:pt x="1239" y="1451"/>
                  <a:pt x="1239" y="1451"/>
                  <a:pt x="1239" y="1451"/>
                </a:cubicBezTo>
                <a:cubicBezTo>
                  <a:pt x="1195" y="1427"/>
                  <a:pt x="1195" y="1427"/>
                  <a:pt x="1195" y="1427"/>
                </a:cubicBezTo>
                <a:cubicBezTo>
                  <a:pt x="1195" y="1427"/>
                  <a:pt x="1195" y="1427"/>
                  <a:pt x="1195" y="1427"/>
                </a:cubicBezTo>
                <a:cubicBezTo>
                  <a:pt x="1195" y="1427"/>
                  <a:pt x="1195" y="1427"/>
                  <a:pt x="1195" y="1427"/>
                </a:cubicBezTo>
                <a:cubicBezTo>
                  <a:pt x="1153" y="1403"/>
                  <a:pt x="1153" y="1403"/>
                  <a:pt x="1153" y="1403"/>
                </a:cubicBezTo>
                <a:cubicBezTo>
                  <a:pt x="1407" y="1262"/>
                  <a:pt x="1407" y="1262"/>
                  <a:pt x="1407" y="1262"/>
                </a:cubicBezTo>
                <a:cubicBezTo>
                  <a:pt x="1407" y="1544"/>
                  <a:pt x="1407" y="1544"/>
                  <a:pt x="1407" y="1544"/>
                </a:cubicBezTo>
                <a:lnTo>
                  <a:pt x="1371" y="1525"/>
                </a:lnTo>
                <a:close/>
                <a:moveTo>
                  <a:pt x="1405" y="762"/>
                </a:moveTo>
                <a:cubicBezTo>
                  <a:pt x="1364" y="740"/>
                  <a:pt x="1364" y="740"/>
                  <a:pt x="1364" y="740"/>
                </a:cubicBezTo>
                <a:cubicBezTo>
                  <a:pt x="1364" y="740"/>
                  <a:pt x="1364" y="740"/>
                  <a:pt x="1364" y="740"/>
                </a:cubicBezTo>
                <a:cubicBezTo>
                  <a:pt x="1364" y="740"/>
                  <a:pt x="1364" y="740"/>
                  <a:pt x="1364" y="740"/>
                </a:cubicBezTo>
                <a:cubicBezTo>
                  <a:pt x="1364" y="740"/>
                  <a:pt x="1364" y="740"/>
                  <a:pt x="1364" y="740"/>
                </a:cubicBezTo>
                <a:cubicBezTo>
                  <a:pt x="1323" y="717"/>
                  <a:pt x="1323" y="717"/>
                  <a:pt x="1323" y="717"/>
                </a:cubicBezTo>
                <a:cubicBezTo>
                  <a:pt x="1322" y="717"/>
                  <a:pt x="1322" y="716"/>
                  <a:pt x="1321" y="716"/>
                </a:cubicBezTo>
                <a:cubicBezTo>
                  <a:pt x="1320" y="715"/>
                  <a:pt x="1318" y="714"/>
                  <a:pt x="1317" y="714"/>
                </a:cubicBezTo>
                <a:cubicBezTo>
                  <a:pt x="1279" y="692"/>
                  <a:pt x="1279" y="692"/>
                  <a:pt x="1279" y="692"/>
                </a:cubicBezTo>
                <a:cubicBezTo>
                  <a:pt x="1278" y="692"/>
                  <a:pt x="1277" y="692"/>
                  <a:pt x="1277" y="691"/>
                </a:cubicBezTo>
                <a:cubicBezTo>
                  <a:pt x="1276" y="690"/>
                  <a:pt x="1274" y="690"/>
                  <a:pt x="1273" y="689"/>
                </a:cubicBezTo>
                <a:cubicBezTo>
                  <a:pt x="1232" y="666"/>
                  <a:pt x="1232" y="666"/>
                  <a:pt x="1232" y="666"/>
                </a:cubicBezTo>
                <a:cubicBezTo>
                  <a:pt x="1232" y="666"/>
                  <a:pt x="1232" y="666"/>
                  <a:pt x="1232" y="666"/>
                </a:cubicBezTo>
                <a:cubicBezTo>
                  <a:pt x="1232" y="666"/>
                  <a:pt x="1232" y="666"/>
                  <a:pt x="1232" y="666"/>
                </a:cubicBezTo>
                <a:cubicBezTo>
                  <a:pt x="1188" y="642"/>
                  <a:pt x="1188" y="642"/>
                  <a:pt x="1188" y="642"/>
                </a:cubicBezTo>
                <a:cubicBezTo>
                  <a:pt x="1188" y="642"/>
                  <a:pt x="1188" y="642"/>
                  <a:pt x="1188" y="642"/>
                </a:cubicBezTo>
                <a:cubicBezTo>
                  <a:pt x="1147" y="619"/>
                  <a:pt x="1147" y="619"/>
                  <a:pt x="1147" y="619"/>
                </a:cubicBezTo>
                <a:cubicBezTo>
                  <a:pt x="1409" y="474"/>
                  <a:pt x="1409" y="474"/>
                  <a:pt x="1409" y="474"/>
                </a:cubicBezTo>
                <a:cubicBezTo>
                  <a:pt x="1409" y="520"/>
                  <a:pt x="1409" y="520"/>
                  <a:pt x="1409" y="520"/>
                </a:cubicBezTo>
                <a:cubicBezTo>
                  <a:pt x="1409" y="521"/>
                  <a:pt x="1409" y="521"/>
                  <a:pt x="1409" y="521"/>
                </a:cubicBezTo>
                <a:cubicBezTo>
                  <a:pt x="1409" y="569"/>
                  <a:pt x="1409" y="569"/>
                  <a:pt x="1409" y="569"/>
                </a:cubicBezTo>
                <a:cubicBezTo>
                  <a:pt x="1409" y="570"/>
                  <a:pt x="1409" y="570"/>
                  <a:pt x="1409" y="570"/>
                </a:cubicBezTo>
                <a:cubicBezTo>
                  <a:pt x="1409" y="570"/>
                  <a:pt x="1409" y="570"/>
                  <a:pt x="1409" y="570"/>
                </a:cubicBezTo>
                <a:cubicBezTo>
                  <a:pt x="1409" y="618"/>
                  <a:pt x="1409" y="618"/>
                  <a:pt x="1409" y="618"/>
                </a:cubicBezTo>
                <a:cubicBezTo>
                  <a:pt x="1409" y="618"/>
                  <a:pt x="1409" y="618"/>
                  <a:pt x="1409" y="618"/>
                </a:cubicBezTo>
                <a:cubicBezTo>
                  <a:pt x="1409" y="619"/>
                  <a:pt x="1409" y="619"/>
                  <a:pt x="1409" y="619"/>
                </a:cubicBezTo>
                <a:cubicBezTo>
                  <a:pt x="1409" y="619"/>
                  <a:pt x="1409" y="619"/>
                  <a:pt x="1409" y="619"/>
                </a:cubicBezTo>
                <a:cubicBezTo>
                  <a:pt x="1409" y="667"/>
                  <a:pt x="1409" y="667"/>
                  <a:pt x="1409" y="667"/>
                </a:cubicBezTo>
                <a:cubicBezTo>
                  <a:pt x="1409" y="667"/>
                  <a:pt x="1409" y="667"/>
                  <a:pt x="1409" y="667"/>
                </a:cubicBezTo>
                <a:cubicBezTo>
                  <a:pt x="1409" y="668"/>
                  <a:pt x="1409" y="668"/>
                  <a:pt x="1409" y="668"/>
                </a:cubicBezTo>
                <a:cubicBezTo>
                  <a:pt x="1409" y="716"/>
                  <a:pt x="1409" y="716"/>
                  <a:pt x="1409" y="716"/>
                </a:cubicBezTo>
                <a:cubicBezTo>
                  <a:pt x="1409" y="716"/>
                  <a:pt x="1409" y="716"/>
                  <a:pt x="1409" y="716"/>
                </a:cubicBezTo>
                <a:cubicBezTo>
                  <a:pt x="1409" y="764"/>
                  <a:pt x="1409" y="764"/>
                  <a:pt x="1409" y="764"/>
                </a:cubicBezTo>
                <a:cubicBezTo>
                  <a:pt x="1408" y="764"/>
                  <a:pt x="1406" y="763"/>
                  <a:pt x="1405" y="762"/>
                </a:cubicBezTo>
                <a:close/>
                <a:moveTo>
                  <a:pt x="1187" y="203"/>
                </a:moveTo>
                <a:cubicBezTo>
                  <a:pt x="1187" y="203"/>
                  <a:pt x="1187" y="203"/>
                  <a:pt x="1187" y="203"/>
                </a:cubicBezTo>
                <a:cubicBezTo>
                  <a:pt x="1187" y="203"/>
                  <a:pt x="1187" y="203"/>
                  <a:pt x="1187" y="203"/>
                </a:cubicBezTo>
                <a:cubicBezTo>
                  <a:pt x="1187" y="203"/>
                  <a:pt x="1187" y="203"/>
                  <a:pt x="1187" y="203"/>
                </a:cubicBezTo>
                <a:cubicBezTo>
                  <a:pt x="1231" y="179"/>
                  <a:pt x="1231" y="179"/>
                  <a:pt x="1231" y="179"/>
                </a:cubicBezTo>
                <a:cubicBezTo>
                  <a:pt x="1231" y="179"/>
                  <a:pt x="1231" y="179"/>
                  <a:pt x="1231" y="179"/>
                </a:cubicBezTo>
                <a:cubicBezTo>
                  <a:pt x="1231" y="179"/>
                  <a:pt x="1231" y="179"/>
                  <a:pt x="1231" y="179"/>
                </a:cubicBezTo>
                <a:cubicBezTo>
                  <a:pt x="1275" y="154"/>
                  <a:pt x="1275" y="154"/>
                  <a:pt x="1275" y="154"/>
                </a:cubicBezTo>
                <a:cubicBezTo>
                  <a:pt x="1275" y="154"/>
                  <a:pt x="1275" y="154"/>
                  <a:pt x="1275" y="154"/>
                </a:cubicBezTo>
                <a:cubicBezTo>
                  <a:pt x="1275" y="154"/>
                  <a:pt x="1275" y="154"/>
                  <a:pt x="1275" y="154"/>
                </a:cubicBezTo>
                <a:cubicBezTo>
                  <a:pt x="1275" y="154"/>
                  <a:pt x="1275" y="154"/>
                  <a:pt x="1275" y="154"/>
                </a:cubicBezTo>
                <a:cubicBezTo>
                  <a:pt x="1275" y="154"/>
                  <a:pt x="1275" y="154"/>
                  <a:pt x="1275" y="154"/>
                </a:cubicBezTo>
                <a:cubicBezTo>
                  <a:pt x="1319" y="130"/>
                  <a:pt x="1319" y="130"/>
                  <a:pt x="1319" y="130"/>
                </a:cubicBezTo>
                <a:cubicBezTo>
                  <a:pt x="1319" y="130"/>
                  <a:pt x="1319" y="130"/>
                  <a:pt x="1319" y="130"/>
                </a:cubicBezTo>
                <a:cubicBezTo>
                  <a:pt x="1363" y="105"/>
                  <a:pt x="1363" y="105"/>
                  <a:pt x="1363" y="105"/>
                </a:cubicBezTo>
                <a:cubicBezTo>
                  <a:pt x="1363" y="105"/>
                  <a:pt x="1363" y="105"/>
                  <a:pt x="1363" y="105"/>
                </a:cubicBezTo>
                <a:cubicBezTo>
                  <a:pt x="1407" y="81"/>
                  <a:pt x="1407" y="81"/>
                  <a:pt x="1407" y="81"/>
                </a:cubicBezTo>
                <a:cubicBezTo>
                  <a:pt x="1407" y="81"/>
                  <a:pt x="1407" y="81"/>
                  <a:pt x="1407" y="81"/>
                </a:cubicBezTo>
                <a:cubicBezTo>
                  <a:pt x="1407" y="81"/>
                  <a:pt x="1407" y="81"/>
                  <a:pt x="1407" y="81"/>
                </a:cubicBezTo>
                <a:cubicBezTo>
                  <a:pt x="1408" y="80"/>
                  <a:pt x="1408" y="80"/>
                  <a:pt x="1408" y="80"/>
                </a:cubicBezTo>
                <a:cubicBezTo>
                  <a:pt x="1408" y="371"/>
                  <a:pt x="1408" y="371"/>
                  <a:pt x="1408" y="371"/>
                </a:cubicBezTo>
                <a:cubicBezTo>
                  <a:pt x="1407" y="371"/>
                  <a:pt x="1407" y="370"/>
                  <a:pt x="1406" y="370"/>
                </a:cubicBezTo>
                <a:cubicBezTo>
                  <a:pt x="1365" y="347"/>
                  <a:pt x="1365" y="347"/>
                  <a:pt x="1365" y="347"/>
                </a:cubicBezTo>
                <a:cubicBezTo>
                  <a:pt x="1365" y="347"/>
                  <a:pt x="1365" y="347"/>
                  <a:pt x="1365" y="347"/>
                </a:cubicBezTo>
                <a:cubicBezTo>
                  <a:pt x="1365" y="347"/>
                  <a:pt x="1365" y="347"/>
                  <a:pt x="1365" y="347"/>
                </a:cubicBezTo>
                <a:cubicBezTo>
                  <a:pt x="1365" y="347"/>
                  <a:pt x="1365" y="347"/>
                  <a:pt x="1365" y="347"/>
                </a:cubicBezTo>
                <a:cubicBezTo>
                  <a:pt x="1324" y="325"/>
                  <a:pt x="1324" y="325"/>
                  <a:pt x="1324" y="325"/>
                </a:cubicBezTo>
                <a:cubicBezTo>
                  <a:pt x="1323" y="324"/>
                  <a:pt x="1323" y="324"/>
                  <a:pt x="1322" y="323"/>
                </a:cubicBezTo>
                <a:cubicBezTo>
                  <a:pt x="1321" y="322"/>
                  <a:pt x="1319" y="322"/>
                  <a:pt x="1318" y="321"/>
                </a:cubicBezTo>
                <a:cubicBezTo>
                  <a:pt x="1280" y="300"/>
                  <a:pt x="1280" y="300"/>
                  <a:pt x="1280" y="300"/>
                </a:cubicBezTo>
                <a:cubicBezTo>
                  <a:pt x="1279" y="300"/>
                  <a:pt x="1278" y="299"/>
                  <a:pt x="1278" y="299"/>
                </a:cubicBezTo>
                <a:cubicBezTo>
                  <a:pt x="1277" y="298"/>
                  <a:pt x="1275" y="297"/>
                  <a:pt x="1274" y="297"/>
                </a:cubicBezTo>
                <a:cubicBezTo>
                  <a:pt x="1233" y="274"/>
                  <a:pt x="1233" y="274"/>
                  <a:pt x="1233" y="274"/>
                </a:cubicBezTo>
                <a:cubicBezTo>
                  <a:pt x="1233" y="274"/>
                  <a:pt x="1233" y="274"/>
                  <a:pt x="1233" y="274"/>
                </a:cubicBezTo>
                <a:cubicBezTo>
                  <a:pt x="1233" y="274"/>
                  <a:pt x="1233" y="274"/>
                  <a:pt x="1233" y="274"/>
                </a:cubicBezTo>
                <a:cubicBezTo>
                  <a:pt x="1189" y="250"/>
                  <a:pt x="1189" y="250"/>
                  <a:pt x="1189" y="250"/>
                </a:cubicBezTo>
                <a:cubicBezTo>
                  <a:pt x="1189" y="250"/>
                  <a:pt x="1189" y="250"/>
                  <a:pt x="1189" y="250"/>
                </a:cubicBezTo>
                <a:cubicBezTo>
                  <a:pt x="1189" y="249"/>
                  <a:pt x="1189" y="249"/>
                  <a:pt x="1189" y="249"/>
                </a:cubicBezTo>
                <a:cubicBezTo>
                  <a:pt x="1146" y="226"/>
                  <a:pt x="1146" y="226"/>
                  <a:pt x="1146" y="226"/>
                </a:cubicBezTo>
                <a:lnTo>
                  <a:pt x="1187" y="203"/>
                </a:lnTo>
                <a:close/>
                <a:moveTo>
                  <a:pt x="1117" y="279"/>
                </a:moveTo>
                <a:cubicBezTo>
                  <a:pt x="1118" y="279"/>
                  <a:pt x="1118" y="279"/>
                  <a:pt x="1118" y="279"/>
                </a:cubicBezTo>
                <a:cubicBezTo>
                  <a:pt x="1118" y="279"/>
                  <a:pt x="1118" y="279"/>
                  <a:pt x="1118" y="279"/>
                </a:cubicBezTo>
                <a:cubicBezTo>
                  <a:pt x="1118" y="279"/>
                  <a:pt x="1118" y="279"/>
                  <a:pt x="1118" y="279"/>
                </a:cubicBezTo>
                <a:cubicBezTo>
                  <a:pt x="1162" y="304"/>
                  <a:pt x="1162" y="304"/>
                  <a:pt x="1162" y="304"/>
                </a:cubicBezTo>
                <a:cubicBezTo>
                  <a:pt x="1162" y="304"/>
                  <a:pt x="1162" y="304"/>
                  <a:pt x="1162" y="304"/>
                </a:cubicBezTo>
                <a:cubicBezTo>
                  <a:pt x="1162" y="304"/>
                  <a:pt x="1162" y="304"/>
                  <a:pt x="1162" y="304"/>
                </a:cubicBezTo>
                <a:cubicBezTo>
                  <a:pt x="1162" y="304"/>
                  <a:pt x="1162" y="304"/>
                  <a:pt x="1162" y="304"/>
                </a:cubicBezTo>
                <a:cubicBezTo>
                  <a:pt x="1206" y="328"/>
                  <a:pt x="1206" y="328"/>
                  <a:pt x="1206" y="328"/>
                </a:cubicBezTo>
                <a:cubicBezTo>
                  <a:pt x="1206" y="328"/>
                  <a:pt x="1206" y="328"/>
                  <a:pt x="1206" y="328"/>
                </a:cubicBezTo>
                <a:cubicBezTo>
                  <a:pt x="1206" y="328"/>
                  <a:pt x="1206" y="328"/>
                  <a:pt x="1206" y="328"/>
                </a:cubicBezTo>
                <a:cubicBezTo>
                  <a:pt x="1206" y="328"/>
                  <a:pt x="1206" y="328"/>
                  <a:pt x="1206" y="328"/>
                </a:cubicBezTo>
                <a:cubicBezTo>
                  <a:pt x="1250" y="352"/>
                  <a:pt x="1250" y="352"/>
                  <a:pt x="1250" y="352"/>
                </a:cubicBezTo>
                <a:cubicBezTo>
                  <a:pt x="1250" y="353"/>
                  <a:pt x="1250" y="353"/>
                  <a:pt x="1250" y="353"/>
                </a:cubicBezTo>
                <a:cubicBezTo>
                  <a:pt x="1250" y="353"/>
                  <a:pt x="1250" y="353"/>
                  <a:pt x="1250" y="353"/>
                </a:cubicBezTo>
                <a:cubicBezTo>
                  <a:pt x="1250" y="353"/>
                  <a:pt x="1250" y="353"/>
                  <a:pt x="1250" y="353"/>
                </a:cubicBezTo>
                <a:cubicBezTo>
                  <a:pt x="1250" y="353"/>
                  <a:pt x="1250" y="353"/>
                  <a:pt x="1250" y="353"/>
                </a:cubicBezTo>
                <a:cubicBezTo>
                  <a:pt x="1292" y="376"/>
                  <a:pt x="1292" y="376"/>
                  <a:pt x="1292" y="376"/>
                </a:cubicBezTo>
                <a:cubicBezTo>
                  <a:pt x="1293" y="376"/>
                  <a:pt x="1293" y="377"/>
                  <a:pt x="1294" y="377"/>
                </a:cubicBezTo>
                <a:cubicBezTo>
                  <a:pt x="1338" y="402"/>
                  <a:pt x="1338" y="402"/>
                  <a:pt x="1338" y="402"/>
                </a:cubicBezTo>
                <a:cubicBezTo>
                  <a:pt x="1338" y="402"/>
                  <a:pt x="1338" y="402"/>
                  <a:pt x="1338" y="402"/>
                </a:cubicBezTo>
                <a:cubicBezTo>
                  <a:pt x="1338" y="402"/>
                  <a:pt x="1338" y="402"/>
                  <a:pt x="1338" y="402"/>
                </a:cubicBezTo>
                <a:cubicBezTo>
                  <a:pt x="1338" y="402"/>
                  <a:pt x="1338" y="402"/>
                  <a:pt x="1338" y="402"/>
                </a:cubicBezTo>
                <a:cubicBezTo>
                  <a:pt x="1376" y="423"/>
                  <a:pt x="1376" y="423"/>
                  <a:pt x="1376" y="423"/>
                </a:cubicBezTo>
                <a:cubicBezTo>
                  <a:pt x="1336" y="445"/>
                  <a:pt x="1336" y="445"/>
                  <a:pt x="1336" y="445"/>
                </a:cubicBezTo>
                <a:cubicBezTo>
                  <a:pt x="1336" y="445"/>
                  <a:pt x="1336" y="445"/>
                  <a:pt x="1336" y="445"/>
                </a:cubicBezTo>
                <a:cubicBezTo>
                  <a:pt x="1336" y="445"/>
                  <a:pt x="1336" y="445"/>
                  <a:pt x="1336" y="445"/>
                </a:cubicBezTo>
                <a:cubicBezTo>
                  <a:pt x="1292" y="469"/>
                  <a:pt x="1292" y="469"/>
                  <a:pt x="1292" y="469"/>
                </a:cubicBezTo>
                <a:cubicBezTo>
                  <a:pt x="1292" y="469"/>
                  <a:pt x="1292" y="469"/>
                  <a:pt x="1292" y="469"/>
                </a:cubicBezTo>
                <a:cubicBezTo>
                  <a:pt x="1292" y="469"/>
                  <a:pt x="1292" y="469"/>
                  <a:pt x="1292" y="469"/>
                </a:cubicBezTo>
                <a:cubicBezTo>
                  <a:pt x="1248" y="494"/>
                  <a:pt x="1248" y="494"/>
                  <a:pt x="1248" y="494"/>
                </a:cubicBezTo>
                <a:cubicBezTo>
                  <a:pt x="1248" y="494"/>
                  <a:pt x="1248" y="494"/>
                  <a:pt x="1248" y="494"/>
                </a:cubicBezTo>
                <a:cubicBezTo>
                  <a:pt x="1204" y="518"/>
                  <a:pt x="1204" y="518"/>
                  <a:pt x="1204" y="518"/>
                </a:cubicBezTo>
                <a:cubicBezTo>
                  <a:pt x="1204" y="518"/>
                  <a:pt x="1204" y="518"/>
                  <a:pt x="1204" y="518"/>
                </a:cubicBezTo>
                <a:cubicBezTo>
                  <a:pt x="1204" y="518"/>
                  <a:pt x="1204" y="518"/>
                  <a:pt x="1204" y="518"/>
                </a:cubicBezTo>
                <a:cubicBezTo>
                  <a:pt x="1204" y="518"/>
                  <a:pt x="1204" y="518"/>
                  <a:pt x="1204" y="518"/>
                </a:cubicBezTo>
                <a:cubicBezTo>
                  <a:pt x="1160" y="543"/>
                  <a:pt x="1160" y="543"/>
                  <a:pt x="1160" y="543"/>
                </a:cubicBezTo>
                <a:cubicBezTo>
                  <a:pt x="1160" y="543"/>
                  <a:pt x="1160" y="543"/>
                  <a:pt x="1160" y="543"/>
                </a:cubicBezTo>
                <a:cubicBezTo>
                  <a:pt x="1117" y="567"/>
                  <a:pt x="1117" y="567"/>
                  <a:pt x="1117" y="567"/>
                </a:cubicBezTo>
                <a:lnTo>
                  <a:pt x="1117" y="279"/>
                </a:lnTo>
                <a:close/>
                <a:moveTo>
                  <a:pt x="1117" y="959"/>
                </a:moveTo>
                <a:cubicBezTo>
                  <a:pt x="1117" y="674"/>
                  <a:pt x="1117" y="674"/>
                  <a:pt x="1117" y="674"/>
                </a:cubicBezTo>
                <a:cubicBezTo>
                  <a:pt x="1118" y="674"/>
                  <a:pt x="1118" y="674"/>
                  <a:pt x="1118" y="674"/>
                </a:cubicBezTo>
                <a:cubicBezTo>
                  <a:pt x="1118" y="674"/>
                  <a:pt x="1118" y="674"/>
                  <a:pt x="1118" y="674"/>
                </a:cubicBezTo>
                <a:cubicBezTo>
                  <a:pt x="1118" y="674"/>
                  <a:pt x="1118" y="674"/>
                  <a:pt x="1118" y="674"/>
                </a:cubicBezTo>
                <a:cubicBezTo>
                  <a:pt x="1118" y="674"/>
                  <a:pt x="1118" y="674"/>
                  <a:pt x="1118" y="674"/>
                </a:cubicBezTo>
                <a:cubicBezTo>
                  <a:pt x="1162" y="699"/>
                  <a:pt x="1162" y="699"/>
                  <a:pt x="1162" y="699"/>
                </a:cubicBezTo>
                <a:cubicBezTo>
                  <a:pt x="1162" y="699"/>
                  <a:pt x="1162" y="699"/>
                  <a:pt x="1162" y="699"/>
                </a:cubicBezTo>
                <a:cubicBezTo>
                  <a:pt x="1162" y="699"/>
                  <a:pt x="1162" y="699"/>
                  <a:pt x="1162" y="699"/>
                </a:cubicBezTo>
                <a:cubicBezTo>
                  <a:pt x="1206" y="723"/>
                  <a:pt x="1206" y="723"/>
                  <a:pt x="1206" y="723"/>
                </a:cubicBezTo>
                <a:cubicBezTo>
                  <a:pt x="1206" y="723"/>
                  <a:pt x="1206" y="723"/>
                  <a:pt x="1206" y="723"/>
                </a:cubicBezTo>
                <a:cubicBezTo>
                  <a:pt x="1207" y="723"/>
                  <a:pt x="1207" y="723"/>
                  <a:pt x="1207" y="723"/>
                </a:cubicBezTo>
                <a:cubicBezTo>
                  <a:pt x="1207" y="723"/>
                  <a:pt x="1207" y="723"/>
                  <a:pt x="1207" y="723"/>
                </a:cubicBezTo>
                <a:cubicBezTo>
                  <a:pt x="1250" y="748"/>
                  <a:pt x="1250" y="748"/>
                  <a:pt x="1250" y="748"/>
                </a:cubicBezTo>
                <a:cubicBezTo>
                  <a:pt x="1250" y="748"/>
                  <a:pt x="1250" y="748"/>
                  <a:pt x="1250" y="748"/>
                </a:cubicBezTo>
                <a:cubicBezTo>
                  <a:pt x="1250" y="748"/>
                  <a:pt x="1250" y="748"/>
                  <a:pt x="1250" y="748"/>
                </a:cubicBezTo>
                <a:cubicBezTo>
                  <a:pt x="1250" y="748"/>
                  <a:pt x="1250" y="748"/>
                  <a:pt x="1250" y="748"/>
                </a:cubicBezTo>
                <a:cubicBezTo>
                  <a:pt x="1251" y="748"/>
                  <a:pt x="1251" y="748"/>
                  <a:pt x="1251" y="748"/>
                </a:cubicBezTo>
                <a:cubicBezTo>
                  <a:pt x="1251" y="748"/>
                  <a:pt x="1251" y="748"/>
                  <a:pt x="1251" y="748"/>
                </a:cubicBezTo>
                <a:cubicBezTo>
                  <a:pt x="1292" y="771"/>
                  <a:pt x="1292" y="771"/>
                  <a:pt x="1292" y="771"/>
                </a:cubicBezTo>
                <a:cubicBezTo>
                  <a:pt x="1293" y="771"/>
                  <a:pt x="1294" y="772"/>
                  <a:pt x="1294" y="772"/>
                </a:cubicBezTo>
                <a:cubicBezTo>
                  <a:pt x="1338" y="797"/>
                  <a:pt x="1338" y="797"/>
                  <a:pt x="1338" y="797"/>
                </a:cubicBezTo>
                <a:cubicBezTo>
                  <a:pt x="1338" y="797"/>
                  <a:pt x="1338" y="797"/>
                  <a:pt x="1338" y="797"/>
                </a:cubicBezTo>
                <a:cubicBezTo>
                  <a:pt x="1374" y="816"/>
                  <a:pt x="1374" y="816"/>
                  <a:pt x="1374" y="816"/>
                </a:cubicBezTo>
                <a:cubicBezTo>
                  <a:pt x="1336" y="837"/>
                  <a:pt x="1336" y="837"/>
                  <a:pt x="1336" y="837"/>
                </a:cubicBezTo>
                <a:cubicBezTo>
                  <a:pt x="1336" y="837"/>
                  <a:pt x="1336" y="837"/>
                  <a:pt x="1336" y="837"/>
                </a:cubicBezTo>
                <a:cubicBezTo>
                  <a:pt x="1336" y="837"/>
                  <a:pt x="1336" y="837"/>
                  <a:pt x="1336" y="837"/>
                </a:cubicBezTo>
                <a:cubicBezTo>
                  <a:pt x="1336" y="837"/>
                  <a:pt x="1336" y="837"/>
                  <a:pt x="1336" y="837"/>
                </a:cubicBezTo>
                <a:cubicBezTo>
                  <a:pt x="1292" y="861"/>
                  <a:pt x="1292" y="861"/>
                  <a:pt x="1292" y="861"/>
                </a:cubicBezTo>
                <a:cubicBezTo>
                  <a:pt x="1292" y="861"/>
                  <a:pt x="1292" y="861"/>
                  <a:pt x="1292" y="861"/>
                </a:cubicBezTo>
                <a:cubicBezTo>
                  <a:pt x="1292" y="862"/>
                  <a:pt x="1292" y="862"/>
                  <a:pt x="1292" y="862"/>
                </a:cubicBezTo>
                <a:cubicBezTo>
                  <a:pt x="1248" y="886"/>
                  <a:pt x="1248" y="886"/>
                  <a:pt x="1248" y="886"/>
                </a:cubicBezTo>
                <a:cubicBezTo>
                  <a:pt x="1248" y="886"/>
                  <a:pt x="1248" y="886"/>
                  <a:pt x="1248" y="886"/>
                </a:cubicBezTo>
                <a:cubicBezTo>
                  <a:pt x="1248" y="886"/>
                  <a:pt x="1248" y="886"/>
                  <a:pt x="1248" y="886"/>
                </a:cubicBezTo>
                <a:cubicBezTo>
                  <a:pt x="1204" y="910"/>
                  <a:pt x="1204" y="910"/>
                  <a:pt x="1204" y="910"/>
                </a:cubicBezTo>
                <a:cubicBezTo>
                  <a:pt x="1204" y="911"/>
                  <a:pt x="1204" y="911"/>
                  <a:pt x="1204" y="911"/>
                </a:cubicBezTo>
                <a:cubicBezTo>
                  <a:pt x="1204" y="911"/>
                  <a:pt x="1204" y="911"/>
                  <a:pt x="1204" y="911"/>
                </a:cubicBezTo>
                <a:cubicBezTo>
                  <a:pt x="1204" y="910"/>
                  <a:pt x="1204" y="910"/>
                  <a:pt x="1204" y="910"/>
                </a:cubicBezTo>
                <a:cubicBezTo>
                  <a:pt x="1160" y="935"/>
                  <a:pt x="1160" y="935"/>
                  <a:pt x="1160" y="935"/>
                </a:cubicBezTo>
                <a:cubicBezTo>
                  <a:pt x="1160" y="935"/>
                  <a:pt x="1160" y="935"/>
                  <a:pt x="1160" y="935"/>
                </a:cubicBezTo>
                <a:cubicBezTo>
                  <a:pt x="1160" y="935"/>
                  <a:pt x="1160" y="935"/>
                  <a:pt x="1160" y="935"/>
                </a:cubicBezTo>
                <a:lnTo>
                  <a:pt x="1117" y="959"/>
                </a:lnTo>
                <a:close/>
                <a:moveTo>
                  <a:pt x="1122" y="1846"/>
                </a:moveTo>
                <a:cubicBezTo>
                  <a:pt x="1383" y="1991"/>
                  <a:pt x="1383" y="1991"/>
                  <a:pt x="1383" y="1991"/>
                </a:cubicBezTo>
                <a:cubicBezTo>
                  <a:pt x="1342" y="2014"/>
                  <a:pt x="1342" y="2014"/>
                  <a:pt x="1342" y="2014"/>
                </a:cubicBezTo>
                <a:cubicBezTo>
                  <a:pt x="1342" y="2014"/>
                  <a:pt x="1342" y="2014"/>
                  <a:pt x="1342" y="2014"/>
                </a:cubicBezTo>
                <a:cubicBezTo>
                  <a:pt x="1341" y="2014"/>
                  <a:pt x="1341" y="2014"/>
                  <a:pt x="1341" y="2014"/>
                </a:cubicBezTo>
                <a:cubicBezTo>
                  <a:pt x="1298" y="2038"/>
                  <a:pt x="1298" y="2038"/>
                  <a:pt x="1298" y="2038"/>
                </a:cubicBezTo>
                <a:cubicBezTo>
                  <a:pt x="1298" y="2039"/>
                  <a:pt x="1298" y="2039"/>
                  <a:pt x="1298" y="2039"/>
                </a:cubicBezTo>
                <a:cubicBezTo>
                  <a:pt x="1254" y="2063"/>
                  <a:pt x="1254" y="2063"/>
                  <a:pt x="1254" y="2063"/>
                </a:cubicBezTo>
                <a:cubicBezTo>
                  <a:pt x="1254" y="2063"/>
                  <a:pt x="1254" y="2063"/>
                  <a:pt x="1254" y="2063"/>
                </a:cubicBezTo>
                <a:cubicBezTo>
                  <a:pt x="1210" y="2087"/>
                  <a:pt x="1210" y="2087"/>
                  <a:pt x="1210" y="2087"/>
                </a:cubicBezTo>
                <a:cubicBezTo>
                  <a:pt x="1210" y="2087"/>
                  <a:pt x="1210" y="2087"/>
                  <a:pt x="1210" y="2087"/>
                </a:cubicBezTo>
                <a:cubicBezTo>
                  <a:pt x="1166" y="2112"/>
                  <a:pt x="1166" y="2112"/>
                  <a:pt x="1166" y="2112"/>
                </a:cubicBezTo>
                <a:cubicBezTo>
                  <a:pt x="1166" y="2112"/>
                  <a:pt x="1166" y="2112"/>
                  <a:pt x="1166" y="2112"/>
                </a:cubicBezTo>
                <a:cubicBezTo>
                  <a:pt x="1166" y="2112"/>
                  <a:pt x="1166" y="2112"/>
                  <a:pt x="1166" y="2112"/>
                </a:cubicBezTo>
                <a:cubicBezTo>
                  <a:pt x="1122" y="2136"/>
                  <a:pt x="1122" y="2136"/>
                  <a:pt x="1122" y="2136"/>
                </a:cubicBezTo>
                <a:lnTo>
                  <a:pt x="1122" y="1846"/>
                </a:lnTo>
                <a:close/>
                <a:moveTo>
                  <a:pt x="1413" y="2330"/>
                </a:moveTo>
                <a:cubicBezTo>
                  <a:pt x="1369" y="2305"/>
                  <a:pt x="1369" y="2305"/>
                  <a:pt x="1369" y="2305"/>
                </a:cubicBezTo>
                <a:cubicBezTo>
                  <a:pt x="1369" y="2305"/>
                  <a:pt x="1369" y="2305"/>
                  <a:pt x="1369" y="2305"/>
                </a:cubicBezTo>
                <a:cubicBezTo>
                  <a:pt x="1369" y="2305"/>
                  <a:pt x="1369" y="2305"/>
                  <a:pt x="1369" y="2305"/>
                </a:cubicBezTo>
                <a:cubicBezTo>
                  <a:pt x="1327" y="2282"/>
                  <a:pt x="1327" y="2282"/>
                  <a:pt x="1327" y="2282"/>
                </a:cubicBezTo>
                <a:cubicBezTo>
                  <a:pt x="1326" y="2282"/>
                  <a:pt x="1326" y="2281"/>
                  <a:pt x="1325" y="2281"/>
                </a:cubicBezTo>
                <a:cubicBezTo>
                  <a:pt x="1281" y="2257"/>
                  <a:pt x="1281" y="2257"/>
                  <a:pt x="1281" y="2257"/>
                </a:cubicBezTo>
                <a:cubicBezTo>
                  <a:pt x="1281" y="2257"/>
                  <a:pt x="1281" y="2257"/>
                  <a:pt x="1281" y="2257"/>
                </a:cubicBezTo>
                <a:cubicBezTo>
                  <a:pt x="1281" y="2257"/>
                  <a:pt x="1281" y="2257"/>
                  <a:pt x="1281" y="2257"/>
                </a:cubicBezTo>
                <a:cubicBezTo>
                  <a:pt x="1281" y="2256"/>
                  <a:pt x="1281" y="2256"/>
                  <a:pt x="1281" y="2256"/>
                </a:cubicBezTo>
                <a:cubicBezTo>
                  <a:pt x="1281" y="2256"/>
                  <a:pt x="1281" y="2256"/>
                  <a:pt x="1281" y="2256"/>
                </a:cubicBezTo>
                <a:cubicBezTo>
                  <a:pt x="1281" y="2256"/>
                  <a:pt x="1281" y="2256"/>
                  <a:pt x="1281" y="2256"/>
                </a:cubicBezTo>
                <a:cubicBezTo>
                  <a:pt x="1237" y="2232"/>
                  <a:pt x="1237" y="2232"/>
                  <a:pt x="1237" y="2232"/>
                </a:cubicBezTo>
                <a:cubicBezTo>
                  <a:pt x="1237" y="2232"/>
                  <a:pt x="1237" y="2232"/>
                  <a:pt x="1237" y="2232"/>
                </a:cubicBezTo>
                <a:cubicBezTo>
                  <a:pt x="1237" y="2232"/>
                  <a:pt x="1237" y="2232"/>
                  <a:pt x="1237" y="2232"/>
                </a:cubicBezTo>
                <a:cubicBezTo>
                  <a:pt x="1237" y="2232"/>
                  <a:pt x="1237" y="2232"/>
                  <a:pt x="1237" y="2232"/>
                </a:cubicBezTo>
                <a:cubicBezTo>
                  <a:pt x="1193" y="2208"/>
                  <a:pt x="1193" y="2208"/>
                  <a:pt x="1193" y="2208"/>
                </a:cubicBezTo>
                <a:cubicBezTo>
                  <a:pt x="1193" y="2208"/>
                  <a:pt x="1193" y="2208"/>
                  <a:pt x="1193" y="2208"/>
                </a:cubicBezTo>
                <a:cubicBezTo>
                  <a:pt x="1193" y="2207"/>
                  <a:pt x="1193" y="2207"/>
                  <a:pt x="1193" y="2207"/>
                </a:cubicBezTo>
                <a:cubicBezTo>
                  <a:pt x="1155" y="2186"/>
                  <a:pt x="1155" y="2186"/>
                  <a:pt x="1155" y="2186"/>
                </a:cubicBezTo>
                <a:cubicBezTo>
                  <a:pt x="1195" y="2164"/>
                  <a:pt x="1195" y="2164"/>
                  <a:pt x="1195" y="2164"/>
                </a:cubicBezTo>
                <a:cubicBezTo>
                  <a:pt x="1195" y="2164"/>
                  <a:pt x="1195" y="2164"/>
                  <a:pt x="1195" y="2164"/>
                </a:cubicBezTo>
                <a:cubicBezTo>
                  <a:pt x="1195" y="2164"/>
                  <a:pt x="1195" y="2164"/>
                  <a:pt x="1195" y="2164"/>
                </a:cubicBezTo>
                <a:cubicBezTo>
                  <a:pt x="1239" y="2140"/>
                  <a:pt x="1239" y="2140"/>
                  <a:pt x="1239" y="2140"/>
                </a:cubicBezTo>
                <a:cubicBezTo>
                  <a:pt x="1239" y="2140"/>
                  <a:pt x="1239" y="2140"/>
                  <a:pt x="1239" y="2140"/>
                </a:cubicBezTo>
                <a:cubicBezTo>
                  <a:pt x="1280" y="2117"/>
                  <a:pt x="1280" y="2117"/>
                  <a:pt x="1280" y="2117"/>
                </a:cubicBezTo>
                <a:cubicBezTo>
                  <a:pt x="1281" y="2116"/>
                  <a:pt x="1282" y="2116"/>
                  <a:pt x="1284" y="2115"/>
                </a:cubicBezTo>
                <a:cubicBezTo>
                  <a:pt x="1284" y="2115"/>
                  <a:pt x="1285" y="2114"/>
                  <a:pt x="1286" y="2114"/>
                </a:cubicBezTo>
                <a:cubicBezTo>
                  <a:pt x="1324" y="2093"/>
                  <a:pt x="1324" y="2093"/>
                  <a:pt x="1324" y="2093"/>
                </a:cubicBezTo>
                <a:cubicBezTo>
                  <a:pt x="1325" y="2092"/>
                  <a:pt x="1326" y="2091"/>
                  <a:pt x="1328" y="2091"/>
                </a:cubicBezTo>
                <a:cubicBezTo>
                  <a:pt x="1329" y="2090"/>
                  <a:pt x="1329" y="2090"/>
                  <a:pt x="1330" y="2089"/>
                </a:cubicBezTo>
                <a:cubicBezTo>
                  <a:pt x="1371" y="2067"/>
                  <a:pt x="1371" y="2067"/>
                  <a:pt x="1371" y="2067"/>
                </a:cubicBezTo>
                <a:cubicBezTo>
                  <a:pt x="1371" y="2066"/>
                  <a:pt x="1371" y="2066"/>
                  <a:pt x="1371" y="2066"/>
                </a:cubicBezTo>
                <a:cubicBezTo>
                  <a:pt x="1371" y="2066"/>
                  <a:pt x="1371" y="2066"/>
                  <a:pt x="1371" y="2066"/>
                </a:cubicBezTo>
                <a:cubicBezTo>
                  <a:pt x="1412" y="2044"/>
                  <a:pt x="1412" y="2044"/>
                  <a:pt x="1412" y="2044"/>
                </a:cubicBezTo>
                <a:cubicBezTo>
                  <a:pt x="1413" y="2043"/>
                  <a:pt x="1413" y="2043"/>
                  <a:pt x="1413" y="2043"/>
                </a:cubicBezTo>
                <a:lnTo>
                  <a:pt x="1413" y="2330"/>
                </a:lnTo>
                <a:close/>
                <a:moveTo>
                  <a:pt x="1414" y="1696"/>
                </a:moveTo>
                <a:cubicBezTo>
                  <a:pt x="1414" y="1698"/>
                  <a:pt x="1414" y="1698"/>
                  <a:pt x="1414" y="1698"/>
                </a:cubicBezTo>
                <a:cubicBezTo>
                  <a:pt x="1414" y="1698"/>
                  <a:pt x="1414" y="1698"/>
                  <a:pt x="1414" y="1699"/>
                </a:cubicBezTo>
                <a:cubicBezTo>
                  <a:pt x="1414" y="1745"/>
                  <a:pt x="1414" y="1745"/>
                  <a:pt x="1414" y="1745"/>
                </a:cubicBezTo>
                <a:cubicBezTo>
                  <a:pt x="1414" y="1746"/>
                  <a:pt x="1414" y="1746"/>
                  <a:pt x="1414" y="1747"/>
                </a:cubicBezTo>
                <a:cubicBezTo>
                  <a:pt x="1414" y="1748"/>
                  <a:pt x="1414" y="1748"/>
                  <a:pt x="1414" y="1748"/>
                </a:cubicBezTo>
                <a:cubicBezTo>
                  <a:pt x="1414" y="1792"/>
                  <a:pt x="1414" y="1792"/>
                  <a:pt x="1414" y="1792"/>
                </a:cubicBezTo>
                <a:cubicBezTo>
                  <a:pt x="1414" y="1793"/>
                  <a:pt x="1414" y="1794"/>
                  <a:pt x="1414" y="1795"/>
                </a:cubicBezTo>
                <a:cubicBezTo>
                  <a:pt x="1414" y="1795"/>
                  <a:pt x="1414" y="1795"/>
                  <a:pt x="1414" y="1795"/>
                </a:cubicBezTo>
                <a:cubicBezTo>
                  <a:pt x="1414" y="1797"/>
                  <a:pt x="1414" y="1798"/>
                  <a:pt x="1414" y="1799"/>
                </a:cubicBezTo>
                <a:cubicBezTo>
                  <a:pt x="1414" y="1843"/>
                  <a:pt x="1414" y="1843"/>
                  <a:pt x="1414" y="1843"/>
                </a:cubicBezTo>
                <a:cubicBezTo>
                  <a:pt x="1414" y="1844"/>
                  <a:pt x="1414" y="1844"/>
                  <a:pt x="1414" y="1844"/>
                </a:cubicBezTo>
                <a:cubicBezTo>
                  <a:pt x="1414" y="1845"/>
                  <a:pt x="1414" y="1845"/>
                  <a:pt x="1414" y="1845"/>
                </a:cubicBezTo>
                <a:cubicBezTo>
                  <a:pt x="1414" y="1892"/>
                  <a:pt x="1414" y="1892"/>
                  <a:pt x="1414" y="1892"/>
                </a:cubicBezTo>
                <a:cubicBezTo>
                  <a:pt x="1414" y="1893"/>
                  <a:pt x="1414" y="1893"/>
                  <a:pt x="1414" y="1893"/>
                </a:cubicBezTo>
                <a:cubicBezTo>
                  <a:pt x="1414" y="1894"/>
                  <a:pt x="1414" y="1894"/>
                  <a:pt x="1414" y="1894"/>
                </a:cubicBezTo>
                <a:cubicBezTo>
                  <a:pt x="1414" y="1940"/>
                  <a:pt x="1414" y="1940"/>
                  <a:pt x="1414" y="1940"/>
                </a:cubicBezTo>
                <a:cubicBezTo>
                  <a:pt x="1157" y="1796"/>
                  <a:pt x="1157" y="1796"/>
                  <a:pt x="1157" y="1796"/>
                </a:cubicBezTo>
                <a:cubicBezTo>
                  <a:pt x="1414" y="1653"/>
                  <a:pt x="1414" y="1653"/>
                  <a:pt x="1414" y="1653"/>
                </a:cubicBezTo>
                <a:lnTo>
                  <a:pt x="1414" y="1696"/>
                </a:lnTo>
                <a:close/>
                <a:moveTo>
                  <a:pt x="1761" y="671"/>
                </a:moveTo>
                <a:cubicBezTo>
                  <a:pt x="1761" y="671"/>
                  <a:pt x="1761" y="671"/>
                  <a:pt x="1761" y="671"/>
                </a:cubicBezTo>
                <a:cubicBezTo>
                  <a:pt x="1762" y="670"/>
                  <a:pt x="1762" y="670"/>
                  <a:pt x="1762" y="670"/>
                </a:cubicBezTo>
                <a:cubicBezTo>
                  <a:pt x="1762" y="957"/>
                  <a:pt x="1762" y="957"/>
                  <a:pt x="1762" y="957"/>
                </a:cubicBezTo>
                <a:cubicBezTo>
                  <a:pt x="1762" y="957"/>
                  <a:pt x="1762" y="957"/>
                  <a:pt x="1762" y="957"/>
                </a:cubicBezTo>
                <a:cubicBezTo>
                  <a:pt x="1721" y="935"/>
                  <a:pt x="1721" y="935"/>
                  <a:pt x="1721" y="935"/>
                </a:cubicBezTo>
                <a:cubicBezTo>
                  <a:pt x="1721" y="935"/>
                  <a:pt x="1721" y="935"/>
                  <a:pt x="1721" y="935"/>
                </a:cubicBezTo>
                <a:cubicBezTo>
                  <a:pt x="1721" y="934"/>
                  <a:pt x="1721" y="934"/>
                  <a:pt x="1721" y="934"/>
                </a:cubicBezTo>
                <a:cubicBezTo>
                  <a:pt x="1721" y="934"/>
                  <a:pt x="1721" y="934"/>
                  <a:pt x="1721" y="934"/>
                </a:cubicBezTo>
                <a:cubicBezTo>
                  <a:pt x="1680" y="912"/>
                  <a:pt x="1680" y="912"/>
                  <a:pt x="1680" y="912"/>
                </a:cubicBezTo>
                <a:cubicBezTo>
                  <a:pt x="1680" y="911"/>
                  <a:pt x="1679" y="911"/>
                  <a:pt x="1678" y="910"/>
                </a:cubicBezTo>
                <a:cubicBezTo>
                  <a:pt x="1677" y="910"/>
                  <a:pt x="1675" y="909"/>
                  <a:pt x="1674" y="908"/>
                </a:cubicBezTo>
                <a:cubicBezTo>
                  <a:pt x="1636" y="887"/>
                  <a:pt x="1636" y="887"/>
                  <a:pt x="1636" y="887"/>
                </a:cubicBezTo>
                <a:cubicBezTo>
                  <a:pt x="1635" y="887"/>
                  <a:pt x="1635" y="886"/>
                  <a:pt x="1634" y="886"/>
                </a:cubicBezTo>
                <a:cubicBezTo>
                  <a:pt x="1633" y="885"/>
                  <a:pt x="1631" y="885"/>
                  <a:pt x="1630" y="884"/>
                </a:cubicBezTo>
                <a:cubicBezTo>
                  <a:pt x="1589" y="861"/>
                  <a:pt x="1589" y="861"/>
                  <a:pt x="1589" y="861"/>
                </a:cubicBezTo>
                <a:cubicBezTo>
                  <a:pt x="1589" y="861"/>
                  <a:pt x="1589" y="861"/>
                  <a:pt x="1589" y="861"/>
                </a:cubicBezTo>
                <a:cubicBezTo>
                  <a:pt x="1545" y="837"/>
                  <a:pt x="1545" y="837"/>
                  <a:pt x="1545" y="837"/>
                </a:cubicBezTo>
                <a:cubicBezTo>
                  <a:pt x="1545" y="837"/>
                  <a:pt x="1545" y="837"/>
                  <a:pt x="1545" y="837"/>
                </a:cubicBezTo>
                <a:cubicBezTo>
                  <a:pt x="1545" y="837"/>
                  <a:pt x="1545" y="837"/>
                  <a:pt x="1545" y="837"/>
                </a:cubicBezTo>
                <a:cubicBezTo>
                  <a:pt x="1504" y="814"/>
                  <a:pt x="1504" y="814"/>
                  <a:pt x="1504" y="814"/>
                </a:cubicBezTo>
                <a:cubicBezTo>
                  <a:pt x="1541" y="793"/>
                  <a:pt x="1541" y="793"/>
                  <a:pt x="1541" y="793"/>
                </a:cubicBezTo>
                <a:cubicBezTo>
                  <a:pt x="1541" y="793"/>
                  <a:pt x="1541" y="793"/>
                  <a:pt x="1541" y="793"/>
                </a:cubicBezTo>
                <a:cubicBezTo>
                  <a:pt x="1541" y="793"/>
                  <a:pt x="1541" y="793"/>
                  <a:pt x="1541" y="793"/>
                </a:cubicBezTo>
                <a:cubicBezTo>
                  <a:pt x="1585" y="769"/>
                  <a:pt x="1585" y="769"/>
                  <a:pt x="1585" y="769"/>
                </a:cubicBezTo>
                <a:cubicBezTo>
                  <a:pt x="1585" y="769"/>
                  <a:pt x="1585" y="769"/>
                  <a:pt x="1585" y="769"/>
                </a:cubicBezTo>
                <a:cubicBezTo>
                  <a:pt x="1585" y="768"/>
                  <a:pt x="1585" y="768"/>
                  <a:pt x="1585" y="768"/>
                </a:cubicBezTo>
                <a:cubicBezTo>
                  <a:pt x="1585" y="768"/>
                  <a:pt x="1585" y="768"/>
                  <a:pt x="1585" y="768"/>
                </a:cubicBezTo>
                <a:cubicBezTo>
                  <a:pt x="1629" y="744"/>
                  <a:pt x="1629" y="744"/>
                  <a:pt x="1629" y="744"/>
                </a:cubicBezTo>
                <a:cubicBezTo>
                  <a:pt x="1629" y="744"/>
                  <a:pt x="1629" y="744"/>
                  <a:pt x="1629" y="744"/>
                </a:cubicBezTo>
                <a:cubicBezTo>
                  <a:pt x="1629" y="744"/>
                  <a:pt x="1629" y="744"/>
                  <a:pt x="1629" y="744"/>
                </a:cubicBezTo>
                <a:cubicBezTo>
                  <a:pt x="1629" y="744"/>
                  <a:pt x="1629" y="744"/>
                  <a:pt x="1629" y="744"/>
                </a:cubicBezTo>
                <a:cubicBezTo>
                  <a:pt x="1629" y="744"/>
                  <a:pt x="1629" y="744"/>
                  <a:pt x="1629" y="744"/>
                </a:cubicBezTo>
                <a:cubicBezTo>
                  <a:pt x="1673" y="720"/>
                  <a:pt x="1673" y="720"/>
                  <a:pt x="1673" y="720"/>
                </a:cubicBezTo>
                <a:cubicBezTo>
                  <a:pt x="1673" y="720"/>
                  <a:pt x="1673" y="720"/>
                  <a:pt x="1673" y="720"/>
                </a:cubicBezTo>
                <a:cubicBezTo>
                  <a:pt x="1673" y="720"/>
                  <a:pt x="1673" y="720"/>
                  <a:pt x="1673" y="720"/>
                </a:cubicBezTo>
                <a:cubicBezTo>
                  <a:pt x="1717" y="695"/>
                  <a:pt x="1717" y="695"/>
                  <a:pt x="1717" y="695"/>
                </a:cubicBezTo>
                <a:cubicBezTo>
                  <a:pt x="1717" y="695"/>
                  <a:pt x="1717" y="695"/>
                  <a:pt x="1717" y="695"/>
                </a:cubicBezTo>
                <a:cubicBezTo>
                  <a:pt x="1717" y="695"/>
                  <a:pt x="1717" y="695"/>
                  <a:pt x="1717" y="695"/>
                </a:cubicBezTo>
                <a:cubicBezTo>
                  <a:pt x="1761" y="671"/>
                  <a:pt x="1761" y="671"/>
                  <a:pt x="1761" y="671"/>
                </a:cubicBezTo>
                <a:close/>
                <a:moveTo>
                  <a:pt x="1686" y="1424"/>
                </a:moveTo>
                <a:cubicBezTo>
                  <a:pt x="1686" y="1424"/>
                  <a:pt x="1686" y="1424"/>
                  <a:pt x="1686" y="1424"/>
                </a:cubicBezTo>
                <a:cubicBezTo>
                  <a:pt x="1686" y="1424"/>
                  <a:pt x="1686" y="1424"/>
                  <a:pt x="1686" y="1424"/>
                </a:cubicBezTo>
                <a:cubicBezTo>
                  <a:pt x="1642" y="1448"/>
                  <a:pt x="1642" y="1448"/>
                  <a:pt x="1642" y="1448"/>
                </a:cubicBezTo>
                <a:cubicBezTo>
                  <a:pt x="1642" y="1448"/>
                  <a:pt x="1642" y="1448"/>
                  <a:pt x="1642" y="1448"/>
                </a:cubicBezTo>
                <a:cubicBezTo>
                  <a:pt x="1598" y="1473"/>
                  <a:pt x="1598" y="1473"/>
                  <a:pt x="1598" y="1473"/>
                </a:cubicBezTo>
                <a:cubicBezTo>
                  <a:pt x="1598" y="1473"/>
                  <a:pt x="1598" y="1473"/>
                  <a:pt x="1598" y="1473"/>
                </a:cubicBezTo>
                <a:cubicBezTo>
                  <a:pt x="1598" y="1473"/>
                  <a:pt x="1598" y="1473"/>
                  <a:pt x="1598" y="1473"/>
                </a:cubicBezTo>
                <a:cubicBezTo>
                  <a:pt x="1554" y="1497"/>
                  <a:pt x="1554" y="1497"/>
                  <a:pt x="1554" y="1497"/>
                </a:cubicBezTo>
                <a:cubicBezTo>
                  <a:pt x="1554" y="1497"/>
                  <a:pt x="1554" y="1497"/>
                  <a:pt x="1554" y="1497"/>
                </a:cubicBezTo>
                <a:cubicBezTo>
                  <a:pt x="1510" y="1522"/>
                  <a:pt x="1510" y="1522"/>
                  <a:pt x="1510" y="1522"/>
                </a:cubicBezTo>
                <a:cubicBezTo>
                  <a:pt x="1510" y="1522"/>
                  <a:pt x="1510" y="1522"/>
                  <a:pt x="1510" y="1522"/>
                </a:cubicBezTo>
                <a:cubicBezTo>
                  <a:pt x="1510" y="1522"/>
                  <a:pt x="1510" y="1522"/>
                  <a:pt x="1510" y="1522"/>
                </a:cubicBezTo>
                <a:cubicBezTo>
                  <a:pt x="1476" y="1541"/>
                  <a:pt x="1476" y="1541"/>
                  <a:pt x="1476" y="1541"/>
                </a:cubicBezTo>
                <a:cubicBezTo>
                  <a:pt x="1476" y="1500"/>
                  <a:pt x="1476" y="1500"/>
                  <a:pt x="1476" y="1500"/>
                </a:cubicBezTo>
                <a:cubicBezTo>
                  <a:pt x="1476" y="1500"/>
                  <a:pt x="1476" y="1500"/>
                  <a:pt x="1476" y="1500"/>
                </a:cubicBezTo>
                <a:cubicBezTo>
                  <a:pt x="1476" y="1451"/>
                  <a:pt x="1476" y="1451"/>
                  <a:pt x="1476" y="1451"/>
                </a:cubicBezTo>
                <a:cubicBezTo>
                  <a:pt x="1476" y="1451"/>
                  <a:pt x="1476" y="1451"/>
                  <a:pt x="1476" y="1451"/>
                </a:cubicBezTo>
                <a:cubicBezTo>
                  <a:pt x="1476" y="1451"/>
                  <a:pt x="1476" y="1451"/>
                  <a:pt x="1476" y="1451"/>
                </a:cubicBezTo>
                <a:cubicBezTo>
                  <a:pt x="1476" y="1403"/>
                  <a:pt x="1476" y="1403"/>
                  <a:pt x="1476" y="1403"/>
                </a:cubicBezTo>
                <a:cubicBezTo>
                  <a:pt x="1476" y="1402"/>
                  <a:pt x="1476" y="1402"/>
                  <a:pt x="1476" y="1402"/>
                </a:cubicBezTo>
                <a:cubicBezTo>
                  <a:pt x="1476" y="1402"/>
                  <a:pt x="1476" y="1402"/>
                  <a:pt x="1476" y="1402"/>
                </a:cubicBezTo>
                <a:cubicBezTo>
                  <a:pt x="1476" y="1402"/>
                  <a:pt x="1476" y="1402"/>
                  <a:pt x="1476" y="1402"/>
                </a:cubicBezTo>
                <a:cubicBezTo>
                  <a:pt x="1476" y="1354"/>
                  <a:pt x="1476" y="1354"/>
                  <a:pt x="1476" y="1354"/>
                </a:cubicBezTo>
                <a:cubicBezTo>
                  <a:pt x="1476" y="1353"/>
                  <a:pt x="1476" y="1353"/>
                  <a:pt x="1476" y="1353"/>
                </a:cubicBezTo>
                <a:cubicBezTo>
                  <a:pt x="1476" y="1353"/>
                  <a:pt x="1476" y="1353"/>
                  <a:pt x="1476" y="1353"/>
                </a:cubicBezTo>
                <a:cubicBezTo>
                  <a:pt x="1476" y="1305"/>
                  <a:pt x="1476" y="1305"/>
                  <a:pt x="1476" y="1305"/>
                </a:cubicBezTo>
                <a:cubicBezTo>
                  <a:pt x="1476" y="1304"/>
                  <a:pt x="1476" y="1304"/>
                  <a:pt x="1476" y="1304"/>
                </a:cubicBezTo>
                <a:cubicBezTo>
                  <a:pt x="1476" y="1263"/>
                  <a:pt x="1476" y="1263"/>
                  <a:pt x="1476" y="1263"/>
                </a:cubicBezTo>
                <a:cubicBezTo>
                  <a:pt x="1512" y="1282"/>
                  <a:pt x="1512" y="1282"/>
                  <a:pt x="1512" y="1282"/>
                </a:cubicBezTo>
                <a:cubicBezTo>
                  <a:pt x="1512" y="1283"/>
                  <a:pt x="1512" y="1283"/>
                  <a:pt x="1512" y="1283"/>
                </a:cubicBezTo>
                <a:cubicBezTo>
                  <a:pt x="1512" y="1283"/>
                  <a:pt x="1512" y="1283"/>
                  <a:pt x="1512" y="1283"/>
                </a:cubicBezTo>
                <a:cubicBezTo>
                  <a:pt x="1556" y="1307"/>
                  <a:pt x="1556" y="1307"/>
                  <a:pt x="1556" y="1307"/>
                </a:cubicBezTo>
                <a:cubicBezTo>
                  <a:pt x="1556" y="1307"/>
                  <a:pt x="1556" y="1307"/>
                  <a:pt x="1556" y="1307"/>
                </a:cubicBezTo>
                <a:cubicBezTo>
                  <a:pt x="1556" y="1307"/>
                  <a:pt x="1556" y="1307"/>
                  <a:pt x="1556" y="1307"/>
                </a:cubicBezTo>
                <a:cubicBezTo>
                  <a:pt x="1556" y="1307"/>
                  <a:pt x="1556" y="1307"/>
                  <a:pt x="1556" y="1307"/>
                </a:cubicBezTo>
                <a:cubicBezTo>
                  <a:pt x="1600" y="1331"/>
                  <a:pt x="1600" y="1331"/>
                  <a:pt x="1600" y="1331"/>
                </a:cubicBezTo>
                <a:cubicBezTo>
                  <a:pt x="1600" y="1331"/>
                  <a:pt x="1600" y="1331"/>
                  <a:pt x="1600" y="1331"/>
                </a:cubicBezTo>
                <a:cubicBezTo>
                  <a:pt x="1600" y="1332"/>
                  <a:pt x="1600" y="1332"/>
                  <a:pt x="1600" y="1332"/>
                </a:cubicBezTo>
                <a:cubicBezTo>
                  <a:pt x="1600" y="1332"/>
                  <a:pt x="1600" y="1332"/>
                  <a:pt x="1600" y="1332"/>
                </a:cubicBezTo>
                <a:cubicBezTo>
                  <a:pt x="1600" y="1332"/>
                  <a:pt x="1600" y="1332"/>
                  <a:pt x="1600" y="1332"/>
                </a:cubicBezTo>
                <a:cubicBezTo>
                  <a:pt x="1642" y="1355"/>
                  <a:pt x="1642" y="1355"/>
                  <a:pt x="1642" y="1355"/>
                </a:cubicBezTo>
                <a:cubicBezTo>
                  <a:pt x="1642" y="1355"/>
                  <a:pt x="1643" y="1356"/>
                  <a:pt x="1644" y="1356"/>
                </a:cubicBezTo>
                <a:cubicBezTo>
                  <a:pt x="1688" y="1380"/>
                  <a:pt x="1688" y="1380"/>
                  <a:pt x="1688" y="1380"/>
                </a:cubicBezTo>
                <a:cubicBezTo>
                  <a:pt x="1688" y="1381"/>
                  <a:pt x="1688" y="1381"/>
                  <a:pt x="1688" y="1381"/>
                </a:cubicBezTo>
                <a:cubicBezTo>
                  <a:pt x="1688" y="1381"/>
                  <a:pt x="1688" y="1381"/>
                  <a:pt x="1688" y="1381"/>
                </a:cubicBezTo>
                <a:cubicBezTo>
                  <a:pt x="1726" y="1402"/>
                  <a:pt x="1726" y="1402"/>
                  <a:pt x="1726" y="1402"/>
                </a:cubicBezTo>
                <a:cubicBezTo>
                  <a:pt x="1686" y="1424"/>
                  <a:pt x="1686" y="1424"/>
                  <a:pt x="1686" y="1424"/>
                </a:cubicBezTo>
                <a:close/>
                <a:moveTo>
                  <a:pt x="1475" y="1897"/>
                </a:moveTo>
                <a:cubicBezTo>
                  <a:pt x="1475" y="1897"/>
                  <a:pt x="1475" y="1897"/>
                  <a:pt x="1475" y="1897"/>
                </a:cubicBezTo>
                <a:cubicBezTo>
                  <a:pt x="1475" y="1848"/>
                  <a:pt x="1475" y="1848"/>
                  <a:pt x="1475" y="1848"/>
                </a:cubicBezTo>
                <a:cubicBezTo>
                  <a:pt x="1475" y="1848"/>
                  <a:pt x="1475" y="1848"/>
                  <a:pt x="1475" y="1848"/>
                </a:cubicBezTo>
                <a:cubicBezTo>
                  <a:pt x="1475" y="1848"/>
                  <a:pt x="1475" y="1848"/>
                  <a:pt x="1475" y="1848"/>
                </a:cubicBezTo>
                <a:cubicBezTo>
                  <a:pt x="1475" y="1799"/>
                  <a:pt x="1475" y="1799"/>
                  <a:pt x="1475" y="1799"/>
                </a:cubicBezTo>
                <a:cubicBezTo>
                  <a:pt x="1475" y="1799"/>
                  <a:pt x="1475" y="1799"/>
                  <a:pt x="1475" y="1799"/>
                </a:cubicBezTo>
                <a:cubicBezTo>
                  <a:pt x="1475" y="1799"/>
                  <a:pt x="1475" y="1799"/>
                  <a:pt x="1475" y="1799"/>
                </a:cubicBezTo>
                <a:cubicBezTo>
                  <a:pt x="1475" y="1799"/>
                  <a:pt x="1475" y="1799"/>
                  <a:pt x="1475" y="1799"/>
                </a:cubicBezTo>
                <a:cubicBezTo>
                  <a:pt x="1475" y="1751"/>
                  <a:pt x="1475" y="1751"/>
                  <a:pt x="1475" y="1751"/>
                </a:cubicBezTo>
                <a:cubicBezTo>
                  <a:pt x="1475" y="1750"/>
                  <a:pt x="1475" y="1750"/>
                  <a:pt x="1475" y="1750"/>
                </a:cubicBezTo>
                <a:cubicBezTo>
                  <a:pt x="1475" y="1750"/>
                  <a:pt x="1475" y="1750"/>
                  <a:pt x="1475" y="1750"/>
                </a:cubicBezTo>
                <a:cubicBezTo>
                  <a:pt x="1475" y="1702"/>
                  <a:pt x="1475" y="1702"/>
                  <a:pt x="1475" y="1702"/>
                </a:cubicBezTo>
                <a:cubicBezTo>
                  <a:pt x="1475" y="1701"/>
                  <a:pt x="1475" y="1701"/>
                  <a:pt x="1475" y="1701"/>
                </a:cubicBezTo>
                <a:cubicBezTo>
                  <a:pt x="1475" y="1655"/>
                  <a:pt x="1475" y="1655"/>
                  <a:pt x="1475" y="1655"/>
                </a:cubicBezTo>
                <a:cubicBezTo>
                  <a:pt x="1729" y="1796"/>
                  <a:pt x="1729" y="1796"/>
                  <a:pt x="1729" y="1796"/>
                </a:cubicBezTo>
                <a:cubicBezTo>
                  <a:pt x="1729" y="1796"/>
                  <a:pt x="1729" y="1796"/>
                  <a:pt x="1729" y="1796"/>
                </a:cubicBezTo>
                <a:cubicBezTo>
                  <a:pt x="1475" y="1938"/>
                  <a:pt x="1475" y="1938"/>
                  <a:pt x="1475" y="1938"/>
                </a:cubicBezTo>
                <a:lnTo>
                  <a:pt x="1475" y="1897"/>
                </a:lnTo>
                <a:close/>
                <a:moveTo>
                  <a:pt x="1474" y="1151"/>
                </a:moveTo>
                <a:cubicBezTo>
                  <a:pt x="1474" y="874"/>
                  <a:pt x="1474" y="874"/>
                  <a:pt x="1474" y="874"/>
                </a:cubicBezTo>
                <a:cubicBezTo>
                  <a:pt x="1723" y="1013"/>
                  <a:pt x="1723" y="1013"/>
                  <a:pt x="1723" y="1013"/>
                </a:cubicBezTo>
                <a:lnTo>
                  <a:pt x="1474" y="1151"/>
                </a:lnTo>
                <a:close/>
                <a:moveTo>
                  <a:pt x="1505" y="1206"/>
                </a:moveTo>
                <a:cubicBezTo>
                  <a:pt x="1546" y="1184"/>
                  <a:pt x="1546" y="1184"/>
                  <a:pt x="1546" y="1184"/>
                </a:cubicBezTo>
                <a:cubicBezTo>
                  <a:pt x="1546" y="1184"/>
                  <a:pt x="1546" y="1184"/>
                  <a:pt x="1546" y="1184"/>
                </a:cubicBezTo>
                <a:cubicBezTo>
                  <a:pt x="1546" y="1183"/>
                  <a:pt x="1546" y="1183"/>
                  <a:pt x="1546" y="1183"/>
                </a:cubicBezTo>
                <a:cubicBezTo>
                  <a:pt x="1590" y="1159"/>
                  <a:pt x="1590" y="1159"/>
                  <a:pt x="1590" y="1159"/>
                </a:cubicBezTo>
                <a:cubicBezTo>
                  <a:pt x="1590" y="1159"/>
                  <a:pt x="1590" y="1159"/>
                  <a:pt x="1590" y="1159"/>
                </a:cubicBezTo>
                <a:cubicBezTo>
                  <a:pt x="1590" y="1159"/>
                  <a:pt x="1590" y="1159"/>
                  <a:pt x="1590" y="1159"/>
                </a:cubicBezTo>
                <a:cubicBezTo>
                  <a:pt x="1590" y="1159"/>
                  <a:pt x="1590" y="1159"/>
                  <a:pt x="1590" y="1159"/>
                </a:cubicBezTo>
                <a:cubicBezTo>
                  <a:pt x="1633" y="1135"/>
                  <a:pt x="1633" y="1135"/>
                  <a:pt x="1633" y="1135"/>
                </a:cubicBezTo>
                <a:cubicBezTo>
                  <a:pt x="1633" y="1135"/>
                  <a:pt x="1633" y="1135"/>
                  <a:pt x="1633" y="1135"/>
                </a:cubicBezTo>
                <a:cubicBezTo>
                  <a:pt x="1634" y="1135"/>
                  <a:pt x="1634" y="1135"/>
                  <a:pt x="1634" y="1135"/>
                </a:cubicBezTo>
                <a:cubicBezTo>
                  <a:pt x="1634" y="1135"/>
                  <a:pt x="1634" y="1135"/>
                  <a:pt x="1634" y="1135"/>
                </a:cubicBezTo>
                <a:cubicBezTo>
                  <a:pt x="1634" y="1134"/>
                  <a:pt x="1634" y="1134"/>
                  <a:pt x="1634" y="1134"/>
                </a:cubicBezTo>
                <a:cubicBezTo>
                  <a:pt x="1678" y="1110"/>
                  <a:pt x="1678" y="1110"/>
                  <a:pt x="1678" y="1110"/>
                </a:cubicBezTo>
                <a:cubicBezTo>
                  <a:pt x="1678" y="1110"/>
                  <a:pt x="1678" y="1110"/>
                  <a:pt x="1678" y="1110"/>
                </a:cubicBezTo>
                <a:cubicBezTo>
                  <a:pt x="1722" y="1086"/>
                  <a:pt x="1722" y="1086"/>
                  <a:pt x="1722" y="1086"/>
                </a:cubicBezTo>
                <a:cubicBezTo>
                  <a:pt x="1722" y="1086"/>
                  <a:pt x="1722" y="1086"/>
                  <a:pt x="1722" y="1086"/>
                </a:cubicBezTo>
                <a:cubicBezTo>
                  <a:pt x="1761" y="1064"/>
                  <a:pt x="1761" y="1064"/>
                  <a:pt x="1761" y="1064"/>
                </a:cubicBezTo>
                <a:cubicBezTo>
                  <a:pt x="1761" y="1349"/>
                  <a:pt x="1761" y="1349"/>
                  <a:pt x="1761" y="1349"/>
                </a:cubicBezTo>
                <a:lnTo>
                  <a:pt x="1505" y="1206"/>
                </a:lnTo>
                <a:close/>
                <a:moveTo>
                  <a:pt x="1760" y="277"/>
                </a:moveTo>
                <a:cubicBezTo>
                  <a:pt x="1760" y="277"/>
                  <a:pt x="1760" y="277"/>
                  <a:pt x="1760" y="277"/>
                </a:cubicBezTo>
                <a:cubicBezTo>
                  <a:pt x="1760" y="277"/>
                  <a:pt x="1760" y="277"/>
                  <a:pt x="1760" y="277"/>
                </a:cubicBezTo>
                <a:cubicBezTo>
                  <a:pt x="1761" y="277"/>
                  <a:pt x="1761" y="277"/>
                  <a:pt x="1761" y="277"/>
                </a:cubicBezTo>
                <a:cubicBezTo>
                  <a:pt x="1761" y="568"/>
                  <a:pt x="1761" y="568"/>
                  <a:pt x="1761" y="568"/>
                </a:cubicBezTo>
                <a:cubicBezTo>
                  <a:pt x="1499" y="422"/>
                  <a:pt x="1499" y="422"/>
                  <a:pt x="1499" y="422"/>
                </a:cubicBezTo>
                <a:cubicBezTo>
                  <a:pt x="1540" y="400"/>
                  <a:pt x="1540" y="400"/>
                  <a:pt x="1540" y="400"/>
                </a:cubicBezTo>
                <a:cubicBezTo>
                  <a:pt x="1540" y="400"/>
                  <a:pt x="1540" y="400"/>
                  <a:pt x="1540" y="400"/>
                </a:cubicBezTo>
                <a:cubicBezTo>
                  <a:pt x="1540" y="400"/>
                  <a:pt x="1540" y="400"/>
                  <a:pt x="1540" y="400"/>
                </a:cubicBezTo>
                <a:cubicBezTo>
                  <a:pt x="1540" y="400"/>
                  <a:pt x="1540" y="400"/>
                  <a:pt x="1540" y="400"/>
                </a:cubicBezTo>
                <a:cubicBezTo>
                  <a:pt x="1584" y="375"/>
                  <a:pt x="1584" y="375"/>
                  <a:pt x="1584" y="375"/>
                </a:cubicBezTo>
                <a:cubicBezTo>
                  <a:pt x="1584" y="375"/>
                  <a:pt x="1584" y="375"/>
                  <a:pt x="1584" y="375"/>
                </a:cubicBezTo>
                <a:cubicBezTo>
                  <a:pt x="1584" y="375"/>
                  <a:pt x="1584" y="375"/>
                  <a:pt x="1584" y="375"/>
                </a:cubicBezTo>
                <a:cubicBezTo>
                  <a:pt x="1628" y="351"/>
                  <a:pt x="1628" y="351"/>
                  <a:pt x="1628" y="351"/>
                </a:cubicBezTo>
                <a:cubicBezTo>
                  <a:pt x="1628" y="351"/>
                  <a:pt x="1628" y="351"/>
                  <a:pt x="1628" y="351"/>
                </a:cubicBezTo>
                <a:cubicBezTo>
                  <a:pt x="1628" y="351"/>
                  <a:pt x="1628" y="351"/>
                  <a:pt x="1628" y="351"/>
                </a:cubicBezTo>
                <a:cubicBezTo>
                  <a:pt x="1628" y="351"/>
                  <a:pt x="1628" y="351"/>
                  <a:pt x="1628" y="351"/>
                </a:cubicBezTo>
                <a:cubicBezTo>
                  <a:pt x="1672" y="327"/>
                  <a:pt x="1672" y="327"/>
                  <a:pt x="1672" y="327"/>
                </a:cubicBezTo>
                <a:cubicBezTo>
                  <a:pt x="1672" y="327"/>
                  <a:pt x="1672" y="327"/>
                  <a:pt x="1672" y="327"/>
                </a:cubicBezTo>
                <a:cubicBezTo>
                  <a:pt x="1672" y="326"/>
                  <a:pt x="1672" y="326"/>
                  <a:pt x="1672" y="326"/>
                </a:cubicBezTo>
                <a:cubicBezTo>
                  <a:pt x="1716" y="302"/>
                  <a:pt x="1716" y="302"/>
                  <a:pt x="1716" y="302"/>
                </a:cubicBezTo>
                <a:cubicBezTo>
                  <a:pt x="1716" y="302"/>
                  <a:pt x="1716" y="302"/>
                  <a:pt x="1716" y="302"/>
                </a:cubicBezTo>
                <a:cubicBezTo>
                  <a:pt x="1716" y="302"/>
                  <a:pt x="1716" y="302"/>
                  <a:pt x="1716" y="302"/>
                </a:cubicBezTo>
                <a:lnTo>
                  <a:pt x="1760" y="277"/>
                </a:lnTo>
                <a:close/>
                <a:moveTo>
                  <a:pt x="1468" y="83"/>
                </a:moveTo>
                <a:cubicBezTo>
                  <a:pt x="1469" y="83"/>
                  <a:pt x="1469" y="83"/>
                  <a:pt x="1469" y="83"/>
                </a:cubicBezTo>
                <a:cubicBezTo>
                  <a:pt x="1469" y="83"/>
                  <a:pt x="1469" y="83"/>
                  <a:pt x="1469" y="83"/>
                </a:cubicBezTo>
                <a:cubicBezTo>
                  <a:pt x="1469" y="83"/>
                  <a:pt x="1469" y="83"/>
                  <a:pt x="1469" y="83"/>
                </a:cubicBezTo>
                <a:cubicBezTo>
                  <a:pt x="1513" y="108"/>
                  <a:pt x="1513" y="108"/>
                  <a:pt x="1513" y="108"/>
                </a:cubicBezTo>
                <a:cubicBezTo>
                  <a:pt x="1513" y="108"/>
                  <a:pt x="1513" y="108"/>
                  <a:pt x="1513" y="108"/>
                </a:cubicBezTo>
                <a:cubicBezTo>
                  <a:pt x="1513" y="108"/>
                  <a:pt x="1513" y="108"/>
                  <a:pt x="1513" y="108"/>
                </a:cubicBezTo>
                <a:cubicBezTo>
                  <a:pt x="1513" y="108"/>
                  <a:pt x="1513" y="108"/>
                  <a:pt x="1513" y="108"/>
                </a:cubicBezTo>
                <a:cubicBezTo>
                  <a:pt x="1557" y="132"/>
                  <a:pt x="1557" y="132"/>
                  <a:pt x="1557" y="132"/>
                </a:cubicBezTo>
                <a:cubicBezTo>
                  <a:pt x="1557" y="132"/>
                  <a:pt x="1557" y="132"/>
                  <a:pt x="1557" y="132"/>
                </a:cubicBezTo>
                <a:cubicBezTo>
                  <a:pt x="1557" y="132"/>
                  <a:pt x="1557" y="132"/>
                  <a:pt x="1557" y="132"/>
                </a:cubicBezTo>
                <a:cubicBezTo>
                  <a:pt x="1601" y="156"/>
                  <a:pt x="1601" y="156"/>
                  <a:pt x="1601" y="156"/>
                </a:cubicBezTo>
                <a:cubicBezTo>
                  <a:pt x="1601" y="157"/>
                  <a:pt x="1601" y="157"/>
                  <a:pt x="1601" y="157"/>
                </a:cubicBezTo>
                <a:cubicBezTo>
                  <a:pt x="1601" y="157"/>
                  <a:pt x="1601" y="157"/>
                  <a:pt x="1601" y="157"/>
                </a:cubicBezTo>
                <a:cubicBezTo>
                  <a:pt x="1601" y="157"/>
                  <a:pt x="1601" y="157"/>
                  <a:pt x="1601" y="157"/>
                </a:cubicBezTo>
                <a:cubicBezTo>
                  <a:pt x="1601" y="157"/>
                  <a:pt x="1601" y="157"/>
                  <a:pt x="1601" y="157"/>
                </a:cubicBezTo>
                <a:cubicBezTo>
                  <a:pt x="1643" y="180"/>
                  <a:pt x="1643" y="180"/>
                  <a:pt x="1643" y="180"/>
                </a:cubicBezTo>
                <a:cubicBezTo>
                  <a:pt x="1644" y="180"/>
                  <a:pt x="1644" y="181"/>
                  <a:pt x="1645" y="181"/>
                </a:cubicBezTo>
                <a:cubicBezTo>
                  <a:pt x="1689" y="205"/>
                  <a:pt x="1689" y="205"/>
                  <a:pt x="1689" y="205"/>
                </a:cubicBezTo>
                <a:cubicBezTo>
                  <a:pt x="1689" y="206"/>
                  <a:pt x="1689" y="206"/>
                  <a:pt x="1689" y="206"/>
                </a:cubicBezTo>
                <a:cubicBezTo>
                  <a:pt x="1727" y="227"/>
                  <a:pt x="1727" y="227"/>
                  <a:pt x="1727" y="227"/>
                </a:cubicBezTo>
                <a:cubicBezTo>
                  <a:pt x="1687" y="249"/>
                  <a:pt x="1687" y="249"/>
                  <a:pt x="1687" y="249"/>
                </a:cubicBezTo>
                <a:cubicBezTo>
                  <a:pt x="1687" y="249"/>
                  <a:pt x="1687" y="249"/>
                  <a:pt x="1687" y="249"/>
                </a:cubicBezTo>
                <a:cubicBezTo>
                  <a:pt x="1687" y="249"/>
                  <a:pt x="1687" y="249"/>
                  <a:pt x="1687" y="249"/>
                </a:cubicBezTo>
                <a:cubicBezTo>
                  <a:pt x="1687" y="250"/>
                  <a:pt x="1687" y="250"/>
                  <a:pt x="1687" y="250"/>
                </a:cubicBezTo>
                <a:cubicBezTo>
                  <a:pt x="1645" y="273"/>
                  <a:pt x="1645" y="273"/>
                  <a:pt x="1645" y="273"/>
                </a:cubicBezTo>
                <a:cubicBezTo>
                  <a:pt x="1644" y="273"/>
                  <a:pt x="1643" y="274"/>
                  <a:pt x="1642" y="274"/>
                </a:cubicBezTo>
                <a:cubicBezTo>
                  <a:pt x="1642" y="274"/>
                  <a:pt x="1641" y="275"/>
                  <a:pt x="1641" y="275"/>
                </a:cubicBezTo>
                <a:cubicBezTo>
                  <a:pt x="1599" y="298"/>
                  <a:pt x="1599" y="298"/>
                  <a:pt x="1599" y="298"/>
                </a:cubicBezTo>
                <a:cubicBezTo>
                  <a:pt x="1599" y="298"/>
                  <a:pt x="1599" y="298"/>
                  <a:pt x="1599" y="298"/>
                </a:cubicBezTo>
                <a:cubicBezTo>
                  <a:pt x="1599" y="298"/>
                  <a:pt x="1599" y="298"/>
                  <a:pt x="1599" y="298"/>
                </a:cubicBezTo>
                <a:cubicBezTo>
                  <a:pt x="1599" y="298"/>
                  <a:pt x="1599" y="298"/>
                  <a:pt x="1599" y="298"/>
                </a:cubicBezTo>
                <a:cubicBezTo>
                  <a:pt x="1599" y="298"/>
                  <a:pt x="1599" y="298"/>
                  <a:pt x="1599" y="298"/>
                </a:cubicBezTo>
                <a:cubicBezTo>
                  <a:pt x="1555" y="323"/>
                  <a:pt x="1555" y="323"/>
                  <a:pt x="1555" y="323"/>
                </a:cubicBezTo>
                <a:cubicBezTo>
                  <a:pt x="1555" y="323"/>
                  <a:pt x="1555" y="323"/>
                  <a:pt x="1555" y="323"/>
                </a:cubicBezTo>
                <a:cubicBezTo>
                  <a:pt x="1555" y="323"/>
                  <a:pt x="1555" y="323"/>
                  <a:pt x="1555" y="323"/>
                </a:cubicBezTo>
                <a:cubicBezTo>
                  <a:pt x="1555" y="323"/>
                  <a:pt x="1555" y="323"/>
                  <a:pt x="1555" y="323"/>
                </a:cubicBezTo>
                <a:cubicBezTo>
                  <a:pt x="1511" y="347"/>
                  <a:pt x="1511" y="347"/>
                  <a:pt x="1511" y="347"/>
                </a:cubicBezTo>
                <a:cubicBezTo>
                  <a:pt x="1511" y="347"/>
                  <a:pt x="1511" y="347"/>
                  <a:pt x="1511" y="347"/>
                </a:cubicBezTo>
                <a:cubicBezTo>
                  <a:pt x="1511" y="347"/>
                  <a:pt x="1511" y="347"/>
                  <a:pt x="1511" y="347"/>
                </a:cubicBezTo>
                <a:cubicBezTo>
                  <a:pt x="1511" y="347"/>
                  <a:pt x="1511" y="347"/>
                  <a:pt x="1511" y="347"/>
                </a:cubicBezTo>
                <a:cubicBezTo>
                  <a:pt x="1468" y="371"/>
                  <a:pt x="1468" y="371"/>
                  <a:pt x="1468" y="371"/>
                </a:cubicBezTo>
                <a:lnTo>
                  <a:pt x="1468" y="83"/>
                </a:lnTo>
                <a:close/>
                <a:moveTo>
                  <a:pt x="1470" y="716"/>
                </a:moveTo>
                <a:cubicBezTo>
                  <a:pt x="1470" y="716"/>
                  <a:pt x="1470" y="716"/>
                  <a:pt x="1470" y="716"/>
                </a:cubicBezTo>
                <a:cubicBezTo>
                  <a:pt x="1470" y="668"/>
                  <a:pt x="1470" y="668"/>
                  <a:pt x="1470" y="668"/>
                </a:cubicBezTo>
                <a:cubicBezTo>
                  <a:pt x="1470" y="667"/>
                  <a:pt x="1470" y="667"/>
                  <a:pt x="1470" y="667"/>
                </a:cubicBezTo>
                <a:cubicBezTo>
                  <a:pt x="1470" y="667"/>
                  <a:pt x="1470" y="667"/>
                  <a:pt x="1470" y="667"/>
                </a:cubicBezTo>
                <a:cubicBezTo>
                  <a:pt x="1470" y="619"/>
                  <a:pt x="1470" y="619"/>
                  <a:pt x="1470" y="619"/>
                </a:cubicBezTo>
                <a:cubicBezTo>
                  <a:pt x="1470" y="619"/>
                  <a:pt x="1470" y="619"/>
                  <a:pt x="1470" y="619"/>
                </a:cubicBezTo>
                <a:cubicBezTo>
                  <a:pt x="1470" y="618"/>
                  <a:pt x="1470" y="618"/>
                  <a:pt x="1470" y="618"/>
                </a:cubicBezTo>
                <a:cubicBezTo>
                  <a:pt x="1470" y="618"/>
                  <a:pt x="1470" y="618"/>
                  <a:pt x="1470" y="618"/>
                </a:cubicBezTo>
                <a:cubicBezTo>
                  <a:pt x="1470" y="570"/>
                  <a:pt x="1470" y="570"/>
                  <a:pt x="1470" y="570"/>
                </a:cubicBezTo>
                <a:cubicBezTo>
                  <a:pt x="1470" y="570"/>
                  <a:pt x="1470" y="570"/>
                  <a:pt x="1470" y="570"/>
                </a:cubicBezTo>
                <a:cubicBezTo>
                  <a:pt x="1470" y="569"/>
                  <a:pt x="1470" y="569"/>
                  <a:pt x="1470" y="569"/>
                </a:cubicBezTo>
                <a:cubicBezTo>
                  <a:pt x="1470" y="521"/>
                  <a:pt x="1470" y="521"/>
                  <a:pt x="1470" y="521"/>
                </a:cubicBezTo>
                <a:cubicBezTo>
                  <a:pt x="1470" y="520"/>
                  <a:pt x="1470" y="520"/>
                  <a:pt x="1470" y="520"/>
                </a:cubicBezTo>
                <a:cubicBezTo>
                  <a:pt x="1470" y="475"/>
                  <a:pt x="1470" y="475"/>
                  <a:pt x="1470" y="475"/>
                </a:cubicBezTo>
                <a:cubicBezTo>
                  <a:pt x="1730" y="619"/>
                  <a:pt x="1730" y="619"/>
                  <a:pt x="1730" y="619"/>
                </a:cubicBezTo>
                <a:cubicBezTo>
                  <a:pt x="1688" y="643"/>
                  <a:pt x="1688" y="643"/>
                  <a:pt x="1688" y="643"/>
                </a:cubicBezTo>
                <a:cubicBezTo>
                  <a:pt x="1688" y="643"/>
                  <a:pt x="1688" y="643"/>
                  <a:pt x="1688" y="643"/>
                </a:cubicBezTo>
                <a:cubicBezTo>
                  <a:pt x="1688" y="643"/>
                  <a:pt x="1688" y="643"/>
                  <a:pt x="1688" y="643"/>
                </a:cubicBezTo>
                <a:cubicBezTo>
                  <a:pt x="1688" y="643"/>
                  <a:pt x="1688" y="643"/>
                  <a:pt x="1688" y="643"/>
                </a:cubicBezTo>
                <a:cubicBezTo>
                  <a:pt x="1646" y="666"/>
                  <a:pt x="1646" y="666"/>
                  <a:pt x="1646" y="666"/>
                </a:cubicBezTo>
                <a:cubicBezTo>
                  <a:pt x="1645" y="666"/>
                  <a:pt x="1644" y="667"/>
                  <a:pt x="1643" y="667"/>
                </a:cubicBezTo>
                <a:cubicBezTo>
                  <a:pt x="1643" y="668"/>
                  <a:pt x="1642" y="668"/>
                  <a:pt x="1642" y="668"/>
                </a:cubicBezTo>
                <a:cubicBezTo>
                  <a:pt x="1600" y="691"/>
                  <a:pt x="1600" y="691"/>
                  <a:pt x="1600" y="691"/>
                </a:cubicBezTo>
                <a:cubicBezTo>
                  <a:pt x="1600" y="692"/>
                  <a:pt x="1600" y="692"/>
                  <a:pt x="1600" y="692"/>
                </a:cubicBezTo>
                <a:cubicBezTo>
                  <a:pt x="1600" y="692"/>
                  <a:pt x="1600" y="692"/>
                  <a:pt x="1600" y="692"/>
                </a:cubicBezTo>
                <a:cubicBezTo>
                  <a:pt x="1600" y="692"/>
                  <a:pt x="1600" y="692"/>
                  <a:pt x="1600" y="692"/>
                </a:cubicBezTo>
                <a:cubicBezTo>
                  <a:pt x="1600" y="692"/>
                  <a:pt x="1600" y="692"/>
                  <a:pt x="1600" y="692"/>
                </a:cubicBezTo>
                <a:cubicBezTo>
                  <a:pt x="1556" y="716"/>
                  <a:pt x="1556" y="716"/>
                  <a:pt x="1556" y="716"/>
                </a:cubicBezTo>
                <a:cubicBezTo>
                  <a:pt x="1556" y="716"/>
                  <a:pt x="1556" y="716"/>
                  <a:pt x="1556" y="716"/>
                </a:cubicBezTo>
                <a:cubicBezTo>
                  <a:pt x="1556" y="716"/>
                  <a:pt x="1556" y="716"/>
                  <a:pt x="1556" y="716"/>
                </a:cubicBezTo>
                <a:cubicBezTo>
                  <a:pt x="1556" y="716"/>
                  <a:pt x="1556" y="716"/>
                  <a:pt x="1556" y="716"/>
                </a:cubicBezTo>
                <a:cubicBezTo>
                  <a:pt x="1512" y="740"/>
                  <a:pt x="1512" y="740"/>
                  <a:pt x="1512" y="740"/>
                </a:cubicBezTo>
                <a:cubicBezTo>
                  <a:pt x="1512" y="741"/>
                  <a:pt x="1512" y="741"/>
                  <a:pt x="1512" y="741"/>
                </a:cubicBezTo>
                <a:cubicBezTo>
                  <a:pt x="1512" y="741"/>
                  <a:pt x="1512" y="741"/>
                  <a:pt x="1512" y="741"/>
                </a:cubicBezTo>
                <a:cubicBezTo>
                  <a:pt x="1512" y="741"/>
                  <a:pt x="1512" y="741"/>
                  <a:pt x="1512" y="741"/>
                </a:cubicBezTo>
                <a:cubicBezTo>
                  <a:pt x="1470" y="764"/>
                  <a:pt x="1470" y="764"/>
                  <a:pt x="1470" y="764"/>
                </a:cubicBezTo>
                <a:lnTo>
                  <a:pt x="1470" y="716"/>
                </a:lnTo>
                <a:close/>
                <a:moveTo>
                  <a:pt x="1692" y="2207"/>
                </a:moveTo>
                <a:cubicBezTo>
                  <a:pt x="1692" y="2207"/>
                  <a:pt x="1692" y="2207"/>
                  <a:pt x="1692" y="2207"/>
                </a:cubicBezTo>
                <a:cubicBezTo>
                  <a:pt x="1692" y="2208"/>
                  <a:pt x="1692" y="2208"/>
                  <a:pt x="1692" y="2208"/>
                </a:cubicBezTo>
                <a:cubicBezTo>
                  <a:pt x="1692" y="2208"/>
                  <a:pt x="1692" y="2208"/>
                  <a:pt x="1692" y="2208"/>
                </a:cubicBezTo>
                <a:cubicBezTo>
                  <a:pt x="1648" y="2232"/>
                  <a:pt x="1648" y="2232"/>
                  <a:pt x="1648" y="2232"/>
                </a:cubicBezTo>
                <a:cubicBezTo>
                  <a:pt x="1648" y="2232"/>
                  <a:pt x="1648" y="2232"/>
                  <a:pt x="1648" y="2232"/>
                </a:cubicBezTo>
                <a:cubicBezTo>
                  <a:pt x="1604" y="2256"/>
                  <a:pt x="1604" y="2256"/>
                  <a:pt x="1604" y="2256"/>
                </a:cubicBezTo>
                <a:cubicBezTo>
                  <a:pt x="1604" y="2256"/>
                  <a:pt x="1604" y="2256"/>
                  <a:pt x="1604" y="2256"/>
                </a:cubicBezTo>
                <a:cubicBezTo>
                  <a:pt x="1560" y="2281"/>
                  <a:pt x="1560" y="2281"/>
                  <a:pt x="1560" y="2281"/>
                </a:cubicBezTo>
                <a:cubicBezTo>
                  <a:pt x="1560" y="2281"/>
                  <a:pt x="1560" y="2281"/>
                  <a:pt x="1560" y="2281"/>
                </a:cubicBezTo>
                <a:cubicBezTo>
                  <a:pt x="1516" y="2305"/>
                  <a:pt x="1516" y="2305"/>
                  <a:pt x="1516" y="2305"/>
                </a:cubicBezTo>
                <a:cubicBezTo>
                  <a:pt x="1516" y="2305"/>
                  <a:pt x="1516" y="2305"/>
                  <a:pt x="1516" y="2305"/>
                </a:cubicBezTo>
                <a:cubicBezTo>
                  <a:pt x="1473" y="2329"/>
                  <a:pt x="1473" y="2329"/>
                  <a:pt x="1473" y="2329"/>
                </a:cubicBezTo>
                <a:cubicBezTo>
                  <a:pt x="1473" y="2041"/>
                  <a:pt x="1473" y="2041"/>
                  <a:pt x="1473" y="2041"/>
                </a:cubicBezTo>
                <a:cubicBezTo>
                  <a:pt x="1474" y="2042"/>
                  <a:pt x="1474" y="2042"/>
                  <a:pt x="1474" y="2042"/>
                </a:cubicBezTo>
                <a:cubicBezTo>
                  <a:pt x="1474" y="2042"/>
                  <a:pt x="1474" y="2042"/>
                  <a:pt x="1474" y="2042"/>
                </a:cubicBezTo>
                <a:cubicBezTo>
                  <a:pt x="1474" y="2042"/>
                  <a:pt x="1474" y="2042"/>
                  <a:pt x="1474" y="2042"/>
                </a:cubicBezTo>
                <a:cubicBezTo>
                  <a:pt x="1474" y="2042"/>
                  <a:pt x="1474" y="2042"/>
                  <a:pt x="1474" y="2042"/>
                </a:cubicBezTo>
                <a:cubicBezTo>
                  <a:pt x="1518" y="2066"/>
                  <a:pt x="1518" y="2066"/>
                  <a:pt x="1518" y="2066"/>
                </a:cubicBezTo>
                <a:cubicBezTo>
                  <a:pt x="1518" y="2066"/>
                  <a:pt x="1518" y="2066"/>
                  <a:pt x="1518" y="2066"/>
                </a:cubicBezTo>
                <a:cubicBezTo>
                  <a:pt x="1518" y="2067"/>
                  <a:pt x="1518" y="2067"/>
                  <a:pt x="1518" y="2067"/>
                </a:cubicBezTo>
                <a:cubicBezTo>
                  <a:pt x="1518" y="2067"/>
                  <a:pt x="1518" y="2067"/>
                  <a:pt x="1518" y="2067"/>
                </a:cubicBezTo>
                <a:cubicBezTo>
                  <a:pt x="1562" y="2091"/>
                  <a:pt x="1562" y="2091"/>
                  <a:pt x="1562" y="2091"/>
                </a:cubicBezTo>
                <a:cubicBezTo>
                  <a:pt x="1562" y="2091"/>
                  <a:pt x="1562" y="2091"/>
                  <a:pt x="1562" y="2091"/>
                </a:cubicBezTo>
                <a:cubicBezTo>
                  <a:pt x="1562" y="2091"/>
                  <a:pt x="1562" y="2091"/>
                  <a:pt x="1562" y="2091"/>
                </a:cubicBezTo>
                <a:cubicBezTo>
                  <a:pt x="1606" y="2115"/>
                  <a:pt x="1606" y="2115"/>
                  <a:pt x="1606" y="2115"/>
                </a:cubicBezTo>
                <a:cubicBezTo>
                  <a:pt x="1606" y="2115"/>
                  <a:pt x="1606" y="2115"/>
                  <a:pt x="1606" y="2115"/>
                </a:cubicBezTo>
                <a:cubicBezTo>
                  <a:pt x="1606" y="2116"/>
                  <a:pt x="1606" y="2116"/>
                  <a:pt x="1606" y="2116"/>
                </a:cubicBezTo>
                <a:cubicBezTo>
                  <a:pt x="1606" y="2116"/>
                  <a:pt x="1606" y="2116"/>
                  <a:pt x="1606" y="2116"/>
                </a:cubicBezTo>
                <a:cubicBezTo>
                  <a:pt x="1648" y="2139"/>
                  <a:pt x="1648" y="2139"/>
                  <a:pt x="1648" y="2139"/>
                </a:cubicBezTo>
                <a:cubicBezTo>
                  <a:pt x="1648" y="2139"/>
                  <a:pt x="1649" y="2140"/>
                  <a:pt x="1650" y="2140"/>
                </a:cubicBezTo>
                <a:cubicBezTo>
                  <a:pt x="1694" y="2164"/>
                  <a:pt x="1694" y="2164"/>
                  <a:pt x="1694" y="2164"/>
                </a:cubicBezTo>
                <a:cubicBezTo>
                  <a:pt x="1694" y="2164"/>
                  <a:pt x="1694" y="2164"/>
                  <a:pt x="1694" y="2164"/>
                </a:cubicBezTo>
                <a:cubicBezTo>
                  <a:pt x="1694" y="2164"/>
                  <a:pt x="1694" y="2164"/>
                  <a:pt x="1694" y="2164"/>
                </a:cubicBezTo>
                <a:cubicBezTo>
                  <a:pt x="1694" y="2164"/>
                  <a:pt x="1694" y="2164"/>
                  <a:pt x="1694" y="2164"/>
                </a:cubicBezTo>
                <a:cubicBezTo>
                  <a:pt x="1732" y="2185"/>
                  <a:pt x="1732" y="2185"/>
                  <a:pt x="1732" y="2185"/>
                </a:cubicBezTo>
                <a:lnTo>
                  <a:pt x="1692" y="2207"/>
                </a:lnTo>
                <a:close/>
                <a:moveTo>
                  <a:pt x="1767" y="2135"/>
                </a:moveTo>
                <a:cubicBezTo>
                  <a:pt x="1724" y="2112"/>
                  <a:pt x="1724" y="2112"/>
                  <a:pt x="1724" y="2112"/>
                </a:cubicBezTo>
                <a:cubicBezTo>
                  <a:pt x="1724" y="2112"/>
                  <a:pt x="1724" y="2112"/>
                  <a:pt x="1724" y="2112"/>
                </a:cubicBezTo>
                <a:cubicBezTo>
                  <a:pt x="1724" y="2112"/>
                  <a:pt x="1724" y="2112"/>
                  <a:pt x="1724" y="2112"/>
                </a:cubicBezTo>
                <a:cubicBezTo>
                  <a:pt x="1724" y="2112"/>
                  <a:pt x="1724" y="2112"/>
                  <a:pt x="1724" y="2112"/>
                </a:cubicBezTo>
                <a:cubicBezTo>
                  <a:pt x="1682" y="2089"/>
                  <a:pt x="1682" y="2089"/>
                  <a:pt x="1682" y="2089"/>
                </a:cubicBezTo>
                <a:cubicBezTo>
                  <a:pt x="1681" y="2088"/>
                  <a:pt x="1681" y="2088"/>
                  <a:pt x="1680" y="2087"/>
                </a:cubicBezTo>
                <a:cubicBezTo>
                  <a:pt x="1636" y="2063"/>
                  <a:pt x="1636" y="2063"/>
                  <a:pt x="1636" y="2063"/>
                </a:cubicBezTo>
                <a:cubicBezTo>
                  <a:pt x="1636" y="2063"/>
                  <a:pt x="1636" y="2063"/>
                  <a:pt x="1636" y="2063"/>
                </a:cubicBezTo>
                <a:cubicBezTo>
                  <a:pt x="1636" y="2063"/>
                  <a:pt x="1636" y="2063"/>
                  <a:pt x="1636" y="2063"/>
                </a:cubicBezTo>
                <a:cubicBezTo>
                  <a:pt x="1636" y="2063"/>
                  <a:pt x="1636" y="2063"/>
                  <a:pt x="1636" y="2063"/>
                </a:cubicBezTo>
                <a:cubicBezTo>
                  <a:pt x="1592" y="2039"/>
                  <a:pt x="1592" y="2039"/>
                  <a:pt x="1592" y="2039"/>
                </a:cubicBezTo>
                <a:cubicBezTo>
                  <a:pt x="1592" y="2039"/>
                  <a:pt x="1592" y="2039"/>
                  <a:pt x="1592" y="2039"/>
                </a:cubicBezTo>
                <a:cubicBezTo>
                  <a:pt x="1592" y="2038"/>
                  <a:pt x="1592" y="2038"/>
                  <a:pt x="1592" y="2038"/>
                </a:cubicBezTo>
                <a:cubicBezTo>
                  <a:pt x="1592" y="2038"/>
                  <a:pt x="1592" y="2038"/>
                  <a:pt x="1592" y="2038"/>
                </a:cubicBezTo>
                <a:cubicBezTo>
                  <a:pt x="1548" y="2014"/>
                  <a:pt x="1548" y="2014"/>
                  <a:pt x="1548" y="2014"/>
                </a:cubicBezTo>
                <a:cubicBezTo>
                  <a:pt x="1548" y="2014"/>
                  <a:pt x="1548" y="2014"/>
                  <a:pt x="1548" y="2014"/>
                </a:cubicBezTo>
                <a:cubicBezTo>
                  <a:pt x="1548" y="2014"/>
                  <a:pt x="1548" y="2014"/>
                  <a:pt x="1548" y="2014"/>
                </a:cubicBezTo>
                <a:cubicBezTo>
                  <a:pt x="1505" y="1990"/>
                  <a:pt x="1505" y="1990"/>
                  <a:pt x="1505" y="1990"/>
                </a:cubicBezTo>
                <a:cubicBezTo>
                  <a:pt x="1767" y="1844"/>
                  <a:pt x="1767" y="1844"/>
                  <a:pt x="1767" y="1844"/>
                </a:cubicBezTo>
                <a:lnTo>
                  <a:pt x="1767" y="2135"/>
                </a:lnTo>
                <a:close/>
                <a:moveTo>
                  <a:pt x="1768" y="1749"/>
                </a:moveTo>
                <a:cubicBezTo>
                  <a:pt x="1502" y="1602"/>
                  <a:pt x="1502" y="1602"/>
                  <a:pt x="1502" y="1602"/>
                </a:cubicBezTo>
                <a:cubicBezTo>
                  <a:pt x="1503" y="1601"/>
                  <a:pt x="1503" y="1601"/>
                  <a:pt x="1503" y="1601"/>
                </a:cubicBezTo>
                <a:cubicBezTo>
                  <a:pt x="1503" y="1601"/>
                  <a:pt x="1503" y="1601"/>
                  <a:pt x="1503" y="1601"/>
                </a:cubicBezTo>
                <a:cubicBezTo>
                  <a:pt x="1503" y="1601"/>
                  <a:pt x="1503" y="1601"/>
                  <a:pt x="1503" y="1601"/>
                </a:cubicBezTo>
                <a:cubicBezTo>
                  <a:pt x="1503" y="1601"/>
                  <a:pt x="1503" y="1601"/>
                  <a:pt x="1503" y="1601"/>
                </a:cubicBezTo>
                <a:cubicBezTo>
                  <a:pt x="1547" y="1577"/>
                  <a:pt x="1547" y="1577"/>
                  <a:pt x="1547" y="1577"/>
                </a:cubicBezTo>
                <a:cubicBezTo>
                  <a:pt x="1547" y="1577"/>
                  <a:pt x="1547" y="1577"/>
                  <a:pt x="1547" y="1577"/>
                </a:cubicBezTo>
                <a:cubicBezTo>
                  <a:pt x="1547" y="1577"/>
                  <a:pt x="1547" y="1577"/>
                  <a:pt x="1547" y="1577"/>
                </a:cubicBezTo>
                <a:cubicBezTo>
                  <a:pt x="1591" y="1552"/>
                  <a:pt x="1591" y="1552"/>
                  <a:pt x="1591" y="1552"/>
                </a:cubicBezTo>
                <a:cubicBezTo>
                  <a:pt x="1591" y="1552"/>
                  <a:pt x="1591" y="1552"/>
                  <a:pt x="1591" y="1552"/>
                </a:cubicBezTo>
                <a:cubicBezTo>
                  <a:pt x="1591" y="1552"/>
                  <a:pt x="1591" y="1552"/>
                  <a:pt x="1591" y="1552"/>
                </a:cubicBezTo>
                <a:cubicBezTo>
                  <a:pt x="1635" y="1528"/>
                  <a:pt x="1635" y="1528"/>
                  <a:pt x="1635" y="1528"/>
                </a:cubicBezTo>
                <a:cubicBezTo>
                  <a:pt x="1635" y="1528"/>
                  <a:pt x="1635" y="1528"/>
                  <a:pt x="1635" y="1528"/>
                </a:cubicBezTo>
                <a:cubicBezTo>
                  <a:pt x="1635" y="1528"/>
                  <a:pt x="1635" y="1528"/>
                  <a:pt x="1635" y="1528"/>
                </a:cubicBezTo>
                <a:cubicBezTo>
                  <a:pt x="1635" y="1528"/>
                  <a:pt x="1635" y="1528"/>
                  <a:pt x="1635" y="1528"/>
                </a:cubicBezTo>
                <a:cubicBezTo>
                  <a:pt x="1635" y="1528"/>
                  <a:pt x="1635" y="1528"/>
                  <a:pt x="1635" y="1528"/>
                </a:cubicBezTo>
                <a:cubicBezTo>
                  <a:pt x="1679" y="1504"/>
                  <a:pt x="1679" y="1504"/>
                  <a:pt x="1679" y="1504"/>
                </a:cubicBezTo>
                <a:cubicBezTo>
                  <a:pt x="1679" y="1503"/>
                  <a:pt x="1679" y="1503"/>
                  <a:pt x="1679" y="1503"/>
                </a:cubicBezTo>
                <a:cubicBezTo>
                  <a:pt x="1723" y="1479"/>
                  <a:pt x="1723" y="1479"/>
                  <a:pt x="1723" y="1479"/>
                </a:cubicBezTo>
                <a:cubicBezTo>
                  <a:pt x="1723" y="1479"/>
                  <a:pt x="1723" y="1479"/>
                  <a:pt x="1723" y="1479"/>
                </a:cubicBezTo>
                <a:cubicBezTo>
                  <a:pt x="1767" y="1455"/>
                  <a:pt x="1767" y="1455"/>
                  <a:pt x="1767" y="1455"/>
                </a:cubicBezTo>
                <a:cubicBezTo>
                  <a:pt x="1767" y="1454"/>
                  <a:pt x="1767" y="1454"/>
                  <a:pt x="1767" y="1454"/>
                </a:cubicBezTo>
                <a:cubicBezTo>
                  <a:pt x="1767" y="1454"/>
                  <a:pt x="1767" y="1454"/>
                  <a:pt x="1767" y="1454"/>
                </a:cubicBezTo>
                <a:cubicBezTo>
                  <a:pt x="1768" y="1454"/>
                  <a:pt x="1768" y="1454"/>
                  <a:pt x="1768" y="1454"/>
                </a:cubicBezTo>
                <a:lnTo>
                  <a:pt x="1768" y="1749"/>
                </a:lnTo>
                <a:close/>
                <a:moveTo>
                  <a:pt x="2113" y="474"/>
                </a:moveTo>
                <a:cubicBezTo>
                  <a:pt x="2113" y="520"/>
                  <a:pt x="2113" y="520"/>
                  <a:pt x="2113" y="520"/>
                </a:cubicBezTo>
                <a:cubicBezTo>
                  <a:pt x="2113" y="521"/>
                  <a:pt x="2113" y="521"/>
                  <a:pt x="2113" y="521"/>
                </a:cubicBezTo>
                <a:cubicBezTo>
                  <a:pt x="2113" y="569"/>
                  <a:pt x="2113" y="569"/>
                  <a:pt x="2113" y="569"/>
                </a:cubicBezTo>
                <a:cubicBezTo>
                  <a:pt x="2113" y="570"/>
                  <a:pt x="2113" y="570"/>
                  <a:pt x="2113" y="570"/>
                </a:cubicBezTo>
                <a:cubicBezTo>
                  <a:pt x="2113" y="570"/>
                  <a:pt x="2113" y="570"/>
                  <a:pt x="2113" y="570"/>
                </a:cubicBezTo>
                <a:cubicBezTo>
                  <a:pt x="2113" y="618"/>
                  <a:pt x="2113" y="618"/>
                  <a:pt x="2113" y="618"/>
                </a:cubicBezTo>
                <a:cubicBezTo>
                  <a:pt x="2113" y="618"/>
                  <a:pt x="2113" y="618"/>
                  <a:pt x="2113" y="618"/>
                </a:cubicBezTo>
                <a:cubicBezTo>
                  <a:pt x="2113" y="619"/>
                  <a:pt x="2113" y="619"/>
                  <a:pt x="2113" y="619"/>
                </a:cubicBezTo>
                <a:cubicBezTo>
                  <a:pt x="2113" y="619"/>
                  <a:pt x="2113" y="619"/>
                  <a:pt x="2113" y="619"/>
                </a:cubicBezTo>
                <a:cubicBezTo>
                  <a:pt x="2113" y="667"/>
                  <a:pt x="2113" y="667"/>
                  <a:pt x="2113" y="667"/>
                </a:cubicBezTo>
                <a:cubicBezTo>
                  <a:pt x="2113" y="667"/>
                  <a:pt x="2113" y="667"/>
                  <a:pt x="2113" y="667"/>
                </a:cubicBezTo>
                <a:cubicBezTo>
                  <a:pt x="2113" y="668"/>
                  <a:pt x="2113" y="668"/>
                  <a:pt x="2113" y="668"/>
                </a:cubicBezTo>
                <a:cubicBezTo>
                  <a:pt x="2113" y="716"/>
                  <a:pt x="2113" y="716"/>
                  <a:pt x="2113" y="716"/>
                </a:cubicBezTo>
                <a:cubicBezTo>
                  <a:pt x="2113" y="716"/>
                  <a:pt x="2113" y="716"/>
                  <a:pt x="2113" y="716"/>
                </a:cubicBezTo>
                <a:cubicBezTo>
                  <a:pt x="2113" y="764"/>
                  <a:pt x="2113" y="764"/>
                  <a:pt x="2113" y="764"/>
                </a:cubicBezTo>
                <a:cubicBezTo>
                  <a:pt x="2112" y="764"/>
                  <a:pt x="2112" y="764"/>
                  <a:pt x="2111" y="763"/>
                </a:cubicBezTo>
                <a:cubicBezTo>
                  <a:pt x="2070" y="741"/>
                  <a:pt x="2070" y="741"/>
                  <a:pt x="2070" y="741"/>
                </a:cubicBezTo>
                <a:cubicBezTo>
                  <a:pt x="2070" y="741"/>
                  <a:pt x="2070" y="741"/>
                  <a:pt x="2070" y="741"/>
                </a:cubicBezTo>
                <a:cubicBezTo>
                  <a:pt x="2070" y="741"/>
                  <a:pt x="2070" y="741"/>
                  <a:pt x="2070" y="741"/>
                </a:cubicBezTo>
                <a:cubicBezTo>
                  <a:pt x="2030" y="718"/>
                  <a:pt x="2030" y="718"/>
                  <a:pt x="2030" y="718"/>
                </a:cubicBezTo>
                <a:cubicBezTo>
                  <a:pt x="2029" y="717"/>
                  <a:pt x="2028" y="717"/>
                  <a:pt x="2027" y="716"/>
                </a:cubicBezTo>
                <a:cubicBezTo>
                  <a:pt x="2026" y="716"/>
                  <a:pt x="2025" y="715"/>
                  <a:pt x="2023" y="714"/>
                </a:cubicBezTo>
                <a:cubicBezTo>
                  <a:pt x="1985" y="693"/>
                  <a:pt x="1985" y="693"/>
                  <a:pt x="1985" y="693"/>
                </a:cubicBezTo>
                <a:cubicBezTo>
                  <a:pt x="1985" y="693"/>
                  <a:pt x="1984" y="692"/>
                  <a:pt x="1983" y="692"/>
                </a:cubicBezTo>
                <a:cubicBezTo>
                  <a:pt x="1982" y="691"/>
                  <a:pt x="1981" y="691"/>
                  <a:pt x="1980" y="690"/>
                </a:cubicBezTo>
                <a:cubicBezTo>
                  <a:pt x="1938" y="667"/>
                  <a:pt x="1938" y="667"/>
                  <a:pt x="1938" y="667"/>
                </a:cubicBezTo>
                <a:cubicBezTo>
                  <a:pt x="1938" y="667"/>
                  <a:pt x="1938" y="667"/>
                  <a:pt x="1938" y="667"/>
                </a:cubicBezTo>
                <a:cubicBezTo>
                  <a:pt x="1894" y="643"/>
                  <a:pt x="1894" y="643"/>
                  <a:pt x="1894" y="643"/>
                </a:cubicBezTo>
                <a:cubicBezTo>
                  <a:pt x="1894" y="643"/>
                  <a:pt x="1894" y="643"/>
                  <a:pt x="1894" y="643"/>
                </a:cubicBezTo>
                <a:cubicBezTo>
                  <a:pt x="1894" y="643"/>
                  <a:pt x="1894" y="643"/>
                  <a:pt x="1894" y="643"/>
                </a:cubicBezTo>
                <a:cubicBezTo>
                  <a:pt x="1894" y="643"/>
                  <a:pt x="1894" y="643"/>
                  <a:pt x="1894" y="643"/>
                </a:cubicBezTo>
                <a:cubicBezTo>
                  <a:pt x="1852" y="619"/>
                  <a:pt x="1852" y="619"/>
                  <a:pt x="1852" y="619"/>
                </a:cubicBezTo>
                <a:lnTo>
                  <a:pt x="2113" y="474"/>
                </a:lnTo>
                <a:close/>
                <a:moveTo>
                  <a:pt x="1894" y="989"/>
                </a:moveTo>
                <a:cubicBezTo>
                  <a:pt x="1938" y="965"/>
                  <a:pt x="1938" y="965"/>
                  <a:pt x="1938" y="965"/>
                </a:cubicBezTo>
                <a:cubicBezTo>
                  <a:pt x="1938" y="964"/>
                  <a:pt x="1938" y="964"/>
                  <a:pt x="1938" y="964"/>
                </a:cubicBezTo>
                <a:cubicBezTo>
                  <a:pt x="1938" y="964"/>
                  <a:pt x="1938" y="964"/>
                  <a:pt x="1938" y="964"/>
                </a:cubicBezTo>
                <a:cubicBezTo>
                  <a:pt x="1982" y="940"/>
                  <a:pt x="1982" y="940"/>
                  <a:pt x="1982" y="940"/>
                </a:cubicBezTo>
                <a:cubicBezTo>
                  <a:pt x="1982" y="940"/>
                  <a:pt x="1982" y="940"/>
                  <a:pt x="1982" y="940"/>
                </a:cubicBezTo>
                <a:cubicBezTo>
                  <a:pt x="1982" y="940"/>
                  <a:pt x="1982" y="940"/>
                  <a:pt x="1982" y="940"/>
                </a:cubicBezTo>
                <a:cubicBezTo>
                  <a:pt x="1982" y="940"/>
                  <a:pt x="1982" y="940"/>
                  <a:pt x="1982" y="940"/>
                </a:cubicBezTo>
                <a:cubicBezTo>
                  <a:pt x="1982" y="940"/>
                  <a:pt x="1982" y="940"/>
                  <a:pt x="1982" y="940"/>
                </a:cubicBezTo>
                <a:cubicBezTo>
                  <a:pt x="2026" y="916"/>
                  <a:pt x="2026" y="916"/>
                  <a:pt x="2026" y="916"/>
                </a:cubicBezTo>
                <a:cubicBezTo>
                  <a:pt x="2026" y="916"/>
                  <a:pt x="2026" y="916"/>
                  <a:pt x="2026" y="916"/>
                </a:cubicBezTo>
                <a:cubicBezTo>
                  <a:pt x="2070" y="891"/>
                  <a:pt x="2070" y="891"/>
                  <a:pt x="2070" y="891"/>
                </a:cubicBezTo>
                <a:cubicBezTo>
                  <a:pt x="2070" y="891"/>
                  <a:pt x="2070" y="891"/>
                  <a:pt x="2070" y="891"/>
                </a:cubicBezTo>
                <a:cubicBezTo>
                  <a:pt x="2070" y="891"/>
                  <a:pt x="2070" y="891"/>
                  <a:pt x="2070" y="891"/>
                </a:cubicBezTo>
                <a:cubicBezTo>
                  <a:pt x="2070" y="891"/>
                  <a:pt x="2070" y="891"/>
                  <a:pt x="2070" y="891"/>
                </a:cubicBezTo>
                <a:cubicBezTo>
                  <a:pt x="2113" y="867"/>
                  <a:pt x="2113" y="867"/>
                  <a:pt x="2113" y="867"/>
                </a:cubicBezTo>
                <a:cubicBezTo>
                  <a:pt x="2113" y="913"/>
                  <a:pt x="2113" y="913"/>
                  <a:pt x="2113" y="913"/>
                </a:cubicBezTo>
                <a:cubicBezTo>
                  <a:pt x="2113" y="913"/>
                  <a:pt x="2113" y="913"/>
                  <a:pt x="2113" y="913"/>
                </a:cubicBezTo>
                <a:cubicBezTo>
                  <a:pt x="2113" y="962"/>
                  <a:pt x="2113" y="962"/>
                  <a:pt x="2113" y="962"/>
                </a:cubicBezTo>
                <a:cubicBezTo>
                  <a:pt x="2113" y="962"/>
                  <a:pt x="2113" y="962"/>
                  <a:pt x="2113" y="962"/>
                </a:cubicBezTo>
                <a:cubicBezTo>
                  <a:pt x="2113" y="962"/>
                  <a:pt x="2113" y="962"/>
                  <a:pt x="2113" y="962"/>
                </a:cubicBezTo>
                <a:cubicBezTo>
                  <a:pt x="2113" y="1011"/>
                  <a:pt x="2113" y="1011"/>
                  <a:pt x="2113" y="1011"/>
                </a:cubicBezTo>
                <a:cubicBezTo>
                  <a:pt x="2113" y="1011"/>
                  <a:pt x="2113" y="1011"/>
                  <a:pt x="2113" y="1011"/>
                </a:cubicBezTo>
                <a:cubicBezTo>
                  <a:pt x="2113" y="1011"/>
                  <a:pt x="2113" y="1011"/>
                  <a:pt x="2113" y="1011"/>
                </a:cubicBezTo>
                <a:cubicBezTo>
                  <a:pt x="2113" y="1011"/>
                  <a:pt x="2113" y="1011"/>
                  <a:pt x="2113" y="1011"/>
                </a:cubicBezTo>
                <a:cubicBezTo>
                  <a:pt x="2113" y="1060"/>
                  <a:pt x="2113" y="1060"/>
                  <a:pt x="2113" y="1060"/>
                </a:cubicBezTo>
                <a:cubicBezTo>
                  <a:pt x="2113" y="1060"/>
                  <a:pt x="2113" y="1060"/>
                  <a:pt x="2113" y="1060"/>
                </a:cubicBezTo>
                <a:cubicBezTo>
                  <a:pt x="2113" y="1060"/>
                  <a:pt x="2113" y="1060"/>
                  <a:pt x="2113" y="1060"/>
                </a:cubicBezTo>
                <a:cubicBezTo>
                  <a:pt x="2113" y="1109"/>
                  <a:pt x="2113" y="1109"/>
                  <a:pt x="2113" y="1109"/>
                </a:cubicBezTo>
                <a:cubicBezTo>
                  <a:pt x="2113" y="1109"/>
                  <a:pt x="2113" y="1109"/>
                  <a:pt x="2113" y="1109"/>
                </a:cubicBezTo>
                <a:cubicBezTo>
                  <a:pt x="2113" y="1153"/>
                  <a:pt x="2113" y="1153"/>
                  <a:pt x="2113" y="1153"/>
                </a:cubicBezTo>
                <a:cubicBezTo>
                  <a:pt x="2074" y="1131"/>
                  <a:pt x="2074" y="1131"/>
                  <a:pt x="2074" y="1131"/>
                </a:cubicBezTo>
                <a:cubicBezTo>
                  <a:pt x="2074" y="1131"/>
                  <a:pt x="2074" y="1131"/>
                  <a:pt x="2074" y="1131"/>
                </a:cubicBezTo>
                <a:cubicBezTo>
                  <a:pt x="2074" y="1131"/>
                  <a:pt x="2074" y="1131"/>
                  <a:pt x="2074" y="1131"/>
                </a:cubicBezTo>
                <a:cubicBezTo>
                  <a:pt x="2033" y="1108"/>
                  <a:pt x="2033" y="1108"/>
                  <a:pt x="2033" y="1108"/>
                </a:cubicBezTo>
                <a:cubicBezTo>
                  <a:pt x="2032" y="1108"/>
                  <a:pt x="2031" y="1107"/>
                  <a:pt x="2031" y="1107"/>
                </a:cubicBezTo>
                <a:cubicBezTo>
                  <a:pt x="2029" y="1106"/>
                  <a:pt x="2028" y="1106"/>
                  <a:pt x="2027" y="1105"/>
                </a:cubicBezTo>
                <a:cubicBezTo>
                  <a:pt x="1989" y="1084"/>
                  <a:pt x="1989" y="1084"/>
                  <a:pt x="1989" y="1084"/>
                </a:cubicBezTo>
                <a:cubicBezTo>
                  <a:pt x="1988" y="1083"/>
                  <a:pt x="1987" y="1083"/>
                  <a:pt x="1987" y="1082"/>
                </a:cubicBezTo>
                <a:cubicBezTo>
                  <a:pt x="1985" y="1082"/>
                  <a:pt x="1984" y="1081"/>
                  <a:pt x="1983" y="1081"/>
                </a:cubicBezTo>
                <a:cubicBezTo>
                  <a:pt x="1942" y="1058"/>
                  <a:pt x="1942" y="1058"/>
                  <a:pt x="1942" y="1058"/>
                </a:cubicBezTo>
                <a:cubicBezTo>
                  <a:pt x="1942" y="1058"/>
                  <a:pt x="1942" y="1058"/>
                  <a:pt x="1942" y="1058"/>
                </a:cubicBezTo>
                <a:cubicBezTo>
                  <a:pt x="1942" y="1058"/>
                  <a:pt x="1942" y="1058"/>
                  <a:pt x="1942" y="1058"/>
                </a:cubicBezTo>
                <a:cubicBezTo>
                  <a:pt x="1898" y="1033"/>
                  <a:pt x="1898" y="1033"/>
                  <a:pt x="1898" y="1033"/>
                </a:cubicBezTo>
                <a:cubicBezTo>
                  <a:pt x="1898" y="1033"/>
                  <a:pt x="1898" y="1033"/>
                  <a:pt x="1898" y="1033"/>
                </a:cubicBezTo>
                <a:cubicBezTo>
                  <a:pt x="1856" y="1010"/>
                  <a:pt x="1856" y="1010"/>
                  <a:pt x="1856" y="1010"/>
                </a:cubicBezTo>
                <a:cubicBezTo>
                  <a:pt x="1894" y="989"/>
                  <a:pt x="1894" y="989"/>
                  <a:pt x="1894" y="989"/>
                </a:cubicBezTo>
                <a:cubicBezTo>
                  <a:pt x="1894" y="989"/>
                  <a:pt x="1894" y="989"/>
                  <a:pt x="1894" y="989"/>
                </a:cubicBezTo>
                <a:cubicBezTo>
                  <a:pt x="1894" y="989"/>
                  <a:pt x="1894" y="989"/>
                  <a:pt x="1894" y="989"/>
                </a:cubicBezTo>
                <a:close/>
                <a:moveTo>
                  <a:pt x="1821" y="279"/>
                </a:moveTo>
                <a:cubicBezTo>
                  <a:pt x="1822" y="279"/>
                  <a:pt x="1822" y="279"/>
                  <a:pt x="1822" y="279"/>
                </a:cubicBezTo>
                <a:cubicBezTo>
                  <a:pt x="1822" y="279"/>
                  <a:pt x="1822" y="279"/>
                  <a:pt x="1822" y="279"/>
                </a:cubicBezTo>
                <a:cubicBezTo>
                  <a:pt x="1822" y="279"/>
                  <a:pt x="1822" y="279"/>
                  <a:pt x="1822" y="279"/>
                </a:cubicBezTo>
                <a:cubicBezTo>
                  <a:pt x="1866" y="304"/>
                  <a:pt x="1866" y="304"/>
                  <a:pt x="1866" y="304"/>
                </a:cubicBezTo>
                <a:cubicBezTo>
                  <a:pt x="1866" y="304"/>
                  <a:pt x="1866" y="304"/>
                  <a:pt x="1866" y="304"/>
                </a:cubicBezTo>
                <a:cubicBezTo>
                  <a:pt x="1866" y="304"/>
                  <a:pt x="1866" y="304"/>
                  <a:pt x="1866" y="304"/>
                </a:cubicBezTo>
                <a:cubicBezTo>
                  <a:pt x="1866" y="304"/>
                  <a:pt x="1866" y="304"/>
                  <a:pt x="1866" y="304"/>
                </a:cubicBezTo>
                <a:cubicBezTo>
                  <a:pt x="1910" y="328"/>
                  <a:pt x="1910" y="328"/>
                  <a:pt x="1910" y="328"/>
                </a:cubicBezTo>
                <a:cubicBezTo>
                  <a:pt x="1910" y="328"/>
                  <a:pt x="1910" y="328"/>
                  <a:pt x="1910" y="328"/>
                </a:cubicBezTo>
                <a:cubicBezTo>
                  <a:pt x="1910" y="328"/>
                  <a:pt x="1910" y="328"/>
                  <a:pt x="1910" y="328"/>
                </a:cubicBezTo>
                <a:cubicBezTo>
                  <a:pt x="1910" y="328"/>
                  <a:pt x="1910" y="328"/>
                  <a:pt x="1910" y="328"/>
                </a:cubicBezTo>
                <a:cubicBezTo>
                  <a:pt x="1954" y="352"/>
                  <a:pt x="1954" y="352"/>
                  <a:pt x="1954" y="352"/>
                </a:cubicBezTo>
                <a:cubicBezTo>
                  <a:pt x="1954" y="353"/>
                  <a:pt x="1954" y="353"/>
                  <a:pt x="1954" y="353"/>
                </a:cubicBezTo>
                <a:cubicBezTo>
                  <a:pt x="1954" y="353"/>
                  <a:pt x="1954" y="353"/>
                  <a:pt x="1954" y="353"/>
                </a:cubicBezTo>
                <a:cubicBezTo>
                  <a:pt x="1954" y="353"/>
                  <a:pt x="1954" y="353"/>
                  <a:pt x="1954" y="353"/>
                </a:cubicBezTo>
                <a:cubicBezTo>
                  <a:pt x="1954" y="353"/>
                  <a:pt x="1954" y="353"/>
                  <a:pt x="1954" y="353"/>
                </a:cubicBezTo>
                <a:cubicBezTo>
                  <a:pt x="1996" y="376"/>
                  <a:pt x="1996" y="376"/>
                  <a:pt x="1996" y="376"/>
                </a:cubicBezTo>
                <a:cubicBezTo>
                  <a:pt x="1996" y="376"/>
                  <a:pt x="1997" y="377"/>
                  <a:pt x="1998" y="377"/>
                </a:cubicBezTo>
                <a:cubicBezTo>
                  <a:pt x="2042" y="402"/>
                  <a:pt x="2042" y="402"/>
                  <a:pt x="2042" y="402"/>
                </a:cubicBezTo>
                <a:cubicBezTo>
                  <a:pt x="2042" y="402"/>
                  <a:pt x="2042" y="402"/>
                  <a:pt x="2042" y="402"/>
                </a:cubicBezTo>
                <a:cubicBezTo>
                  <a:pt x="2080" y="423"/>
                  <a:pt x="2080" y="423"/>
                  <a:pt x="2080" y="423"/>
                </a:cubicBezTo>
                <a:cubicBezTo>
                  <a:pt x="2040" y="445"/>
                  <a:pt x="2040" y="445"/>
                  <a:pt x="2040" y="445"/>
                </a:cubicBezTo>
                <a:cubicBezTo>
                  <a:pt x="2040" y="445"/>
                  <a:pt x="2040" y="445"/>
                  <a:pt x="2040" y="445"/>
                </a:cubicBezTo>
                <a:cubicBezTo>
                  <a:pt x="2040" y="445"/>
                  <a:pt x="2040" y="445"/>
                  <a:pt x="2040" y="445"/>
                </a:cubicBezTo>
                <a:cubicBezTo>
                  <a:pt x="1996" y="469"/>
                  <a:pt x="1996" y="469"/>
                  <a:pt x="1996" y="469"/>
                </a:cubicBezTo>
                <a:cubicBezTo>
                  <a:pt x="1996" y="469"/>
                  <a:pt x="1996" y="469"/>
                  <a:pt x="1996" y="469"/>
                </a:cubicBezTo>
                <a:cubicBezTo>
                  <a:pt x="1952" y="494"/>
                  <a:pt x="1952" y="494"/>
                  <a:pt x="1952" y="494"/>
                </a:cubicBezTo>
                <a:cubicBezTo>
                  <a:pt x="1952" y="494"/>
                  <a:pt x="1952" y="494"/>
                  <a:pt x="1952" y="494"/>
                </a:cubicBezTo>
                <a:cubicBezTo>
                  <a:pt x="1908" y="518"/>
                  <a:pt x="1908" y="518"/>
                  <a:pt x="1908" y="518"/>
                </a:cubicBezTo>
                <a:cubicBezTo>
                  <a:pt x="1908" y="518"/>
                  <a:pt x="1908" y="518"/>
                  <a:pt x="1908" y="518"/>
                </a:cubicBezTo>
                <a:cubicBezTo>
                  <a:pt x="1864" y="543"/>
                  <a:pt x="1864" y="543"/>
                  <a:pt x="1864" y="543"/>
                </a:cubicBezTo>
                <a:cubicBezTo>
                  <a:pt x="1864" y="543"/>
                  <a:pt x="1864" y="543"/>
                  <a:pt x="1864" y="543"/>
                </a:cubicBezTo>
                <a:cubicBezTo>
                  <a:pt x="1821" y="567"/>
                  <a:pt x="1821" y="567"/>
                  <a:pt x="1821" y="567"/>
                </a:cubicBezTo>
                <a:lnTo>
                  <a:pt x="1821" y="279"/>
                </a:lnTo>
                <a:close/>
                <a:moveTo>
                  <a:pt x="1822" y="671"/>
                </a:moveTo>
                <a:cubicBezTo>
                  <a:pt x="1823" y="672"/>
                  <a:pt x="1823" y="672"/>
                  <a:pt x="1823" y="672"/>
                </a:cubicBezTo>
                <a:cubicBezTo>
                  <a:pt x="1823" y="672"/>
                  <a:pt x="1823" y="672"/>
                  <a:pt x="1823" y="672"/>
                </a:cubicBezTo>
                <a:cubicBezTo>
                  <a:pt x="1823" y="672"/>
                  <a:pt x="1823" y="672"/>
                  <a:pt x="1823" y="672"/>
                </a:cubicBezTo>
                <a:cubicBezTo>
                  <a:pt x="1823" y="672"/>
                  <a:pt x="1823" y="672"/>
                  <a:pt x="1823" y="672"/>
                </a:cubicBezTo>
                <a:cubicBezTo>
                  <a:pt x="1867" y="696"/>
                  <a:pt x="1867" y="696"/>
                  <a:pt x="1867" y="696"/>
                </a:cubicBezTo>
                <a:cubicBezTo>
                  <a:pt x="1867" y="696"/>
                  <a:pt x="1867" y="696"/>
                  <a:pt x="1867" y="696"/>
                </a:cubicBezTo>
                <a:cubicBezTo>
                  <a:pt x="1867" y="696"/>
                  <a:pt x="1867" y="696"/>
                  <a:pt x="1867" y="696"/>
                </a:cubicBezTo>
                <a:cubicBezTo>
                  <a:pt x="1867" y="696"/>
                  <a:pt x="1867" y="696"/>
                  <a:pt x="1867" y="696"/>
                </a:cubicBezTo>
                <a:cubicBezTo>
                  <a:pt x="1911" y="721"/>
                  <a:pt x="1911" y="721"/>
                  <a:pt x="1911" y="721"/>
                </a:cubicBezTo>
                <a:cubicBezTo>
                  <a:pt x="1911" y="721"/>
                  <a:pt x="1911" y="721"/>
                  <a:pt x="1911" y="721"/>
                </a:cubicBezTo>
                <a:cubicBezTo>
                  <a:pt x="1911" y="721"/>
                  <a:pt x="1911" y="721"/>
                  <a:pt x="1911" y="721"/>
                </a:cubicBezTo>
                <a:cubicBezTo>
                  <a:pt x="1911" y="721"/>
                  <a:pt x="1911" y="721"/>
                  <a:pt x="1911" y="721"/>
                </a:cubicBezTo>
                <a:cubicBezTo>
                  <a:pt x="1955" y="745"/>
                  <a:pt x="1955" y="745"/>
                  <a:pt x="1955" y="745"/>
                </a:cubicBezTo>
                <a:cubicBezTo>
                  <a:pt x="1955" y="745"/>
                  <a:pt x="1955" y="745"/>
                  <a:pt x="1955" y="745"/>
                </a:cubicBezTo>
                <a:cubicBezTo>
                  <a:pt x="1955" y="745"/>
                  <a:pt x="1955" y="745"/>
                  <a:pt x="1955" y="745"/>
                </a:cubicBezTo>
                <a:cubicBezTo>
                  <a:pt x="1955" y="745"/>
                  <a:pt x="1955" y="745"/>
                  <a:pt x="1955" y="745"/>
                </a:cubicBezTo>
                <a:cubicBezTo>
                  <a:pt x="1997" y="769"/>
                  <a:pt x="1997" y="769"/>
                  <a:pt x="1997" y="769"/>
                </a:cubicBezTo>
                <a:cubicBezTo>
                  <a:pt x="1998" y="769"/>
                  <a:pt x="1998" y="769"/>
                  <a:pt x="1999" y="770"/>
                </a:cubicBezTo>
                <a:cubicBezTo>
                  <a:pt x="2043" y="794"/>
                  <a:pt x="2043" y="794"/>
                  <a:pt x="2043" y="794"/>
                </a:cubicBezTo>
                <a:cubicBezTo>
                  <a:pt x="2043" y="794"/>
                  <a:pt x="2043" y="794"/>
                  <a:pt x="2043" y="794"/>
                </a:cubicBezTo>
                <a:cubicBezTo>
                  <a:pt x="2043" y="794"/>
                  <a:pt x="2043" y="794"/>
                  <a:pt x="2043" y="794"/>
                </a:cubicBezTo>
                <a:cubicBezTo>
                  <a:pt x="2043" y="794"/>
                  <a:pt x="2043" y="794"/>
                  <a:pt x="2043" y="794"/>
                </a:cubicBezTo>
                <a:cubicBezTo>
                  <a:pt x="2081" y="815"/>
                  <a:pt x="2081" y="815"/>
                  <a:pt x="2081" y="815"/>
                </a:cubicBezTo>
                <a:cubicBezTo>
                  <a:pt x="2041" y="837"/>
                  <a:pt x="2041" y="837"/>
                  <a:pt x="2041" y="837"/>
                </a:cubicBezTo>
                <a:cubicBezTo>
                  <a:pt x="2041" y="837"/>
                  <a:pt x="2041" y="837"/>
                  <a:pt x="2041" y="837"/>
                </a:cubicBezTo>
                <a:cubicBezTo>
                  <a:pt x="2041" y="837"/>
                  <a:pt x="2041" y="837"/>
                  <a:pt x="2041" y="837"/>
                </a:cubicBezTo>
                <a:cubicBezTo>
                  <a:pt x="2041" y="837"/>
                  <a:pt x="2041" y="837"/>
                  <a:pt x="2041" y="837"/>
                </a:cubicBezTo>
                <a:cubicBezTo>
                  <a:pt x="1997" y="862"/>
                  <a:pt x="1997" y="862"/>
                  <a:pt x="1997" y="862"/>
                </a:cubicBezTo>
                <a:cubicBezTo>
                  <a:pt x="1997" y="862"/>
                  <a:pt x="1997" y="862"/>
                  <a:pt x="1997" y="862"/>
                </a:cubicBezTo>
                <a:cubicBezTo>
                  <a:pt x="1997" y="862"/>
                  <a:pt x="1997" y="862"/>
                  <a:pt x="1997" y="862"/>
                </a:cubicBezTo>
                <a:cubicBezTo>
                  <a:pt x="1953" y="886"/>
                  <a:pt x="1953" y="886"/>
                  <a:pt x="1953" y="886"/>
                </a:cubicBezTo>
                <a:cubicBezTo>
                  <a:pt x="1953" y="886"/>
                  <a:pt x="1953" y="886"/>
                  <a:pt x="1953" y="886"/>
                </a:cubicBezTo>
                <a:cubicBezTo>
                  <a:pt x="1909" y="911"/>
                  <a:pt x="1909" y="911"/>
                  <a:pt x="1909" y="911"/>
                </a:cubicBezTo>
                <a:cubicBezTo>
                  <a:pt x="1909" y="911"/>
                  <a:pt x="1909" y="911"/>
                  <a:pt x="1909" y="911"/>
                </a:cubicBezTo>
                <a:cubicBezTo>
                  <a:pt x="1909" y="911"/>
                  <a:pt x="1909" y="911"/>
                  <a:pt x="1909" y="911"/>
                </a:cubicBezTo>
                <a:cubicBezTo>
                  <a:pt x="1909" y="911"/>
                  <a:pt x="1909" y="911"/>
                  <a:pt x="1909" y="911"/>
                </a:cubicBezTo>
                <a:cubicBezTo>
                  <a:pt x="1865" y="935"/>
                  <a:pt x="1865" y="935"/>
                  <a:pt x="1865" y="935"/>
                </a:cubicBezTo>
                <a:cubicBezTo>
                  <a:pt x="1865" y="935"/>
                  <a:pt x="1865" y="935"/>
                  <a:pt x="1865" y="935"/>
                </a:cubicBezTo>
                <a:cubicBezTo>
                  <a:pt x="1865" y="935"/>
                  <a:pt x="1865" y="935"/>
                  <a:pt x="1865" y="935"/>
                </a:cubicBezTo>
                <a:cubicBezTo>
                  <a:pt x="1822" y="959"/>
                  <a:pt x="1822" y="959"/>
                  <a:pt x="1822" y="959"/>
                </a:cubicBezTo>
                <a:lnTo>
                  <a:pt x="1822" y="671"/>
                </a:lnTo>
                <a:close/>
                <a:moveTo>
                  <a:pt x="1827" y="1066"/>
                </a:moveTo>
                <a:cubicBezTo>
                  <a:pt x="2081" y="1208"/>
                  <a:pt x="2081" y="1208"/>
                  <a:pt x="2081" y="1208"/>
                </a:cubicBezTo>
                <a:cubicBezTo>
                  <a:pt x="2040" y="1230"/>
                  <a:pt x="2040" y="1230"/>
                  <a:pt x="2040" y="1230"/>
                </a:cubicBezTo>
                <a:cubicBezTo>
                  <a:pt x="2040" y="1230"/>
                  <a:pt x="2040" y="1230"/>
                  <a:pt x="2040" y="1230"/>
                </a:cubicBezTo>
                <a:cubicBezTo>
                  <a:pt x="2040" y="1230"/>
                  <a:pt x="2040" y="1230"/>
                  <a:pt x="2040" y="1230"/>
                </a:cubicBezTo>
                <a:cubicBezTo>
                  <a:pt x="1996" y="1254"/>
                  <a:pt x="1996" y="1254"/>
                  <a:pt x="1996" y="1254"/>
                </a:cubicBezTo>
                <a:cubicBezTo>
                  <a:pt x="1996" y="1255"/>
                  <a:pt x="1996" y="1255"/>
                  <a:pt x="1996" y="1255"/>
                </a:cubicBezTo>
                <a:cubicBezTo>
                  <a:pt x="1952" y="1279"/>
                  <a:pt x="1952" y="1279"/>
                  <a:pt x="1952" y="1279"/>
                </a:cubicBezTo>
                <a:cubicBezTo>
                  <a:pt x="1952" y="1279"/>
                  <a:pt x="1952" y="1279"/>
                  <a:pt x="1952" y="1279"/>
                </a:cubicBezTo>
                <a:cubicBezTo>
                  <a:pt x="1908" y="1304"/>
                  <a:pt x="1908" y="1304"/>
                  <a:pt x="1908" y="1304"/>
                </a:cubicBezTo>
                <a:cubicBezTo>
                  <a:pt x="1908" y="1304"/>
                  <a:pt x="1908" y="1304"/>
                  <a:pt x="1908" y="1304"/>
                </a:cubicBezTo>
                <a:cubicBezTo>
                  <a:pt x="1864" y="1328"/>
                  <a:pt x="1864" y="1328"/>
                  <a:pt x="1864" y="1328"/>
                </a:cubicBezTo>
                <a:cubicBezTo>
                  <a:pt x="1864" y="1328"/>
                  <a:pt x="1864" y="1328"/>
                  <a:pt x="1864" y="1328"/>
                </a:cubicBezTo>
                <a:cubicBezTo>
                  <a:pt x="1827" y="1349"/>
                  <a:pt x="1827" y="1349"/>
                  <a:pt x="1827" y="1349"/>
                </a:cubicBezTo>
                <a:lnTo>
                  <a:pt x="1827" y="1066"/>
                </a:lnTo>
                <a:close/>
                <a:moveTo>
                  <a:pt x="2087" y="1599"/>
                </a:moveTo>
                <a:cubicBezTo>
                  <a:pt x="2047" y="1621"/>
                  <a:pt x="2047" y="1621"/>
                  <a:pt x="2047" y="1621"/>
                </a:cubicBezTo>
                <a:cubicBezTo>
                  <a:pt x="2047" y="1621"/>
                  <a:pt x="2047" y="1621"/>
                  <a:pt x="2047" y="1621"/>
                </a:cubicBezTo>
                <a:cubicBezTo>
                  <a:pt x="2047" y="1621"/>
                  <a:pt x="2047" y="1621"/>
                  <a:pt x="2047" y="1621"/>
                </a:cubicBezTo>
                <a:cubicBezTo>
                  <a:pt x="2003" y="1645"/>
                  <a:pt x="2003" y="1645"/>
                  <a:pt x="2003" y="1645"/>
                </a:cubicBezTo>
                <a:cubicBezTo>
                  <a:pt x="2003" y="1646"/>
                  <a:pt x="2003" y="1646"/>
                  <a:pt x="2003" y="1646"/>
                </a:cubicBezTo>
                <a:cubicBezTo>
                  <a:pt x="1959" y="1670"/>
                  <a:pt x="1959" y="1670"/>
                  <a:pt x="1959" y="1670"/>
                </a:cubicBezTo>
                <a:cubicBezTo>
                  <a:pt x="1959" y="1670"/>
                  <a:pt x="1959" y="1670"/>
                  <a:pt x="1959" y="1670"/>
                </a:cubicBezTo>
                <a:cubicBezTo>
                  <a:pt x="1915" y="1695"/>
                  <a:pt x="1915" y="1695"/>
                  <a:pt x="1915" y="1695"/>
                </a:cubicBezTo>
                <a:cubicBezTo>
                  <a:pt x="1915" y="1695"/>
                  <a:pt x="1915" y="1695"/>
                  <a:pt x="1915" y="1695"/>
                </a:cubicBezTo>
                <a:cubicBezTo>
                  <a:pt x="1871" y="1719"/>
                  <a:pt x="1871" y="1719"/>
                  <a:pt x="1871" y="1719"/>
                </a:cubicBezTo>
                <a:cubicBezTo>
                  <a:pt x="1871" y="1719"/>
                  <a:pt x="1871" y="1719"/>
                  <a:pt x="1871" y="1719"/>
                </a:cubicBezTo>
                <a:cubicBezTo>
                  <a:pt x="1871" y="1719"/>
                  <a:pt x="1871" y="1719"/>
                  <a:pt x="1871" y="1719"/>
                </a:cubicBezTo>
                <a:cubicBezTo>
                  <a:pt x="1828" y="1743"/>
                  <a:pt x="1828" y="1743"/>
                  <a:pt x="1828" y="1743"/>
                </a:cubicBezTo>
                <a:cubicBezTo>
                  <a:pt x="1828" y="1455"/>
                  <a:pt x="1828" y="1455"/>
                  <a:pt x="1828" y="1455"/>
                </a:cubicBezTo>
                <a:cubicBezTo>
                  <a:pt x="1829" y="1456"/>
                  <a:pt x="1829" y="1456"/>
                  <a:pt x="1829" y="1456"/>
                </a:cubicBezTo>
                <a:cubicBezTo>
                  <a:pt x="1829" y="1456"/>
                  <a:pt x="1829" y="1456"/>
                  <a:pt x="1829" y="1456"/>
                </a:cubicBezTo>
                <a:cubicBezTo>
                  <a:pt x="1829" y="1456"/>
                  <a:pt x="1829" y="1456"/>
                  <a:pt x="1829" y="1456"/>
                </a:cubicBezTo>
                <a:cubicBezTo>
                  <a:pt x="1873" y="1480"/>
                  <a:pt x="1873" y="1480"/>
                  <a:pt x="1873" y="1480"/>
                </a:cubicBezTo>
                <a:cubicBezTo>
                  <a:pt x="1873" y="1480"/>
                  <a:pt x="1873" y="1480"/>
                  <a:pt x="1873" y="1480"/>
                </a:cubicBezTo>
                <a:cubicBezTo>
                  <a:pt x="1873" y="1480"/>
                  <a:pt x="1873" y="1480"/>
                  <a:pt x="1873" y="1480"/>
                </a:cubicBezTo>
                <a:cubicBezTo>
                  <a:pt x="1917" y="1505"/>
                  <a:pt x="1917" y="1505"/>
                  <a:pt x="1917" y="1505"/>
                </a:cubicBezTo>
                <a:cubicBezTo>
                  <a:pt x="1917" y="1505"/>
                  <a:pt x="1917" y="1505"/>
                  <a:pt x="1917" y="1505"/>
                </a:cubicBezTo>
                <a:cubicBezTo>
                  <a:pt x="1917" y="1505"/>
                  <a:pt x="1917" y="1505"/>
                  <a:pt x="1917" y="1505"/>
                </a:cubicBezTo>
                <a:cubicBezTo>
                  <a:pt x="1961" y="1529"/>
                  <a:pt x="1961" y="1529"/>
                  <a:pt x="1961" y="1529"/>
                </a:cubicBezTo>
                <a:cubicBezTo>
                  <a:pt x="1961" y="1529"/>
                  <a:pt x="1961" y="1529"/>
                  <a:pt x="1961" y="1529"/>
                </a:cubicBezTo>
                <a:cubicBezTo>
                  <a:pt x="1961" y="1529"/>
                  <a:pt x="1961" y="1529"/>
                  <a:pt x="1961" y="1529"/>
                </a:cubicBezTo>
                <a:cubicBezTo>
                  <a:pt x="1961" y="1529"/>
                  <a:pt x="1961" y="1529"/>
                  <a:pt x="1961" y="1529"/>
                </a:cubicBezTo>
                <a:cubicBezTo>
                  <a:pt x="2003" y="1552"/>
                  <a:pt x="2003" y="1552"/>
                  <a:pt x="2003" y="1552"/>
                </a:cubicBezTo>
                <a:cubicBezTo>
                  <a:pt x="2004" y="1553"/>
                  <a:pt x="2004" y="1553"/>
                  <a:pt x="2005" y="1554"/>
                </a:cubicBezTo>
                <a:cubicBezTo>
                  <a:pt x="2049" y="1578"/>
                  <a:pt x="2049" y="1578"/>
                  <a:pt x="2049" y="1578"/>
                </a:cubicBezTo>
                <a:cubicBezTo>
                  <a:pt x="2049" y="1578"/>
                  <a:pt x="2049" y="1578"/>
                  <a:pt x="2049" y="1578"/>
                </a:cubicBezTo>
                <a:cubicBezTo>
                  <a:pt x="2049" y="1578"/>
                  <a:pt x="2049" y="1578"/>
                  <a:pt x="2049" y="1578"/>
                </a:cubicBezTo>
                <a:cubicBezTo>
                  <a:pt x="2049" y="1578"/>
                  <a:pt x="2049" y="1578"/>
                  <a:pt x="2049" y="1578"/>
                </a:cubicBezTo>
                <a:lnTo>
                  <a:pt x="2087" y="1599"/>
                </a:lnTo>
                <a:close/>
                <a:moveTo>
                  <a:pt x="2046" y="2014"/>
                </a:moveTo>
                <a:cubicBezTo>
                  <a:pt x="2046" y="2014"/>
                  <a:pt x="2046" y="2014"/>
                  <a:pt x="2046" y="2014"/>
                </a:cubicBezTo>
                <a:cubicBezTo>
                  <a:pt x="2046" y="2014"/>
                  <a:pt x="2046" y="2014"/>
                  <a:pt x="2046" y="2014"/>
                </a:cubicBezTo>
                <a:cubicBezTo>
                  <a:pt x="2046" y="2014"/>
                  <a:pt x="2046" y="2014"/>
                  <a:pt x="2046" y="2014"/>
                </a:cubicBezTo>
                <a:cubicBezTo>
                  <a:pt x="2002" y="2038"/>
                  <a:pt x="2002" y="2038"/>
                  <a:pt x="2002" y="2038"/>
                </a:cubicBezTo>
                <a:cubicBezTo>
                  <a:pt x="2002" y="2038"/>
                  <a:pt x="2002" y="2038"/>
                  <a:pt x="2002" y="2038"/>
                </a:cubicBezTo>
                <a:cubicBezTo>
                  <a:pt x="1958" y="2063"/>
                  <a:pt x="1958" y="2063"/>
                  <a:pt x="1958" y="2063"/>
                </a:cubicBezTo>
                <a:cubicBezTo>
                  <a:pt x="1958" y="2063"/>
                  <a:pt x="1958" y="2063"/>
                  <a:pt x="1958" y="2063"/>
                </a:cubicBezTo>
                <a:cubicBezTo>
                  <a:pt x="1914" y="2087"/>
                  <a:pt x="1914" y="2087"/>
                  <a:pt x="1914" y="2087"/>
                </a:cubicBezTo>
                <a:cubicBezTo>
                  <a:pt x="1914" y="2087"/>
                  <a:pt x="1914" y="2087"/>
                  <a:pt x="1914" y="2087"/>
                </a:cubicBezTo>
                <a:cubicBezTo>
                  <a:pt x="1870" y="2112"/>
                  <a:pt x="1870" y="2112"/>
                  <a:pt x="1870" y="2112"/>
                </a:cubicBezTo>
                <a:cubicBezTo>
                  <a:pt x="1870" y="2112"/>
                  <a:pt x="1870" y="2112"/>
                  <a:pt x="1870" y="2112"/>
                </a:cubicBezTo>
                <a:cubicBezTo>
                  <a:pt x="1870" y="2112"/>
                  <a:pt x="1870" y="2112"/>
                  <a:pt x="1870" y="2112"/>
                </a:cubicBezTo>
                <a:cubicBezTo>
                  <a:pt x="1827" y="2136"/>
                  <a:pt x="1827" y="2136"/>
                  <a:pt x="1827" y="2136"/>
                </a:cubicBezTo>
                <a:cubicBezTo>
                  <a:pt x="1827" y="1847"/>
                  <a:pt x="1827" y="1847"/>
                  <a:pt x="1827" y="1847"/>
                </a:cubicBezTo>
                <a:cubicBezTo>
                  <a:pt x="2086" y="1991"/>
                  <a:pt x="2086" y="1991"/>
                  <a:pt x="2086" y="1991"/>
                </a:cubicBezTo>
                <a:lnTo>
                  <a:pt x="2046" y="2014"/>
                </a:lnTo>
                <a:close/>
                <a:moveTo>
                  <a:pt x="2119" y="1697"/>
                </a:moveTo>
                <a:cubicBezTo>
                  <a:pt x="2119" y="1697"/>
                  <a:pt x="2119" y="1697"/>
                  <a:pt x="2119" y="1697"/>
                </a:cubicBezTo>
                <a:cubicBezTo>
                  <a:pt x="2119" y="1746"/>
                  <a:pt x="2119" y="1746"/>
                  <a:pt x="2119" y="1746"/>
                </a:cubicBezTo>
                <a:cubicBezTo>
                  <a:pt x="2119" y="1746"/>
                  <a:pt x="2119" y="1746"/>
                  <a:pt x="2119" y="1746"/>
                </a:cubicBezTo>
                <a:cubicBezTo>
                  <a:pt x="2119" y="1746"/>
                  <a:pt x="2119" y="1746"/>
                  <a:pt x="2119" y="1746"/>
                </a:cubicBezTo>
                <a:cubicBezTo>
                  <a:pt x="2119" y="1794"/>
                  <a:pt x="2119" y="1794"/>
                  <a:pt x="2119" y="1794"/>
                </a:cubicBezTo>
                <a:cubicBezTo>
                  <a:pt x="2119" y="1795"/>
                  <a:pt x="2119" y="1795"/>
                  <a:pt x="2119" y="1795"/>
                </a:cubicBezTo>
                <a:cubicBezTo>
                  <a:pt x="2119" y="1795"/>
                  <a:pt x="2119" y="1795"/>
                  <a:pt x="2119" y="1795"/>
                </a:cubicBezTo>
                <a:cubicBezTo>
                  <a:pt x="2119" y="1795"/>
                  <a:pt x="2119" y="1795"/>
                  <a:pt x="2119" y="1795"/>
                </a:cubicBezTo>
                <a:cubicBezTo>
                  <a:pt x="2119" y="1843"/>
                  <a:pt x="2119" y="1843"/>
                  <a:pt x="2119" y="1843"/>
                </a:cubicBezTo>
                <a:cubicBezTo>
                  <a:pt x="2119" y="1844"/>
                  <a:pt x="2119" y="1844"/>
                  <a:pt x="2119" y="1844"/>
                </a:cubicBezTo>
                <a:cubicBezTo>
                  <a:pt x="2119" y="1844"/>
                  <a:pt x="2119" y="1844"/>
                  <a:pt x="2119" y="1844"/>
                </a:cubicBezTo>
                <a:cubicBezTo>
                  <a:pt x="2119" y="1892"/>
                  <a:pt x="2119" y="1892"/>
                  <a:pt x="2119" y="1892"/>
                </a:cubicBezTo>
                <a:cubicBezTo>
                  <a:pt x="2119" y="1893"/>
                  <a:pt x="2119" y="1893"/>
                  <a:pt x="2119" y="1893"/>
                </a:cubicBezTo>
                <a:cubicBezTo>
                  <a:pt x="2119" y="1941"/>
                  <a:pt x="2119" y="1941"/>
                  <a:pt x="2119" y="1941"/>
                </a:cubicBezTo>
                <a:cubicBezTo>
                  <a:pt x="1858" y="1796"/>
                  <a:pt x="1858" y="1796"/>
                  <a:pt x="1858" y="1796"/>
                </a:cubicBezTo>
                <a:cubicBezTo>
                  <a:pt x="1900" y="1773"/>
                  <a:pt x="1900" y="1773"/>
                  <a:pt x="1900" y="1773"/>
                </a:cubicBezTo>
                <a:cubicBezTo>
                  <a:pt x="1900" y="1773"/>
                  <a:pt x="1900" y="1773"/>
                  <a:pt x="1900" y="1773"/>
                </a:cubicBezTo>
                <a:cubicBezTo>
                  <a:pt x="1900" y="1773"/>
                  <a:pt x="1900" y="1773"/>
                  <a:pt x="1900" y="1773"/>
                </a:cubicBezTo>
                <a:cubicBezTo>
                  <a:pt x="1944" y="1748"/>
                  <a:pt x="1944" y="1748"/>
                  <a:pt x="1944" y="1748"/>
                </a:cubicBezTo>
                <a:cubicBezTo>
                  <a:pt x="1944" y="1748"/>
                  <a:pt x="1944" y="1748"/>
                  <a:pt x="1944" y="1748"/>
                </a:cubicBezTo>
                <a:cubicBezTo>
                  <a:pt x="1944" y="1748"/>
                  <a:pt x="1944" y="1748"/>
                  <a:pt x="1944" y="1748"/>
                </a:cubicBezTo>
                <a:cubicBezTo>
                  <a:pt x="1987" y="1724"/>
                  <a:pt x="1987" y="1724"/>
                  <a:pt x="1987" y="1724"/>
                </a:cubicBezTo>
                <a:cubicBezTo>
                  <a:pt x="1988" y="1724"/>
                  <a:pt x="1988" y="1724"/>
                  <a:pt x="1988" y="1724"/>
                </a:cubicBezTo>
                <a:cubicBezTo>
                  <a:pt x="1988" y="1724"/>
                  <a:pt x="1988" y="1724"/>
                  <a:pt x="1988" y="1724"/>
                </a:cubicBezTo>
                <a:cubicBezTo>
                  <a:pt x="2032" y="1700"/>
                  <a:pt x="2032" y="1700"/>
                  <a:pt x="2032" y="1700"/>
                </a:cubicBezTo>
                <a:cubicBezTo>
                  <a:pt x="2032" y="1699"/>
                  <a:pt x="2032" y="1699"/>
                  <a:pt x="2032" y="1699"/>
                </a:cubicBezTo>
                <a:cubicBezTo>
                  <a:pt x="2032" y="1699"/>
                  <a:pt x="2032" y="1699"/>
                  <a:pt x="2032" y="1699"/>
                </a:cubicBezTo>
                <a:cubicBezTo>
                  <a:pt x="2075" y="1675"/>
                  <a:pt x="2075" y="1675"/>
                  <a:pt x="2075" y="1675"/>
                </a:cubicBezTo>
                <a:cubicBezTo>
                  <a:pt x="2076" y="1675"/>
                  <a:pt x="2076" y="1675"/>
                  <a:pt x="2076" y="1675"/>
                </a:cubicBezTo>
                <a:cubicBezTo>
                  <a:pt x="2119" y="1651"/>
                  <a:pt x="2119" y="1651"/>
                  <a:pt x="2119" y="1651"/>
                </a:cubicBezTo>
                <a:lnTo>
                  <a:pt x="2119" y="1697"/>
                </a:lnTo>
                <a:close/>
                <a:moveTo>
                  <a:pt x="2119" y="1304"/>
                </a:moveTo>
                <a:cubicBezTo>
                  <a:pt x="2119" y="1305"/>
                  <a:pt x="2119" y="1305"/>
                  <a:pt x="2119" y="1305"/>
                </a:cubicBezTo>
                <a:cubicBezTo>
                  <a:pt x="2119" y="1353"/>
                  <a:pt x="2119" y="1353"/>
                  <a:pt x="2119" y="1353"/>
                </a:cubicBezTo>
                <a:cubicBezTo>
                  <a:pt x="2119" y="1353"/>
                  <a:pt x="2119" y="1353"/>
                  <a:pt x="2119" y="1353"/>
                </a:cubicBezTo>
                <a:cubicBezTo>
                  <a:pt x="2119" y="1354"/>
                  <a:pt x="2119" y="1354"/>
                  <a:pt x="2119" y="1354"/>
                </a:cubicBezTo>
                <a:cubicBezTo>
                  <a:pt x="2119" y="1402"/>
                  <a:pt x="2119" y="1402"/>
                  <a:pt x="2119" y="1402"/>
                </a:cubicBezTo>
                <a:cubicBezTo>
                  <a:pt x="2119" y="1402"/>
                  <a:pt x="2119" y="1402"/>
                  <a:pt x="2119" y="1402"/>
                </a:cubicBezTo>
                <a:cubicBezTo>
                  <a:pt x="2119" y="1402"/>
                  <a:pt x="2119" y="1402"/>
                  <a:pt x="2119" y="1402"/>
                </a:cubicBezTo>
                <a:cubicBezTo>
                  <a:pt x="2119" y="1403"/>
                  <a:pt x="2119" y="1403"/>
                  <a:pt x="2119" y="1403"/>
                </a:cubicBezTo>
                <a:cubicBezTo>
                  <a:pt x="2119" y="1451"/>
                  <a:pt x="2119" y="1451"/>
                  <a:pt x="2119" y="1451"/>
                </a:cubicBezTo>
                <a:cubicBezTo>
                  <a:pt x="2119" y="1451"/>
                  <a:pt x="2119" y="1451"/>
                  <a:pt x="2119" y="1451"/>
                </a:cubicBezTo>
                <a:cubicBezTo>
                  <a:pt x="2119" y="1451"/>
                  <a:pt x="2119" y="1451"/>
                  <a:pt x="2119" y="1451"/>
                </a:cubicBezTo>
                <a:cubicBezTo>
                  <a:pt x="2119" y="1500"/>
                  <a:pt x="2119" y="1500"/>
                  <a:pt x="2119" y="1500"/>
                </a:cubicBezTo>
                <a:cubicBezTo>
                  <a:pt x="2119" y="1500"/>
                  <a:pt x="2119" y="1500"/>
                  <a:pt x="2119" y="1500"/>
                </a:cubicBezTo>
                <a:cubicBezTo>
                  <a:pt x="2119" y="1548"/>
                  <a:pt x="2119" y="1548"/>
                  <a:pt x="2119" y="1548"/>
                </a:cubicBezTo>
                <a:cubicBezTo>
                  <a:pt x="2118" y="1548"/>
                  <a:pt x="2118" y="1547"/>
                  <a:pt x="2117" y="1547"/>
                </a:cubicBezTo>
                <a:cubicBezTo>
                  <a:pt x="2076" y="1524"/>
                  <a:pt x="2076" y="1524"/>
                  <a:pt x="2076" y="1524"/>
                </a:cubicBezTo>
                <a:cubicBezTo>
                  <a:pt x="2076" y="1524"/>
                  <a:pt x="2076" y="1524"/>
                  <a:pt x="2076" y="1524"/>
                </a:cubicBezTo>
                <a:cubicBezTo>
                  <a:pt x="2076" y="1524"/>
                  <a:pt x="2076" y="1524"/>
                  <a:pt x="2076" y="1524"/>
                </a:cubicBezTo>
                <a:cubicBezTo>
                  <a:pt x="2076" y="1524"/>
                  <a:pt x="2076" y="1524"/>
                  <a:pt x="2076" y="1524"/>
                </a:cubicBezTo>
                <a:cubicBezTo>
                  <a:pt x="2035" y="1502"/>
                  <a:pt x="2035" y="1502"/>
                  <a:pt x="2035" y="1502"/>
                </a:cubicBezTo>
                <a:cubicBezTo>
                  <a:pt x="2035" y="1501"/>
                  <a:pt x="2034" y="1501"/>
                  <a:pt x="2033" y="1500"/>
                </a:cubicBezTo>
                <a:cubicBezTo>
                  <a:pt x="2032" y="1500"/>
                  <a:pt x="2031" y="1499"/>
                  <a:pt x="2029" y="1498"/>
                </a:cubicBezTo>
                <a:cubicBezTo>
                  <a:pt x="1991" y="1477"/>
                  <a:pt x="1991" y="1477"/>
                  <a:pt x="1991" y="1477"/>
                </a:cubicBezTo>
                <a:cubicBezTo>
                  <a:pt x="1990" y="1477"/>
                  <a:pt x="1990" y="1476"/>
                  <a:pt x="1989" y="1476"/>
                </a:cubicBezTo>
                <a:cubicBezTo>
                  <a:pt x="1988" y="1475"/>
                  <a:pt x="1987" y="1474"/>
                  <a:pt x="1985" y="1474"/>
                </a:cubicBezTo>
                <a:cubicBezTo>
                  <a:pt x="1944" y="1451"/>
                  <a:pt x="1944" y="1451"/>
                  <a:pt x="1944" y="1451"/>
                </a:cubicBezTo>
                <a:cubicBezTo>
                  <a:pt x="1944" y="1451"/>
                  <a:pt x="1944" y="1451"/>
                  <a:pt x="1944" y="1451"/>
                </a:cubicBezTo>
                <a:cubicBezTo>
                  <a:pt x="1900" y="1427"/>
                  <a:pt x="1900" y="1427"/>
                  <a:pt x="1900" y="1427"/>
                </a:cubicBezTo>
                <a:cubicBezTo>
                  <a:pt x="1900" y="1427"/>
                  <a:pt x="1900" y="1427"/>
                  <a:pt x="1900" y="1427"/>
                </a:cubicBezTo>
                <a:cubicBezTo>
                  <a:pt x="1900" y="1427"/>
                  <a:pt x="1900" y="1427"/>
                  <a:pt x="1900" y="1427"/>
                </a:cubicBezTo>
                <a:cubicBezTo>
                  <a:pt x="1858" y="1403"/>
                  <a:pt x="1858" y="1403"/>
                  <a:pt x="1858" y="1403"/>
                </a:cubicBezTo>
                <a:cubicBezTo>
                  <a:pt x="2119" y="1257"/>
                  <a:pt x="2119" y="1257"/>
                  <a:pt x="2119" y="1257"/>
                </a:cubicBezTo>
                <a:lnTo>
                  <a:pt x="2119" y="1304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" name="Freeform 10"/>
          <p:cNvSpPr>
            <a:spLocks/>
          </p:cNvSpPr>
          <p:nvPr userDrawn="1"/>
        </p:nvSpPr>
        <p:spPr bwMode="auto">
          <a:xfrm>
            <a:off x="4828964" y="2621247"/>
            <a:ext cx="1581150" cy="2632075"/>
          </a:xfrm>
          <a:custGeom>
            <a:avLst/>
            <a:gdLst>
              <a:gd name="T0" fmla="*/ 574 w 644"/>
              <a:gd name="T1" fmla="*/ 323 h 1072"/>
              <a:gd name="T2" fmla="*/ 528 w 644"/>
              <a:gd name="T3" fmla="*/ 297 h 1072"/>
              <a:gd name="T4" fmla="*/ 486 w 644"/>
              <a:gd name="T5" fmla="*/ 274 h 1072"/>
              <a:gd name="T6" fmla="*/ 443 w 644"/>
              <a:gd name="T7" fmla="*/ 250 h 1072"/>
              <a:gd name="T8" fmla="*/ 442 w 644"/>
              <a:gd name="T9" fmla="*/ 250 h 1072"/>
              <a:gd name="T10" fmla="*/ 398 w 644"/>
              <a:gd name="T11" fmla="*/ 225 h 1072"/>
              <a:gd name="T12" fmla="*/ 354 w 644"/>
              <a:gd name="T13" fmla="*/ 201 h 1072"/>
              <a:gd name="T14" fmla="*/ 297 w 644"/>
              <a:gd name="T15" fmla="*/ 166 h 1072"/>
              <a:gd name="T16" fmla="*/ 0 w 644"/>
              <a:gd name="T17" fmla="*/ 47 h 1072"/>
              <a:gd name="T18" fmla="*/ 0 w 644"/>
              <a:gd name="T19" fmla="*/ 96 h 1072"/>
              <a:gd name="T20" fmla="*/ 0 w 644"/>
              <a:gd name="T21" fmla="*/ 96 h 1072"/>
              <a:gd name="T22" fmla="*/ 0 w 644"/>
              <a:gd name="T23" fmla="*/ 145 h 1072"/>
              <a:gd name="T24" fmla="*/ 0 w 644"/>
              <a:gd name="T25" fmla="*/ 194 h 1072"/>
              <a:gd name="T26" fmla="*/ 0 w 644"/>
              <a:gd name="T27" fmla="*/ 243 h 1072"/>
              <a:gd name="T28" fmla="*/ 0 w 644"/>
              <a:gd name="T29" fmla="*/ 292 h 1072"/>
              <a:gd name="T30" fmla="*/ 0 w 644"/>
              <a:gd name="T31" fmla="*/ 332 h 1072"/>
              <a:gd name="T32" fmla="*/ 1 w 644"/>
              <a:gd name="T33" fmla="*/ 391 h 1072"/>
              <a:gd name="T34" fmla="*/ 1 w 644"/>
              <a:gd name="T35" fmla="*/ 440 h 1072"/>
              <a:gd name="T36" fmla="*/ 1 w 644"/>
              <a:gd name="T37" fmla="*/ 489 h 1072"/>
              <a:gd name="T38" fmla="*/ 1 w 644"/>
              <a:gd name="T39" fmla="*/ 538 h 1072"/>
              <a:gd name="T40" fmla="*/ 1 w 644"/>
              <a:gd name="T41" fmla="*/ 587 h 1072"/>
              <a:gd name="T42" fmla="*/ 1 w 644"/>
              <a:gd name="T43" fmla="*/ 636 h 1072"/>
              <a:gd name="T44" fmla="*/ 1 w 644"/>
              <a:gd name="T45" fmla="*/ 685 h 1072"/>
              <a:gd name="T46" fmla="*/ 29 w 644"/>
              <a:gd name="T47" fmla="*/ 732 h 1072"/>
              <a:gd name="T48" fmla="*/ 29 w 644"/>
              <a:gd name="T49" fmla="*/ 732 h 1072"/>
              <a:gd name="T50" fmla="*/ 73 w 644"/>
              <a:gd name="T51" fmla="*/ 757 h 1072"/>
              <a:gd name="T52" fmla="*/ 117 w 644"/>
              <a:gd name="T53" fmla="*/ 781 h 1072"/>
              <a:gd name="T54" fmla="*/ 161 w 644"/>
              <a:gd name="T55" fmla="*/ 806 h 1072"/>
              <a:gd name="T56" fmla="*/ 161 w 644"/>
              <a:gd name="T57" fmla="*/ 806 h 1072"/>
              <a:gd name="T58" fmla="*/ 249 w 644"/>
              <a:gd name="T59" fmla="*/ 854 h 1072"/>
              <a:gd name="T60" fmla="*/ 293 w 644"/>
              <a:gd name="T61" fmla="*/ 879 h 1072"/>
              <a:gd name="T62" fmla="*/ 338 w 644"/>
              <a:gd name="T63" fmla="*/ 903 h 1072"/>
              <a:gd name="T64" fmla="*/ 379 w 644"/>
              <a:gd name="T65" fmla="*/ 926 h 1072"/>
              <a:gd name="T66" fmla="*/ 423 w 644"/>
              <a:gd name="T67" fmla="*/ 950 h 1072"/>
              <a:gd name="T68" fmla="*/ 423 w 644"/>
              <a:gd name="T69" fmla="*/ 950 h 1072"/>
              <a:gd name="T70" fmla="*/ 467 w 644"/>
              <a:gd name="T71" fmla="*/ 975 h 1072"/>
              <a:gd name="T72" fmla="*/ 511 w 644"/>
              <a:gd name="T73" fmla="*/ 999 h 1072"/>
              <a:gd name="T74" fmla="*/ 555 w 644"/>
              <a:gd name="T75" fmla="*/ 1023 h 1072"/>
              <a:gd name="T76" fmla="*/ 599 w 644"/>
              <a:gd name="T77" fmla="*/ 1048 h 1072"/>
              <a:gd name="T78" fmla="*/ 643 w 644"/>
              <a:gd name="T79" fmla="*/ 1072 h 1072"/>
              <a:gd name="T80" fmla="*/ 644 w 644"/>
              <a:gd name="T81" fmla="*/ 721 h 1072"/>
              <a:gd name="T82" fmla="*/ 644 w 644"/>
              <a:gd name="T83" fmla="*/ 684 h 1072"/>
              <a:gd name="T84" fmla="*/ 644 w 644"/>
              <a:gd name="T85" fmla="*/ 588 h 1072"/>
              <a:gd name="T86" fmla="*/ 644 w 644"/>
              <a:gd name="T87" fmla="*/ 538 h 1072"/>
              <a:gd name="T88" fmla="*/ 644 w 644"/>
              <a:gd name="T89" fmla="*/ 488 h 1072"/>
              <a:gd name="T90" fmla="*/ 644 w 644"/>
              <a:gd name="T91" fmla="*/ 392 h 1072"/>
              <a:gd name="T92" fmla="*/ 618 w 644"/>
              <a:gd name="T93" fmla="*/ 348 h 1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44" h="1072">
                <a:moveTo>
                  <a:pt x="618" y="347"/>
                </a:moveTo>
                <a:cubicBezTo>
                  <a:pt x="618" y="347"/>
                  <a:pt x="618" y="347"/>
                  <a:pt x="618" y="347"/>
                </a:cubicBezTo>
                <a:cubicBezTo>
                  <a:pt x="574" y="323"/>
                  <a:pt x="574" y="323"/>
                  <a:pt x="574" y="323"/>
                </a:cubicBezTo>
                <a:cubicBezTo>
                  <a:pt x="574" y="323"/>
                  <a:pt x="574" y="323"/>
                  <a:pt x="574" y="323"/>
                </a:cubicBezTo>
                <a:cubicBezTo>
                  <a:pt x="530" y="299"/>
                  <a:pt x="530" y="299"/>
                  <a:pt x="530" y="299"/>
                </a:cubicBezTo>
                <a:cubicBezTo>
                  <a:pt x="530" y="298"/>
                  <a:pt x="529" y="298"/>
                  <a:pt x="528" y="297"/>
                </a:cubicBezTo>
                <a:cubicBezTo>
                  <a:pt x="487" y="274"/>
                  <a:pt x="487" y="274"/>
                  <a:pt x="487" y="274"/>
                </a:cubicBezTo>
                <a:cubicBezTo>
                  <a:pt x="487" y="274"/>
                  <a:pt x="487" y="274"/>
                  <a:pt x="487" y="274"/>
                </a:cubicBezTo>
                <a:cubicBezTo>
                  <a:pt x="486" y="274"/>
                  <a:pt x="486" y="274"/>
                  <a:pt x="486" y="274"/>
                </a:cubicBezTo>
                <a:cubicBezTo>
                  <a:pt x="486" y="274"/>
                  <a:pt x="486" y="274"/>
                  <a:pt x="486" y="274"/>
                </a:cubicBezTo>
                <a:cubicBezTo>
                  <a:pt x="486" y="274"/>
                  <a:pt x="486" y="274"/>
                  <a:pt x="486" y="274"/>
                </a:cubicBezTo>
                <a:cubicBezTo>
                  <a:pt x="443" y="250"/>
                  <a:pt x="443" y="250"/>
                  <a:pt x="443" y="250"/>
                </a:cubicBezTo>
                <a:cubicBezTo>
                  <a:pt x="443" y="250"/>
                  <a:pt x="443" y="250"/>
                  <a:pt x="443" y="250"/>
                </a:cubicBezTo>
                <a:cubicBezTo>
                  <a:pt x="442" y="250"/>
                  <a:pt x="442" y="250"/>
                  <a:pt x="442" y="250"/>
                </a:cubicBezTo>
                <a:cubicBezTo>
                  <a:pt x="442" y="250"/>
                  <a:pt x="442" y="250"/>
                  <a:pt x="442" y="250"/>
                </a:cubicBezTo>
                <a:cubicBezTo>
                  <a:pt x="398" y="225"/>
                  <a:pt x="398" y="225"/>
                  <a:pt x="398" y="225"/>
                </a:cubicBezTo>
                <a:cubicBezTo>
                  <a:pt x="398" y="225"/>
                  <a:pt x="398" y="225"/>
                  <a:pt x="398" y="225"/>
                </a:cubicBezTo>
                <a:cubicBezTo>
                  <a:pt x="398" y="225"/>
                  <a:pt x="398" y="225"/>
                  <a:pt x="398" y="225"/>
                </a:cubicBezTo>
                <a:cubicBezTo>
                  <a:pt x="398" y="225"/>
                  <a:pt x="398" y="225"/>
                  <a:pt x="398" y="225"/>
                </a:cubicBezTo>
                <a:cubicBezTo>
                  <a:pt x="354" y="201"/>
                  <a:pt x="354" y="201"/>
                  <a:pt x="354" y="201"/>
                </a:cubicBezTo>
                <a:cubicBezTo>
                  <a:pt x="354" y="201"/>
                  <a:pt x="354" y="201"/>
                  <a:pt x="354" y="201"/>
                </a:cubicBezTo>
                <a:cubicBezTo>
                  <a:pt x="354" y="201"/>
                  <a:pt x="354" y="201"/>
                  <a:pt x="354" y="201"/>
                </a:cubicBezTo>
                <a:cubicBezTo>
                  <a:pt x="318" y="180"/>
                  <a:pt x="318" y="180"/>
                  <a:pt x="318" y="180"/>
                </a:cubicBezTo>
                <a:cubicBezTo>
                  <a:pt x="309" y="179"/>
                  <a:pt x="301" y="174"/>
                  <a:pt x="297" y="166"/>
                </a:cubicBezTo>
                <a:cubicBezTo>
                  <a:pt x="297" y="165"/>
                  <a:pt x="297" y="165"/>
                  <a:pt x="297" y="165"/>
                </a:cubicBezTo>
                <a:cubicBezTo>
                  <a:pt x="0" y="0"/>
                  <a:pt x="0" y="0"/>
                  <a:pt x="0" y="0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243"/>
                  <a:pt x="0" y="243"/>
                  <a:pt x="0" y="243"/>
                </a:cubicBezTo>
                <a:cubicBezTo>
                  <a:pt x="0" y="243"/>
                  <a:pt x="0" y="243"/>
                  <a:pt x="0" y="243"/>
                </a:cubicBezTo>
                <a:cubicBezTo>
                  <a:pt x="0" y="243"/>
                  <a:pt x="0" y="243"/>
                  <a:pt x="0" y="243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292"/>
                  <a:pt x="0" y="292"/>
                  <a:pt x="0" y="292"/>
                </a:cubicBezTo>
                <a:cubicBezTo>
                  <a:pt x="0" y="292"/>
                  <a:pt x="0" y="292"/>
                  <a:pt x="0" y="292"/>
                </a:cubicBezTo>
                <a:cubicBezTo>
                  <a:pt x="0" y="292"/>
                  <a:pt x="0" y="292"/>
                  <a:pt x="0" y="292"/>
                </a:cubicBezTo>
                <a:cubicBezTo>
                  <a:pt x="0" y="332"/>
                  <a:pt x="0" y="332"/>
                  <a:pt x="0" y="332"/>
                </a:cubicBezTo>
                <a:cubicBezTo>
                  <a:pt x="1" y="333"/>
                  <a:pt x="1" y="334"/>
                  <a:pt x="1" y="335"/>
                </a:cubicBezTo>
                <a:cubicBezTo>
                  <a:pt x="3" y="341"/>
                  <a:pt x="3" y="347"/>
                  <a:pt x="1" y="354"/>
                </a:cubicBezTo>
                <a:cubicBezTo>
                  <a:pt x="1" y="391"/>
                  <a:pt x="1" y="391"/>
                  <a:pt x="1" y="391"/>
                </a:cubicBezTo>
                <a:cubicBezTo>
                  <a:pt x="1" y="391"/>
                  <a:pt x="1" y="391"/>
                  <a:pt x="1" y="391"/>
                </a:cubicBezTo>
                <a:cubicBezTo>
                  <a:pt x="1" y="391"/>
                  <a:pt x="1" y="391"/>
                  <a:pt x="1" y="391"/>
                </a:cubicBezTo>
                <a:cubicBezTo>
                  <a:pt x="1" y="440"/>
                  <a:pt x="1" y="440"/>
                  <a:pt x="1" y="440"/>
                </a:cubicBezTo>
                <a:cubicBezTo>
                  <a:pt x="1" y="440"/>
                  <a:pt x="1" y="440"/>
                  <a:pt x="1" y="440"/>
                </a:cubicBezTo>
                <a:cubicBezTo>
                  <a:pt x="1" y="489"/>
                  <a:pt x="1" y="489"/>
                  <a:pt x="1" y="489"/>
                </a:cubicBezTo>
                <a:cubicBezTo>
                  <a:pt x="1" y="489"/>
                  <a:pt x="1" y="489"/>
                  <a:pt x="1" y="489"/>
                </a:cubicBezTo>
                <a:cubicBezTo>
                  <a:pt x="1" y="489"/>
                  <a:pt x="1" y="489"/>
                  <a:pt x="1" y="489"/>
                </a:cubicBezTo>
                <a:cubicBezTo>
                  <a:pt x="1" y="538"/>
                  <a:pt x="1" y="538"/>
                  <a:pt x="1" y="538"/>
                </a:cubicBezTo>
                <a:cubicBezTo>
                  <a:pt x="1" y="538"/>
                  <a:pt x="1" y="538"/>
                  <a:pt x="1" y="538"/>
                </a:cubicBezTo>
                <a:cubicBezTo>
                  <a:pt x="1" y="538"/>
                  <a:pt x="1" y="538"/>
                  <a:pt x="1" y="538"/>
                </a:cubicBezTo>
                <a:cubicBezTo>
                  <a:pt x="1" y="538"/>
                  <a:pt x="1" y="538"/>
                  <a:pt x="1" y="538"/>
                </a:cubicBezTo>
                <a:cubicBezTo>
                  <a:pt x="1" y="587"/>
                  <a:pt x="1" y="587"/>
                  <a:pt x="1" y="587"/>
                </a:cubicBezTo>
                <a:cubicBezTo>
                  <a:pt x="1" y="587"/>
                  <a:pt x="1" y="587"/>
                  <a:pt x="1" y="587"/>
                </a:cubicBezTo>
                <a:cubicBezTo>
                  <a:pt x="1" y="587"/>
                  <a:pt x="1" y="587"/>
                  <a:pt x="1" y="587"/>
                </a:cubicBezTo>
                <a:cubicBezTo>
                  <a:pt x="1" y="636"/>
                  <a:pt x="1" y="636"/>
                  <a:pt x="1" y="636"/>
                </a:cubicBezTo>
                <a:cubicBezTo>
                  <a:pt x="1" y="636"/>
                  <a:pt x="1" y="636"/>
                  <a:pt x="1" y="636"/>
                </a:cubicBezTo>
                <a:cubicBezTo>
                  <a:pt x="1" y="685"/>
                  <a:pt x="1" y="685"/>
                  <a:pt x="1" y="685"/>
                </a:cubicBezTo>
                <a:cubicBezTo>
                  <a:pt x="1" y="685"/>
                  <a:pt x="1" y="685"/>
                  <a:pt x="1" y="685"/>
                </a:cubicBezTo>
                <a:cubicBezTo>
                  <a:pt x="1" y="685"/>
                  <a:pt x="1" y="685"/>
                  <a:pt x="1" y="685"/>
                </a:cubicBezTo>
                <a:cubicBezTo>
                  <a:pt x="1" y="716"/>
                  <a:pt x="1" y="716"/>
                  <a:pt x="1" y="716"/>
                </a:cubicBezTo>
                <a:cubicBezTo>
                  <a:pt x="29" y="732"/>
                  <a:pt x="29" y="732"/>
                  <a:pt x="29" y="732"/>
                </a:cubicBezTo>
                <a:cubicBezTo>
                  <a:pt x="29" y="732"/>
                  <a:pt x="29" y="732"/>
                  <a:pt x="29" y="732"/>
                </a:cubicBezTo>
                <a:cubicBezTo>
                  <a:pt x="29" y="732"/>
                  <a:pt x="29" y="732"/>
                  <a:pt x="29" y="732"/>
                </a:cubicBezTo>
                <a:cubicBezTo>
                  <a:pt x="29" y="732"/>
                  <a:pt x="29" y="732"/>
                  <a:pt x="29" y="732"/>
                </a:cubicBezTo>
                <a:cubicBezTo>
                  <a:pt x="73" y="757"/>
                  <a:pt x="73" y="757"/>
                  <a:pt x="73" y="757"/>
                </a:cubicBezTo>
                <a:cubicBezTo>
                  <a:pt x="73" y="757"/>
                  <a:pt x="73" y="757"/>
                  <a:pt x="73" y="757"/>
                </a:cubicBezTo>
                <a:cubicBezTo>
                  <a:pt x="73" y="757"/>
                  <a:pt x="73" y="757"/>
                  <a:pt x="73" y="757"/>
                </a:cubicBezTo>
                <a:cubicBezTo>
                  <a:pt x="117" y="781"/>
                  <a:pt x="117" y="781"/>
                  <a:pt x="117" y="781"/>
                </a:cubicBezTo>
                <a:cubicBezTo>
                  <a:pt x="117" y="781"/>
                  <a:pt x="117" y="781"/>
                  <a:pt x="117" y="781"/>
                </a:cubicBezTo>
                <a:cubicBezTo>
                  <a:pt x="117" y="781"/>
                  <a:pt x="117" y="781"/>
                  <a:pt x="117" y="781"/>
                </a:cubicBezTo>
                <a:cubicBezTo>
                  <a:pt x="117" y="781"/>
                  <a:pt x="117" y="781"/>
                  <a:pt x="117" y="781"/>
                </a:cubicBezTo>
                <a:cubicBezTo>
                  <a:pt x="161" y="805"/>
                  <a:pt x="161" y="805"/>
                  <a:pt x="161" y="805"/>
                </a:cubicBezTo>
                <a:cubicBezTo>
                  <a:pt x="161" y="806"/>
                  <a:pt x="161" y="806"/>
                  <a:pt x="161" y="806"/>
                </a:cubicBezTo>
                <a:cubicBezTo>
                  <a:pt x="161" y="806"/>
                  <a:pt x="161" y="806"/>
                  <a:pt x="161" y="806"/>
                </a:cubicBezTo>
                <a:cubicBezTo>
                  <a:pt x="161" y="806"/>
                  <a:pt x="161" y="806"/>
                  <a:pt x="161" y="806"/>
                </a:cubicBezTo>
                <a:cubicBezTo>
                  <a:pt x="161" y="806"/>
                  <a:pt x="161" y="806"/>
                  <a:pt x="161" y="806"/>
                </a:cubicBezTo>
                <a:cubicBezTo>
                  <a:pt x="205" y="830"/>
                  <a:pt x="205" y="830"/>
                  <a:pt x="205" y="830"/>
                </a:cubicBezTo>
                <a:cubicBezTo>
                  <a:pt x="205" y="830"/>
                  <a:pt x="206" y="831"/>
                  <a:pt x="207" y="831"/>
                </a:cubicBezTo>
                <a:cubicBezTo>
                  <a:pt x="249" y="854"/>
                  <a:pt x="249" y="854"/>
                  <a:pt x="249" y="854"/>
                </a:cubicBezTo>
                <a:cubicBezTo>
                  <a:pt x="249" y="854"/>
                  <a:pt x="249" y="854"/>
                  <a:pt x="249" y="854"/>
                </a:cubicBezTo>
                <a:cubicBezTo>
                  <a:pt x="293" y="879"/>
                  <a:pt x="293" y="879"/>
                  <a:pt x="293" y="879"/>
                </a:cubicBezTo>
                <a:cubicBezTo>
                  <a:pt x="293" y="879"/>
                  <a:pt x="293" y="879"/>
                  <a:pt x="293" y="879"/>
                </a:cubicBezTo>
                <a:cubicBezTo>
                  <a:pt x="293" y="879"/>
                  <a:pt x="293" y="879"/>
                  <a:pt x="293" y="879"/>
                </a:cubicBezTo>
                <a:cubicBezTo>
                  <a:pt x="330" y="899"/>
                  <a:pt x="330" y="899"/>
                  <a:pt x="330" y="899"/>
                </a:cubicBezTo>
                <a:cubicBezTo>
                  <a:pt x="332" y="900"/>
                  <a:pt x="335" y="901"/>
                  <a:pt x="338" y="903"/>
                </a:cubicBezTo>
                <a:cubicBezTo>
                  <a:pt x="338" y="903"/>
                  <a:pt x="338" y="903"/>
                  <a:pt x="338" y="903"/>
                </a:cubicBezTo>
                <a:cubicBezTo>
                  <a:pt x="379" y="926"/>
                  <a:pt x="379" y="926"/>
                  <a:pt x="379" y="926"/>
                </a:cubicBezTo>
                <a:cubicBezTo>
                  <a:pt x="379" y="926"/>
                  <a:pt x="379" y="926"/>
                  <a:pt x="379" y="926"/>
                </a:cubicBezTo>
                <a:cubicBezTo>
                  <a:pt x="379" y="926"/>
                  <a:pt x="379" y="926"/>
                  <a:pt x="379" y="926"/>
                </a:cubicBezTo>
                <a:cubicBezTo>
                  <a:pt x="379" y="926"/>
                  <a:pt x="379" y="926"/>
                  <a:pt x="379" y="926"/>
                </a:cubicBezTo>
                <a:cubicBezTo>
                  <a:pt x="423" y="950"/>
                  <a:pt x="423" y="950"/>
                  <a:pt x="423" y="950"/>
                </a:cubicBezTo>
                <a:cubicBezTo>
                  <a:pt x="423" y="950"/>
                  <a:pt x="423" y="950"/>
                  <a:pt x="423" y="950"/>
                </a:cubicBezTo>
                <a:cubicBezTo>
                  <a:pt x="423" y="950"/>
                  <a:pt x="423" y="950"/>
                  <a:pt x="423" y="950"/>
                </a:cubicBezTo>
                <a:cubicBezTo>
                  <a:pt x="423" y="950"/>
                  <a:pt x="423" y="950"/>
                  <a:pt x="423" y="950"/>
                </a:cubicBezTo>
                <a:cubicBezTo>
                  <a:pt x="467" y="975"/>
                  <a:pt x="467" y="975"/>
                  <a:pt x="467" y="975"/>
                </a:cubicBezTo>
                <a:cubicBezTo>
                  <a:pt x="467" y="975"/>
                  <a:pt x="467" y="975"/>
                  <a:pt x="467" y="975"/>
                </a:cubicBezTo>
                <a:cubicBezTo>
                  <a:pt x="467" y="975"/>
                  <a:pt x="467" y="975"/>
                  <a:pt x="467" y="975"/>
                </a:cubicBezTo>
                <a:cubicBezTo>
                  <a:pt x="511" y="999"/>
                  <a:pt x="511" y="999"/>
                  <a:pt x="511" y="999"/>
                </a:cubicBezTo>
                <a:cubicBezTo>
                  <a:pt x="511" y="999"/>
                  <a:pt x="511" y="999"/>
                  <a:pt x="511" y="999"/>
                </a:cubicBezTo>
                <a:cubicBezTo>
                  <a:pt x="511" y="999"/>
                  <a:pt x="511" y="999"/>
                  <a:pt x="511" y="999"/>
                </a:cubicBezTo>
                <a:cubicBezTo>
                  <a:pt x="511" y="999"/>
                  <a:pt x="511" y="999"/>
                  <a:pt x="511" y="999"/>
                </a:cubicBezTo>
                <a:cubicBezTo>
                  <a:pt x="511" y="999"/>
                  <a:pt x="511" y="999"/>
                  <a:pt x="511" y="999"/>
                </a:cubicBezTo>
                <a:cubicBezTo>
                  <a:pt x="555" y="1023"/>
                  <a:pt x="555" y="1023"/>
                  <a:pt x="555" y="1023"/>
                </a:cubicBezTo>
                <a:cubicBezTo>
                  <a:pt x="556" y="1024"/>
                  <a:pt x="556" y="1024"/>
                  <a:pt x="557" y="1025"/>
                </a:cubicBezTo>
                <a:cubicBezTo>
                  <a:pt x="599" y="1048"/>
                  <a:pt x="599" y="1048"/>
                  <a:pt x="599" y="1048"/>
                </a:cubicBezTo>
                <a:cubicBezTo>
                  <a:pt x="599" y="1048"/>
                  <a:pt x="599" y="1048"/>
                  <a:pt x="599" y="1048"/>
                </a:cubicBezTo>
                <a:cubicBezTo>
                  <a:pt x="599" y="1048"/>
                  <a:pt x="599" y="1048"/>
                  <a:pt x="599" y="1048"/>
                </a:cubicBezTo>
                <a:cubicBezTo>
                  <a:pt x="599" y="1048"/>
                  <a:pt x="599" y="1048"/>
                  <a:pt x="599" y="1048"/>
                </a:cubicBezTo>
                <a:cubicBezTo>
                  <a:pt x="643" y="1072"/>
                  <a:pt x="643" y="1072"/>
                  <a:pt x="643" y="1072"/>
                </a:cubicBezTo>
                <a:cubicBezTo>
                  <a:pt x="643" y="736"/>
                  <a:pt x="643" y="736"/>
                  <a:pt x="643" y="736"/>
                </a:cubicBezTo>
                <a:cubicBezTo>
                  <a:pt x="642" y="733"/>
                  <a:pt x="642" y="730"/>
                  <a:pt x="643" y="726"/>
                </a:cubicBezTo>
                <a:cubicBezTo>
                  <a:pt x="643" y="725"/>
                  <a:pt x="644" y="723"/>
                  <a:pt x="644" y="721"/>
                </a:cubicBezTo>
                <a:cubicBezTo>
                  <a:pt x="644" y="701"/>
                  <a:pt x="644" y="701"/>
                  <a:pt x="644" y="701"/>
                </a:cubicBezTo>
                <a:cubicBezTo>
                  <a:pt x="644" y="686"/>
                  <a:pt x="644" y="686"/>
                  <a:pt x="644" y="686"/>
                </a:cubicBezTo>
                <a:cubicBezTo>
                  <a:pt x="644" y="685"/>
                  <a:pt x="644" y="685"/>
                  <a:pt x="644" y="684"/>
                </a:cubicBezTo>
                <a:cubicBezTo>
                  <a:pt x="644" y="637"/>
                  <a:pt x="644" y="637"/>
                  <a:pt x="644" y="637"/>
                </a:cubicBezTo>
                <a:cubicBezTo>
                  <a:pt x="644" y="636"/>
                  <a:pt x="644" y="636"/>
                  <a:pt x="644" y="635"/>
                </a:cubicBezTo>
                <a:cubicBezTo>
                  <a:pt x="644" y="588"/>
                  <a:pt x="644" y="588"/>
                  <a:pt x="644" y="588"/>
                </a:cubicBezTo>
                <a:cubicBezTo>
                  <a:pt x="644" y="587"/>
                  <a:pt x="644" y="587"/>
                  <a:pt x="644" y="586"/>
                </a:cubicBezTo>
                <a:cubicBezTo>
                  <a:pt x="644" y="541"/>
                  <a:pt x="644" y="541"/>
                  <a:pt x="644" y="541"/>
                </a:cubicBezTo>
                <a:cubicBezTo>
                  <a:pt x="644" y="540"/>
                  <a:pt x="644" y="539"/>
                  <a:pt x="644" y="538"/>
                </a:cubicBezTo>
                <a:cubicBezTo>
                  <a:pt x="644" y="537"/>
                  <a:pt x="644" y="536"/>
                  <a:pt x="644" y="535"/>
                </a:cubicBezTo>
                <a:cubicBezTo>
                  <a:pt x="644" y="490"/>
                  <a:pt x="644" y="490"/>
                  <a:pt x="644" y="490"/>
                </a:cubicBezTo>
                <a:cubicBezTo>
                  <a:pt x="644" y="489"/>
                  <a:pt x="644" y="489"/>
                  <a:pt x="644" y="488"/>
                </a:cubicBezTo>
                <a:cubicBezTo>
                  <a:pt x="644" y="441"/>
                  <a:pt x="644" y="441"/>
                  <a:pt x="644" y="441"/>
                </a:cubicBezTo>
                <a:cubicBezTo>
                  <a:pt x="644" y="441"/>
                  <a:pt x="644" y="440"/>
                  <a:pt x="644" y="439"/>
                </a:cubicBezTo>
                <a:cubicBezTo>
                  <a:pt x="644" y="392"/>
                  <a:pt x="644" y="392"/>
                  <a:pt x="644" y="392"/>
                </a:cubicBezTo>
                <a:cubicBezTo>
                  <a:pt x="644" y="392"/>
                  <a:pt x="644" y="391"/>
                  <a:pt x="644" y="390"/>
                </a:cubicBezTo>
                <a:cubicBezTo>
                  <a:pt x="644" y="362"/>
                  <a:pt x="644" y="362"/>
                  <a:pt x="644" y="362"/>
                </a:cubicBezTo>
                <a:cubicBezTo>
                  <a:pt x="618" y="348"/>
                  <a:pt x="618" y="348"/>
                  <a:pt x="618" y="348"/>
                </a:cubicBezTo>
                <a:lnTo>
                  <a:pt x="618" y="347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3" name="그룹 82"/>
          <p:cNvGrpSpPr/>
          <p:nvPr userDrawn="1"/>
        </p:nvGrpSpPr>
        <p:grpSpPr>
          <a:xfrm>
            <a:off x="6462476" y="1038882"/>
            <a:ext cx="1766888" cy="1963738"/>
            <a:chOff x="6348413" y="1189038"/>
            <a:chExt cx="1766888" cy="1963738"/>
          </a:xfrm>
        </p:grpSpPr>
        <p:sp>
          <p:nvSpPr>
            <p:cNvPr id="70" name="Rectangle 15"/>
            <p:cNvSpPr>
              <a:spLocks noChangeArrowheads="1"/>
            </p:cNvSpPr>
            <p:nvPr userDrawn="1"/>
          </p:nvSpPr>
          <p:spPr bwMode="auto">
            <a:xfrm>
              <a:off x="7232651" y="2170113"/>
              <a:ext cx="1588" cy="3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16"/>
            <p:cNvSpPr>
              <a:spLocks/>
            </p:cNvSpPr>
            <p:nvPr userDrawn="1"/>
          </p:nvSpPr>
          <p:spPr bwMode="auto">
            <a:xfrm>
              <a:off x="6348413" y="1189038"/>
              <a:ext cx="1766888" cy="981075"/>
            </a:xfrm>
            <a:custGeom>
              <a:avLst/>
              <a:gdLst>
                <a:gd name="T0" fmla="*/ 1112 w 1113"/>
                <a:gd name="T1" fmla="*/ 309 h 618"/>
                <a:gd name="T2" fmla="*/ 1044 w 1113"/>
                <a:gd name="T3" fmla="*/ 270 h 618"/>
                <a:gd name="T4" fmla="*/ 1044 w 1113"/>
                <a:gd name="T5" fmla="*/ 270 h 618"/>
                <a:gd name="T6" fmla="*/ 1042 w 1113"/>
                <a:gd name="T7" fmla="*/ 270 h 618"/>
                <a:gd name="T8" fmla="*/ 973 w 1113"/>
                <a:gd name="T9" fmla="*/ 232 h 618"/>
                <a:gd name="T10" fmla="*/ 973 w 1113"/>
                <a:gd name="T11" fmla="*/ 232 h 618"/>
                <a:gd name="T12" fmla="*/ 905 w 1113"/>
                <a:gd name="T13" fmla="*/ 193 h 618"/>
                <a:gd name="T14" fmla="*/ 905 w 1113"/>
                <a:gd name="T15" fmla="*/ 193 h 618"/>
                <a:gd name="T16" fmla="*/ 905 w 1113"/>
                <a:gd name="T17" fmla="*/ 193 h 618"/>
                <a:gd name="T18" fmla="*/ 903 w 1113"/>
                <a:gd name="T19" fmla="*/ 193 h 618"/>
                <a:gd name="T20" fmla="*/ 835 w 1113"/>
                <a:gd name="T21" fmla="*/ 154 h 618"/>
                <a:gd name="T22" fmla="*/ 835 w 1113"/>
                <a:gd name="T23" fmla="*/ 154 h 618"/>
                <a:gd name="T24" fmla="*/ 835 w 1113"/>
                <a:gd name="T25" fmla="*/ 154 h 618"/>
                <a:gd name="T26" fmla="*/ 833 w 1113"/>
                <a:gd name="T27" fmla="*/ 154 h 618"/>
                <a:gd name="T28" fmla="*/ 765 w 1113"/>
                <a:gd name="T29" fmla="*/ 116 h 618"/>
                <a:gd name="T30" fmla="*/ 765 w 1113"/>
                <a:gd name="T31" fmla="*/ 116 h 618"/>
                <a:gd name="T32" fmla="*/ 696 w 1113"/>
                <a:gd name="T33" fmla="*/ 77 h 618"/>
                <a:gd name="T34" fmla="*/ 696 w 1113"/>
                <a:gd name="T35" fmla="*/ 77 h 618"/>
                <a:gd name="T36" fmla="*/ 626 w 1113"/>
                <a:gd name="T37" fmla="*/ 38 h 618"/>
                <a:gd name="T38" fmla="*/ 626 w 1113"/>
                <a:gd name="T39" fmla="*/ 38 h 618"/>
                <a:gd name="T40" fmla="*/ 557 w 1113"/>
                <a:gd name="T41" fmla="*/ 0 h 618"/>
                <a:gd name="T42" fmla="*/ 557 w 1113"/>
                <a:gd name="T43" fmla="*/ 0 h 618"/>
                <a:gd name="T44" fmla="*/ 557 w 1113"/>
                <a:gd name="T45" fmla="*/ 0 h 618"/>
                <a:gd name="T46" fmla="*/ 557 w 1113"/>
                <a:gd name="T47" fmla="*/ 0 h 618"/>
                <a:gd name="T48" fmla="*/ 557 w 1113"/>
                <a:gd name="T49" fmla="*/ 0 h 618"/>
                <a:gd name="T50" fmla="*/ 557 w 1113"/>
                <a:gd name="T51" fmla="*/ 0 h 618"/>
                <a:gd name="T52" fmla="*/ 487 w 1113"/>
                <a:gd name="T53" fmla="*/ 38 h 618"/>
                <a:gd name="T54" fmla="*/ 487 w 1113"/>
                <a:gd name="T55" fmla="*/ 38 h 618"/>
                <a:gd name="T56" fmla="*/ 417 w 1113"/>
                <a:gd name="T57" fmla="*/ 77 h 618"/>
                <a:gd name="T58" fmla="*/ 417 w 1113"/>
                <a:gd name="T59" fmla="*/ 77 h 618"/>
                <a:gd name="T60" fmla="*/ 348 w 1113"/>
                <a:gd name="T61" fmla="*/ 116 h 618"/>
                <a:gd name="T62" fmla="*/ 348 w 1113"/>
                <a:gd name="T63" fmla="*/ 116 h 618"/>
                <a:gd name="T64" fmla="*/ 348 w 1113"/>
                <a:gd name="T65" fmla="*/ 116 h 618"/>
                <a:gd name="T66" fmla="*/ 348 w 1113"/>
                <a:gd name="T67" fmla="*/ 116 h 618"/>
                <a:gd name="T68" fmla="*/ 278 w 1113"/>
                <a:gd name="T69" fmla="*/ 154 h 618"/>
                <a:gd name="T70" fmla="*/ 278 w 1113"/>
                <a:gd name="T71" fmla="*/ 154 h 618"/>
                <a:gd name="T72" fmla="*/ 278 w 1113"/>
                <a:gd name="T73" fmla="*/ 154 h 618"/>
                <a:gd name="T74" fmla="*/ 209 w 1113"/>
                <a:gd name="T75" fmla="*/ 193 h 618"/>
                <a:gd name="T76" fmla="*/ 209 w 1113"/>
                <a:gd name="T77" fmla="*/ 193 h 618"/>
                <a:gd name="T78" fmla="*/ 141 w 1113"/>
                <a:gd name="T79" fmla="*/ 232 h 618"/>
                <a:gd name="T80" fmla="*/ 139 w 1113"/>
                <a:gd name="T81" fmla="*/ 232 h 618"/>
                <a:gd name="T82" fmla="*/ 71 w 1113"/>
                <a:gd name="T83" fmla="*/ 270 h 618"/>
                <a:gd name="T84" fmla="*/ 70 w 1113"/>
                <a:gd name="T85" fmla="*/ 270 h 618"/>
                <a:gd name="T86" fmla="*/ 70 w 1113"/>
                <a:gd name="T87" fmla="*/ 270 h 618"/>
                <a:gd name="T88" fmla="*/ 2 w 1113"/>
                <a:gd name="T89" fmla="*/ 309 h 618"/>
                <a:gd name="T90" fmla="*/ 2 w 1113"/>
                <a:gd name="T91" fmla="*/ 309 h 618"/>
                <a:gd name="T92" fmla="*/ 0 w 1113"/>
                <a:gd name="T93" fmla="*/ 309 h 618"/>
                <a:gd name="T94" fmla="*/ 2 w 1113"/>
                <a:gd name="T95" fmla="*/ 309 h 618"/>
                <a:gd name="T96" fmla="*/ 2 w 1113"/>
                <a:gd name="T97" fmla="*/ 310 h 618"/>
                <a:gd name="T98" fmla="*/ 557 w 1113"/>
                <a:gd name="T99" fmla="*/ 618 h 618"/>
                <a:gd name="T100" fmla="*/ 557 w 1113"/>
                <a:gd name="T101" fmla="*/ 618 h 618"/>
                <a:gd name="T102" fmla="*/ 1113 w 1113"/>
                <a:gd name="T103" fmla="*/ 309 h 618"/>
                <a:gd name="T104" fmla="*/ 1113 w 1113"/>
                <a:gd name="T105" fmla="*/ 309 h 618"/>
                <a:gd name="T106" fmla="*/ 1113 w 1113"/>
                <a:gd name="T107" fmla="*/ 309 h 618"/>
                <a:gd name="T108" fmla="*/ 1112 w 1113"/>
                <a:gd name="T109" fmla="*/ 309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13" h="618">
                  <a:moveTo>
                    <a:pt x="1112" y="309"/>
                  </a:moveTo>
                  <a:lnTo>
                    <a:pt x="1044" y="270"/>
                  </a:lnTo>
                  <a:lnTo>
                    <a:pt x="1044" y="270"/>
                  </a:lnTo>
                  <a:lnTo>
                    <a:pt x="1042" y="270"/>
                  </a:lnTo>
                  <a:lnTo>
                    <a:pt x="973" y="232"/>
                  </a:lnTo>
                  <a:lnTo>
                    <a:pt x="973" y="232"/>
                  </a:lnTo>
                  <a:lnTo>
                    <a:pt x="905" y="193"/>
                  </a:lnTo>
                  <a:lnTo>
                    <a:pt x="905" y="193"/>
                  </a:lnTo>
                  <a:lnTo>
                    <a:pt x="905" y="193"/>
                  </a:lnTo>
                  <a:lnTo>
                    <a:pt x="903" y="193"/>
                  </a:lnTo>
                  <a:lnTo>
                    <a:pt x="835" y="154"/>
                  </a:lnTo>
                  <a:lnTo>
                    <a:pt x="835" y="154"/>
                  </a:lnTo>
                  <a:lnTo>
                    <a:pt x="835" y="154"/>
                  </a:lnTo>
                  <a:lnTo>
                    <a:pt x="833" y="154"/>
                  </a:lnTo>
                  <a:lnTo>
                    <a:pt x="765" y="116"/>
                  </a:lnTo>
                  <a:lnTo>
                    <a:pt x="765" y="116"/>
                  </a:lnTo>
                  <a:lnTo>
                    <a:pt x="696" y="77"/>
                  </a:lnTo>
                  <a:lnTo>
                    <a:pt x="696" y="77"/>
                  </a:lnTo>
                  <a:lnTo>
                    <a:pt x="626" y="38"/>
                  </a:lnTo>
                  <a:lnTo>
                    <a:pt x="626" y="38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487" y="38"/>
                  </a:lnTo>
                  <a:lnTo>
                    <a:pt x="487" y="38"/>
                  </a:lnTo>
                  <a:lnTo>
                    <a:pt x="417" y="77"/>
                  </a:lnTo>
                  <a:lnTo>
                    <a:pt x="417" y="77"/>
                  </a:lnTo>
                  <a:lnTo>
                    <a:pt x="348" y="116"/>
                  </a:lnTo>
                  <a:lnTo>
                    <a:pt x="348" y="116"/>
                  </a:lnTo>
                  <a:lnTo>
                    <a:pt x="348" y="116"/>
                  </a:lnTo>
                  <a:lnTo>
                    <a:pt x="348" y="116"/>
                  </a:lnTo>
                  <a:lnTo>
                    <a:pt x="278" y="154"/>
                  </a:lnTo>
                  <a:lnTo>
                    <a:pt x="278" y="154"/>
                  </a:lnTo>
                  <a:lnTo>
                    <a:pt x="278" y="154"/>
                  </a:lnTo>
                  <a:lnTo>
                    <a:pt x="209" y="193"/>
                  </a:lnTo>
                  <a:lnTo>
                    <a:pt x="209" y="193"/>
                  </a:lnTo>
                  <a:lnTo>
                    <a:pt x="141" y="232"/>
                  </a:lnTo>
                  <a:lnTo>
                    <a:pt x="139" y="232"/>
                  </a:lnTo>
                  <a:lnTo>
                    <a:pt x="71" y="270"/>
                  </a:lnTo>
                  <a:lnTo>
                    <a:pt x="70" y="270"/>
                  </a:lnTo>
                  <a:lnTo>
                    <a:pt x="70" y="270"/>
                  </a:lnTo>
                  <a:lnTo>
                    <a:pt x="2" y="309"/>
                  </a:lnTo>
                  <a:lnTo>
                    <a:pt x="2" y="309"/>
                  </a:lnTo>
                  <a:lnTo>
                    <a:pt x="0" y="309"/>
                  </a:lnTo>
                  <a:lnTo>
                    <a:pt x="2" y="309"/>
                  </a:lnTo>
                  <a:lnTo>
                    <a:pt x="2" y="310"/>
                  </a:lnTo>
                  <a:lnTo>
                    <a:pt x="557" y="618"/>
                  </a:lnTo>
                  <a:lnTo>
                    <a:pt x="557" y="618"/>
                  </a:lnTo>
                  <a:lnTo>
                    <a:pt x="1113" y="309"/>
                  </a:lnTo>
                  <a:lnTo>
                    <a:pt x="1113" y="309"/>
                  </a:lnTo>
                  <a:lnTo>
                    <a:pt x="1113" y="309"/>
                  </a:lnTo>
                  <a:lnTo>
                    <a:pt x="1112" y="309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17"/>
            <p:cNvSpPr>
              <a:spLocks/>
            </p:cNvSpPr>
            <p:nvPr userDrawn="1"/>
          </p:nvSpPr>
          <p:spPr bwMode="auto">
            <a:xfrm>
              <a:off x="6348413" y="1681163"/>
              <a:ext cx="884238" cy="1471613"/>
            </a:xfrm>
            <a:custGeom>
              <a:avLst/>
              <a:gdLst>
                <a:gd name="T0" fmla="*/ 557 w 557"/>
                <a:gd name="T1" fmla="*/ 308 h 927"/>
                <a:gd name="T2" fmla="*/ 2 w 557"/>
                <a:gd name="T3" fmla="*/ 0 h 927"/>
                <a:gd name="T4" fmla="*/ 2 w 557"/>
                <a:gd name="T5" fmla="*/ 76 h 927"/>
                <a:gd name="T6" fmla="*/ 2 w 557"/>
                <a:gd name="T7" fmla="*/ 76 h 927"/>
                <a:gd name="T8" fmla="*/ 2 w 557"/>
                <a:gd name="T9" fmla="*/ 76 h 927"/>
                <a:gd name="T10" fmla="*/ 2 w 557"/>
                <a:gd name="T11" fmla="*/ 154 h 927"/>
                <a:gd name="T12" fmla="*/ 2 w 557"/>
                <a:gd name="T13" fmla="*/ 154 h 927"/>
                <a:gd name="T14" fmla="*/ 2 w 557"/>
                <a:gd name="T15" fmla="*/ 154 h 927"/>
                <a:gd name="T16" fmla="*/ 2 w 557"/>
                <a:gd name="T17" fmla="*/ 231 h 927"/>
                <a:gd name="T18" fmla="*/ 2 w 557"/>
                <a:gd name="T19" fmla="*/ 231 h 927"/>
                <a:gd name="T20" fmla="*/ 2 w 557"/>
                <a:gd name="T21" fmla="*/ 231 h 927"/>
                <a:gd name="T22" fmla="*/ 2 w 557"/>
                <a:gd name="T23" fmla="*/ 231 h 927"/>
                <a:gd name="T24" fmla="*/ 2 w 557"/>
                <a:gd name="T25" fmla="*/ 308 h 927"/>
                <a:gd name="T26" fmla="*/ 2 w 557"/>
                <a:gd name="T27" fmla="*/ 308 h 927"/>
                <a:gd name="T28" fmla="*/ 0 w 557"/>
                <a:gd name="T29" fmla="*/ 308 h 927"/>
                <a:gd name="T30" fmla="*/ 2 w 557"/>
                <a:gd name="T31" fmla="*/ 308 h 927"/>
                <a:gd name="T32" fmla="*/ 2 w 557"/>
                <a:gd name="T33" fmla="*/ 308 h 927"/>
                <a:gd name="T34" fmla="*/ 2 w 557"/>
                <a:gd name="T35" fmla="*/ 386 h 927"/>
                <a:gd name="T36" fmla="*/ 2 w 557"/>
                <a:gd name="T37" fmla="*/ 386 h 927"/>
                <a:gd name="T38" fmla="*/ 2 w 557"/>
                <a:gd name="T39" fmla="*/ 386 h 927"/>
                <a:gd name="T40" fmla="*/ 2 w 557"/>
                <a:gd name="T41" fmla="*/ 386 h 927"/>
                <a:gd name="T42" fmla="*/ 2 w 557"/>
                <a:gd name="T43" fmla="*/ 463 h 927"/>
                <a:gd name="T44" fmla="*/ 2 w 557"/>
                <a:gd name="T45" fmla="*/ 463 h 927"/>
                <a:gd name="T46" fmla="*/ 2 w 557"/>
                <a:gd name="T47" fmla="*/ 463 h 927"/>
                <a:gd name="T48" fmla="*/ 2 w 557"/>
                <a:gd name="T49" fmla="*/ 540 h 927"/>
                <a:gd name="T50" fmla="*/ 2 w 557"/>
                <a:gd name="T51" fmla="*/ 540 h 927"/>
                <a:gd name="T52" fmla="*/ 2 w 557"/>
                <a:gd name="T53" fmla="*/ 540 h 927"/>
                <a:gd name="T54" fmla="*/ 2 w 557"/>
                <a:gd name="T55" fmla="*/ 540 h 927"/>
                <a:gd name="T56" fmla="*/ 2 w 557"/>
                <a:gd name="T57" fmla="*/ 618 h 927"/>
                <a:gd name="T58" fmla="*/ 2 w 557"/>
                <a:gd name="T59" fmla="*/ 618 h 927"/>
                <a:gd name="T60" fmla="*/ 0 w 557"/>
                <a:gd name="T61" fmla="*/ 618 h 927"/>
                <a:gd name="T62" fmla="*/ 2 w 557"/>
                <a:gd name="T63" fmla="*/ 618 h 927"/>
                <a:gd name="T64" fmla="*/ 2 w 557"/>
                <a:gd name="T65" fmla="*/ 618 h 927"/>
                <a:gd name="T66" fmla="*/ 2 w 557"/>
                <a:gd name="T67" fmla="*/ 618 h 927"/>
                <a:gd name="T68" fmla="*/ 70 w 557"/>
                <a:gd name="T69" fmla="*/ 656 h 927"/>
                <a:gd name="T70" fmla="*/ 70 w 557"/>
                <a:gd name="T71" fmla="*/ 656 h 927"/>
                <a:gd name="T72" fmla="*/ 71 w 557"/>
                <a:gd name="T73" fmla="*/ 656 h 927"/>
                <a:gd name="T74" fmla="*/ 139 w 557"/>
                <a:gd name="T75" fmla="*/ 695 h 927"/>
                <a:gd name="T76" fmla="*/ 141 w 557"/>
                <a:gd name="T77" fmla="*/ 695 h 927"/>
                <a:gd name="T78" fmla="*/ 209 w 557"/>
                <a:gd name="T79" fmla="*/ 734 h 927"/>
                <a:gd name="T80" fmla="*/ 209 w 557"/>
                <a:gd name="T81" fmla="*/ 734 h 927"/>
                <a:gd name="T82" fmla="*/ 278 w 557"/>
                <a:gd name="T83" fmla="*/ 772 h 927"/>
                <a:gd name="T84" fmla="*/ 278 w 557"/>
                <a:gd name="T85" fmla="*/ 772 h 927"/>
                <a:gd name="T86" fmla="*/ 278 w 557"/>
                <a:gd name="T87" fmla="*/ 772 h 927"/>
                <a:gd name="T88" fmla="*/ 348 w 557"/>
                <a:gd name="T89" fmla="*/ 811 h 927"/>
                <a:gd name="T90" fmla="*/ 348 w 557"/>
                <a:gd name="T91" fmla="*/ 811 h 927"/>
                <a:gd name="T92" fmla="*/ 417 w 557"/>
                <a:gd name="T93" fmla="*/ 850 h 927"/>
                <a:gd name="T94" fmla="*/ 417 w 557"/>
                <a:gd name="T95" fmla="*/ 850 h 927"/>
                <a:gd name="T96" fmla="*/ 487 w 557"/>
                <a:gd name="T97" fmla="*/ 888 h 927"/>
                <a:gd name="T98" fmla="*/ 487 w 557"/>
                <a:gd name="T99" fmla="*/ 888 h 927"/>
                <a:gd name="T100" fmla="*/ 557 w 557"/>
                <a:gd name="T101" fmla="*/ 927 h 927"/>
                <a:gd name="T102" fmla="*/ 557 w 557"/>
                <a:gd name="T103" fmla="*/ 927 h 927"/>
                <a:gd name="T104" fmla="*/ 557 w 557"/>
                <a:gd name="T105" fmla="*/ 927 h 927"/>
                <a:gd name="T106" fmla="*/ 557 w 557"/>
                <a:gd name="T107" fmla="*/ 927 h 927"/>
                <a:gd name="T108" fmla="*/ 557 w 557"/>
                <a:gd name="T109" fmla="*/ 927 h 927"/>
                <a:gd name="T110" fmla="*/ 557 w 557"/>
                <a:gd name="T111" fmla="*/ 310 h 927"/>
                <a:gd name="T112" fmla="*/ 557 w 557"/>
                <a:gd name="T113" fmla="*/ 308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7" h="927">
                  <a:moveTo>
                    <a:pt x="557" y="308"/>
                  </a:moveTo>
                  <a:lnTo>
                    <a:pt x="2" y="0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2" y="154"/>
                  </a:lnTo>
                  <a:lnTo>
                    <a:pt x="2" y="154"/>
                  </a:lnTo>
                  <a:lnTo>
                    <a:pt x="2" y="154"/>
                  </a:lnTo>
                  <a:lnTo>
                    <a:pt x="2" y="231"/>
                  </a:lnTo>
                  <a:lnTo>
                    <a:pt x="2" y="231"/>
                  </a:lnTo>
                  <a:lnTo>
                    <a:pt x="2" y="231"/>
                  </a:lnTo>
                  <a:lnTo>
                    <a:pt x="2" y="231"/>
                  </a:lnTo>
                  <a:lnTo>
                    <a:pt x="2" y="308"/>
                  </a:lnTo>
                  <a:lnTo>
                    <a:pt x="2" y="308"/>
                  </a:lnTo>
                  <a:lnTo>
                    <a:pt x="0" y="308"/>
                  </a:lnTo>
                  <a:lnTo>
                    <a:pt x="2" y="308"/>
                  </a:lnTo>
                  <a:lnTo>
                    <a:pt x="2" y="308"/>
                  </a:lnTo>
                  <a:lnTo>
                    <a:pt x="2" y="386"/>
                  </a:lnTo>
                  <a:lnTo>
                    <a:pt x="2" y="386"/>
                  </a:lnTo>
                  <a:lnTo>
                    <a:pt x="2" y="386"/>
                  </a:lnTo>
                  <a:lnTo>
                    <a:pt x="2" y="386"/>
                  </a:lnTo>
                  <a:lnTo>
                    <a:pt x="2" y="463"/>
                  </a:lnTo>
                  <a:lnTo>
                    <a:pt x="2" y="463"/>
                  </a:lnTo>
                  <a:lnTo>
                    <a:pt x="2" y="463"/>
                  </a:lnTo>
                  <a:lnTo>
                    <a:pt x="2" y="540"/>
                  </a:lnTo>
                  <a:lnTo>
                    <a:pt x="2" y="540"/>
                  </a:lnTo>
                  <a:lnTo>
                    <a:pt x="2" y="540"/>
                  </a:lnTo>
                  <a:lnTo>
                    <a:pt x="2" y="540"/>
                  </a:lnTo>
                  <a:lnTo>
                    <a:pt x="2" y="618"/>
                  </a:lnTo>
                  <a:lnTo>
                    <a:pt x="2" y="618"/>
                  </a:lnTo>
                  <a:lnTo>
                    <a:pt x="0" y="618"/>
                  </a:lnTo>
                  <a:lnTo>
                    <a:pt x="2" y="618"/>
                  </a:lnTo>
                  <a:lnTo>
                    <a:pt x="2" y="618"/>
                  </a:lnTo>
                  <a:lnTo>
                    <a:pt x="2" y="618"/>
                  </a:lnTo>
                  <a:lnTo>
                    <a:pt x="70" y="656"/>
                  </a:lnTo>
                  <a:lnTo>
                    <a:pt x="70" y="656"/>
                  </a:lnTo>
                  <a:lnTo>
                    <a:pt x="71" y="656"/>
                  </a:lnTo>
                  <a:lnTo>
                    <a:pt x="139" y="695"/>
                  </a:lnTo>
                  <a:lnTo>
                    <a:pt x="141" y="695"/>
                  </a:lnTo>
                  <a:lnTo>
                    <a:pt x="209" y="734"/>
                  </a:lnTo>
                  <a:lnTo>
                    <a:pt x="209" y="734"/>
                  </a:lnTo>
                  <a:lnTo>
                    <a:pt x="278" y="772"/>
                  </a:lnTo>
                  <a:lnTo>
                    <a:pt x="278" y="772"/>
                  </a:lnTo>
                  <a:lnTo>
                    <a:pt x="278" y="772"/>
                  </a:lnTo>
                  <a:lnTo>
                    <a:pt x="348" y="811"/>
                  </a:lnTo>
                  <a:lnTo>
                    <a:pt x="348" y="811"/>
                  </a:lnTo>
                  <a:lnTo>
                    <a:pt x="417" y="850"/>
                  </a:lnTo>
                  <a:lnTo>
                    <a:pt x="417" y="850"/>
                  </a:lnTo>
                  <a:lnTo>
                    <a:pt x="487" y="888"/>
                  </a:lnTo>
                  <a:lnTo>
                    <a:pt x="487" y="888"/>
                  </a:lnTo>
                  <a:lnTo>
                    <a:pt x="557" y="927"/>
                  </a:lnTo>
                  <a:lnTo>
                    <a:pt x="557" y="927"/>
                  </a:lnTo>
                  <a:lnTo>
                    <a:pt x="557" y="927"/>
                  </a:lnTo>
                  <a:lnTo>
                    <a:pt x="557" y="927"/>
                  </a:lnTo>
                  <a:lnTo>
                    <a:pt x="557" y="927"/>
                  </a:lnTo>
                  <a:lnTo>
                    <a:pt x="557" y="310"/>
                  </a:lnTo>
                  <a:lnTo>
                    <a:pt x="557" y="308"/>
                  </a:lnTo>
                  <a:close/>
                </a:path>
              </a:pathLst>
            </a:custGeom>
            <a:solidFill>
              <a:schemeClr val="bg1">
                <a:alpha val="10196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18"/>
            <p:cNvSpPr>
              <a:spLocks/>
            </p:cNvSpPr>
            <p:nvPr userDrawn="1"/>
          </p:nvSpPr>
          <p:spPr bwMode="auto">
            <a:xfrm>
              <a:off x="7232651" y="1679575"/>
              <a:ext cx="882650" cy="1473200"/>
            </a:xfrm>
            <a:custGeom>
              <a:avLst/>
              <a:gdLst>
                <a:gd name="T0" fmla="*/ 0 w 556"/>
                <a:gd name="T1" fmla="*/ 309 h 928"/>
                <a:gd name="T2" fmla="*/ 0 w 556"/>
                <a:gd name="T3" fmla="*/ 311 h 928"/>
                <a:gd name="T4" fmla="*/ 0 w 556"/>
                <a:gd name="T5" fmla="*/ 928 h 928"/>
                <a:gd name="T6" fmla="*/ 0 w 556"/>
                <a:gd name="T7" fmla="*/ 928 h 928"/>
                <a:gd name="T8" fmla="*/ 0 w 556"/>
                <a:gd name="T9" fmla="*/ 928 h 928"/>
                <a:gd name="T10" fmla="*/ 69 w 556"/>
                <a:gd name="T11" fmla="*/ 889 h 928"/>
                <a:gd name="T12" fmla="*/ 69 w 556"/>
                <a:gd name="T13" fmla="*/ 889 h 928"/>
                <a:gd name="T14" fmla="*/ 69 w 556"/>
                <a:gd name="T15" fmla="*/ 889 h 928"/>
                <a:gd name="T16" fmla="*/ 139 w 556"/>
                <a:gd name="T17" fmla="*/ 851 h 928"/>
                <a:gd name="T18" fmla="*/ 139 w 556"/>
                <a:gd name="T19" fmla="*/ 851 h 928"/>
                <a:gd name="T20" fmla="*/ 208 w 556"/>
                <a:gd name="T21" fmla="*/ 812 h 928"/>
                <a:gd name="T22" fmla="*/ 208 w 556"/>
                <a:gd name="T23" fmla="*/ 812 h 928"/>
                <a:gd name="T24" fmla="*/ 276 w 556"/>
                <a:gd name="T25" fmla="*/ 773 h 928"/>
                <a:gd name="T26" fmla="*/ 278 w 556"/>
                <a:gd name="T27" fmla="*/ 773 h 928"/>
                <a:gd name="T28" fmla="*/ 278 w 556"/>
                <a:gd name="T29" fmla="*/ 773 h 928"/>
                <a:gd name="T30" fmla="*/ 278 w 556"/>
                <a:gd name="T31" fmla="*/ 773 h 928"/>
                <a:gd name="T32" fmla="*/ 346 w 556"/>
                <a:gd name="T33" fmla="*/ 735 h 928"/>
                <a:gd name="T34" fmla="*/ 348 w 556"/>
                <a:gd name="T35" fmla="*/ 735 h 928"/>
                <a:gd name="T36" fmla="*/ 348 w 556"/>
                <a:gd name="T37" fmla="*/ 735 h 928"/>
                <a:gd name="T38" fmla="*/ 348 w 556"/>
                <a:gd name="T39" fmla="*/ 735 h 928"/>
                <a:gd name="T40" fmla="*/ 416 w 556"/>
                <a:gd name="T41" fmla="*/ 696 h 928"/>
                <a:gd name="T42" fmla="*/ 416 w 556"/>
                <a:gd name="T43" fmla="*/ 696 h 928"/>
                <a:gd name="T44" fmla="*/ 485 w 556"/>
                <a:gd name="T45" fmla="*/ 657 h 928"/>
                <a:gd name="T46" fmla="*/ 487 w 556"/>
                <a:gd name="T47" fmla="*/ 657 h 928"/>
                <a:gd name="T48" fmla="*/ 487 w 556"/>
                <a:gd name="T49" fmla="*/ 657 h 928"/>
                <a:gd name="T50" fmla="*/ 553 w 556"/>
                <a:gd name="T51" fmla="*/ 619 h 928"/>
                <a:gd name="T52" fmla="*/ 555 w 556"/>
                <a:gd name="T53" fmla="*/ 619 h 928"/>
                <a:gd name="T54" fmla="*/ 556 w 556"/>
                <a:gd name="T55" fmla="*/ 619 h 928"/>
                <a:gd name="T56" fmla="*/ 556 w 556"/>
                <a:gd name="T57" fmla="*/ 619 h 928"/>
                <a:gd name="T58" fmla="*/ 556 w 556"/>
                <a:gd name="T59" fmla="*/ 619 h 928"/>
                <a:gd name="T60" fmla="*/ 556 w 556"/>
                <a:gd name="T61" fmla="*/ 617 h 928"/>
                <a:gd name="T62" fmla="*/ 556 w 556"/>
                <a:gd name="T63" fmla="*/ 541 h 928"/>
                <a:gd name="T64" fmla="*/ 556 w 556"/>
                <a:gd name="T65" fmla="*/ 541 h 928"/>
                <a:gd name="T66" fmla="*/ 556 w 556"/>
                <a:gd name="T67" fmla="*/ 541 h 928"/>
                <a:gd name="T68" fmla="*/ 556 w 556"/>
                <a:gd name="T69" fmla="*/ 464 h 928"/>
                <a:gd name="T70" fmla="*/ 556 w 556"/>
                <a:gd name="T71" fmla="*/ 464 h 928"/>
                <a:gd name="T72" fmla="*/ 556 w 556"/>
                <a:gd name="T73" fmla="*/ 387 h 928"/>
                <a:gd name="T74" fmla="*/ 556 w 556"/>
                <a:gd name="T75" fmla="*/ 387 h 928"/>
                <a:gd name="T76" fmla="*/ 556 w 556"/>
                <a:gd name="T77" fmla="*/ 387 h 928"/>
                <a:gd name="T78" fmla="*/ 556 w 556"/>
                <a:gd name="T79" fmla="*/ 309 h 928"/>
                <a:gd name="T80" fmla="*/ 556 w 556"/>
                <a:gd name="T81" fmla="*/ 309 h 928"/>
                <a:gd name="T82" fmla="*/ 556 w 556"/>
                <a:gd name="T83" fmla="*/ 309 h 928"/>
                <a:gd name="T84" fmla="*/ 556 w 556"/>
                <a:gd name="T85" fmla="*/ 309 h 928"/>
                <a:gd name="T86" fmla="*/ 556 w 556"/>
                <a:gd name="T87" fmla="*/ 232 h 928"/>
                <a:gd name="T88" fmla="*/ 556 w 556"/>
                <a:gd name="T89" fmla="*/ 232 h 928"/>
                <a:gd name="T90" fmla="*/ 556 w 556"/>
                <a:gd name="T91" fmla="*/ 232 h 928"/>
                <a:gd name="T92" fmla="*/ 556 w 556"/>
                <a:gd name="T93" fmla="*/ 155 h 928"/>
                <a:gd name="T94" fmla="*/ 556 w 556"/>
                <a:gd name="T95" fmla="*/ 155 h 928"/>
                <a:gd name="T96" fmla="*/ 556 w 556"/>
                <a:gd name="T97" fmla="*/ 77 h 928"/>
                <a:gd name="T98" fmla="*/ 556 w 556"/>
                <a:gd name="T99" fmla="*/ 77 h 928"/>
                <a:gd name="T100" fmla="*/ 556 w 556"/>
                <a:gd name="T101" fmla="*/ 77 h 928"/>
                <a:gd name="T102" fmla="*/ 556 w 556"/>
                <a:gd name="T103" fmla="*/ 0 h 928"/>
                <a:gd name="T104" fmla="*/ 556 w 556"/>
                <a:gd name="T105" fmla="*/ 0 h 928"/>
                <a:gd name="T106" fmla="*/ 0 w 556"/>
                <a:gd name="T107" fmla="*/ 309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56" h="928">
                  <a:moveTo>
                    <a:pt x="0" y="309"/>
                  </a:moveTo>
                  <a:lnTo>
                    <a:pt x="0" y="311"/>
                  </a:lnTo>
                  <a:lnTo>
                    <a:pt x="0" y="928"/>
                  </a:lnTo>
                  <a:lnTo>
                    <a:pt x="0" y="928"/>
                  </a:lnTo>
                  <a:lnTo>
                    <a:pt x="0" y="928"/>
                  </a:lnTo>
                  <a:lnTo>
                    <a:pt x="69" y="889"/>
                  </a:lnTo>
                  <a:lnTo>
                    <a:pt x="69" y="889"/>
                  </a:lnTo>
                  <a:lnTo>
                    <a:pt x="69" y="889"/>
                  </a:lnTo>
                  <a:lnTo>
                    <a:pt x="139" y="851"/>
                  </a:lnTo>
                  <a:lnTo>
                    <a:pt x="139" y="851"/>
                  </a:lnTo>
                  <a:lnTo>
                    <a:pt x="208" y="812"/>
                  </a:lnTo>
                  <a:lnTo>
                    <a:pt x="208" y="812"/>
                  </a:lnTo>
                  <a:lnTo>
                    <a:pt x="276" y="773"/>
                  </a:lnTo>
                  <a:lnTo>
                    <a:pt x="278" y="773"/>
                  </a:lnTo>
                  <a:lnTo>
                    <a:pt x="278" y="773"/>
                  </a:lnTo>
                  <a:lnTo>
                    <a:pt x="278" y="773"/>
                  </a:lnTo>
                  <a:lnTo>
                    <a:pt x="346" y="735"/>
                  </a:lnTo>
                  <a:lnTo>
                    <a:pt x="348" y="735"/>
                  </a:lnTo>
                  <a:lnTo>
                    <a:pt x="348" y="735"/>
                  </a:lnTo>
                  <a:lnTo>
                    <a:pt x="348" y="735"/>
                  </a:lnTo>
                  <a:lnTo>
                    <a:pt x="416" y="696"/>
                  </a:lnTo>
                  <a:lnTo>
                    <a:pt x="416" y="696"/>
                  </a:lnTo>
                  <a:lnTo>
                    <a:pt x="485" y="657"/>
                  </a:lnTo>
                  <a:lnTo>
                    <a:pt x="487" y="657"/>
                  </a:lnTo>
                  <a:lnTo>
                    <a:pt x="487" y="657"/>
                  </a:lnTo>
                  <a:lnTo>
                    <a:pt x="553" y="619"/>
                  </a:lnTo>
                  <a:lnTo>
                    <a:pt x="555" y="619"/>
                  </a:lnTo>
                  <a:lnTo>
                    <a:pt x="556" y="619"/>
                  </a:lnTo>
                  <a:lnTo>
                    <a:pt x="556" y="619"/>
                  </a:lnTo>
                  <a:lnTo>
                    <a:pt x="556" y="619"/>
                  </a:lnTo>
                  <a:lnTo>
                    <a:pt x="556" y="617"/>
                  </a:lnTo>
                  <a:lnTo>
                    <a:pt x="556" y="541"/>
                  </a:lnTo>
                  <a:lnTo>
                    <a:pt x="556" y="541"/>
                  </a:lnTo>
                  <a:lnTo>
                    <a:pt x="556" y="541"/>
                  </a:lnTo>
                  <a:lnTo>
                    <a:pt x="556" y="464"/>
                  </a:lnTo>
                  <a:lnTo>
                    <a:pt x="556" y="464"/>
                  </a:lnTo>
                  <a:lnTo>
                    <a:pt x="556" y="387"/>
                  </a:lnTo>
                  <a:lnTo>
                    <a:pt x="556" y="387"/>
                  </a:lnTo>
                  <a:lnTo>
                    <a:pt x="556" y="387"/>
                  </a:lnTo>
                  <a:lnTo>
                    <a:pt x="556" y="309"/>
                  </a:lnTo>
                  <a:lnTo>
                    <a:pt x="556" y="309"/>
                  </a:lnTo>
                  <a:lnTo>
                    <a:pt x="556" y="309"/>
                  </a:lnTo>
                  <a:lnTo>
                    <a:pt x="556" y="309"/>
                  </a:lnTo>
                  <a:lnTo>
                    <a:pt x="556" y="232"/>
                  </a:lnTo>
                  <a:lnTo>
                    <a:pt x="556" y="232"/>
                  </a:lnTo>
                  <a:lnTo>
                    <a:pt x="556" y="232"/>
                  </a:lnTo>
                  <a:lnTo>
                    <a:pt x="556" y="155"/>
                  </a:lnTo>
                  <a:lnTo>
                    <a:pt x="556" y="155"/>
                  </a:lnTo>
                  <a:lnTo>
                    <a:pt x="556" y="77"/>
                  </a:lnTo>
                  <a:lnTo>
                    <a:pt x="556" y="77"/>
                  </a:lnTo>
                  <a:lnTo>
                    <a:pt x="556" y="77"/>
                  </a:lnTo>
                  <a:lnTo>
                    <a:pt x="556" y="0"/>
                  </a:lnTo>
                  <a:lnTo>
                    <a:pt x="556" y="0"/>
                  </a:lnTo>
                  <a:lnTo>
                    <a:pt x="0" y="309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5" name="그룹 84"/>
          <p:cNvGrpSpPr/>
          <p:nvPr userDrawn="1"/>
        </p:nvGrpSpPr>
        <p:grpSpPr>
          <a:xfrm>
            <a:off x="6465168" y="3930091"/>
            <a:ext cx="1765301" cy="1962151"/>
            <a:chOff x="6367463" y="4073525"/>
            <a:chExt cx="1765301" cy="1962151"/>
          </a:xfrm>
        </p:grpSpPr>
        <p:sp>
          <p:nvSpPr>
            <p:cNvPr id="74" name="Rectangle 19"/>
            <p:cNvSpPr>
              <a:spLocks noChangeArrowheads="1"/>
            </p:cNvSpPr>
            <p:nvPr userDrawn="1"/>
          </p:nvSpPr>
          <p:spPr bwMode="auto">
            <a:xfrm>
              <a:off x="7248526" y="5056188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0"/>
            <p:cNvSpPr>
              <a:spLocks/>
            </p:cNvSpPr>
            <p:nvPr userDrawn="1"/>
          </p:nvSpPr>
          <p:spPr bwMode="auto">
            <a:xfrm>
              <a:off x="6367463" y="4073525"/>
              <a:ext cx="1765300" cy="982663"/>
            </a:xfrm>
            <a:custGeom>
              <a:avLst/>
              <a:gdLst>
                <a:gd name="T0" fmla="*/ 1111 w 1112"/>
                <a:gd name="T1" fmla="*/ 309 h 619"/>
                <a:gd name="T2" fmla="*/ 1043 w 1112"/>
                <a:gd name="T3" fmla="*/ 271 h 619"/>
                <a:gd name="T4" fmla="*/ 1043 w 1112"/>
                <a:gd name="T5" fmla="*/ 271 h 619"/>
                <a:gd name="T6" fmla="*/ 1043 w 1112"/>
                <a:gd name="T7" fmla="*/ 271 h 619"/>
                <a:gd name="T8" fmla="*/ 973 w 1112"/>
                <a:gd name="T9" fmla="*/ 232 h 619"/>
                <a:gd name="T10" fmla="*/ 971 w 1112"/>
                <a:gd name="T11" fmla="*/ 232 h 619"/>
                <a:gd name="T12" fmla="*/ 903 w 1112"/>
                <a:gd name="T13" fmla="*/ 193 h 619"/>
                <a:gd name="T14" fmla="*/ 903 w 1112"/>
                <a:gd name="T15" fmla="*/ 193 h 619"/>
                <a:gd name="T16" fmla="*/ 903 w 1112"/>
                <a:gd name="T17" fmla="*/ 193 h 619"/>
                <a:gd name="T18" fmla="*/ 903 w 1112"/>
                <a:gd name="T19" fmla="*/ 193 h 619"/>
                <a:gd name="T20" fmla="*/ 834 w 1112"/>
                <a:gd name="T21" fmla="*/ 155 h 619"/>
                <a:gd name="T22" fmla="*/ 834 w 1112"/>
                <a:gd name="T23" fmla="*/ 155 h 619"/>
                <a:gd name="T24" fmla="*/ 834 w 1112"/>
                <a:gd name="T25" fmla="*/ 155 h 619"/>
                <a:gd name="T26" fmla="*/ 834 w 1112"/>
                <a:gd name="T27" fmla="*/ 155 h 619"/>
                <a:gd name="T28" fmla="*/ 764 w 1112"/>
                <a:gd name="T29" fmla="*/ 116 h 619"/>
                <a:gd name="T30" fmla="*/ 764 w 1112"/>
                <a:gd name="T31" fmla="*/ 116 h 619"/>
                <a:gd name="T32" fmla="*/ 695 w 1112"/>
                <a:gd name="T33" fmla="*/ 77 h 619"/>
                <a:gd name="T34" fmla="*/ 695 w 1112"/>
                <a:gd name="T35" fmla="*/ 77 h 619"/>
                <a:gd name="T36" fmla="*/ 625 w 1112"/>
                <a:gd name="T37" fmla="*/ 39 h 619"/>
                <a:gd name="T38" fmla="*/ 625 w 1112"/>
                <a:gd name="T39" fmla="*/ 39 h 619"/>
                <a:gd name="T40" fmla="*/ 555 w 1112"/>
                <a:gd name="T41" fmla="*/ 0 h 619"/>
                <a:gd name="T42" fmla="*/ 555 w 1112"/>
                <a:gd name="T43" fmla="*/ 0 h 619"/>
                <a:gd name="T44" fmla="*/ 555 w 1112"/>
                <a:gd name="T45" fmla="*/ 0 h 619"/>
                <a:gd name="T46" fmla="*/ 555 w 1112"/>
                <a:gd name="T47" fmla="*/ 0 h 619"/>
                <a:gd name="T48" fmla="*/ 555 w 1112"/>
                <a:gd name="T49" fmla="*/ 0 h 619"/>
                <a:gd name="T50" fmla="*/ 555 w 1112"/>
                <a:gd name="T51" fmla="*/ 0 h 619"/>
                <a:gd name="T52" fmla="*/ 486 w 1112"/>
                <a:gd name="T53" fmla="*/ 39 h 619"/>
                <a:gd name="T54" fmla="*/ 486 w 1112"/>
                <a:gd name="T55" fmla="*/ 39 h 619"/>
                <a:gd name="T56" fmla="*/ 416 w 1112"/>
                <a:gd name="T57" fmla="*/ 77 h 619"/>
                <a:gd name="T58" fmla="*/ 416 w 1112"/>
                <a:gd name="T59" fmla="*/ 77 h 619"/>
                <a:gd name="T60" fmla="*/ 347 w 1112"/>
                <a:gd name="T61" fmla="*/ 116 h 619"/>
                <a:gd name="T62" fmla="*/ 347 w 1112"/>
                <a:gd name="T63" fmla="*/ 116 h 619"/>
                <a:gd name="T64" fmla="*/ 347 w 1112"/>
                <a:gd name="T65" fmla="*/ 116 h 619"/>
                <a:gd name="T66" fmla="*/ 347 w 1112"/>
                <a:gd name="T67" fmla="*/ 116 h 619"/>
                <a:gd name="T68" fmla="*/ 279 w 1112"/>
                <a:gd name="T69" fmla="*/ 155 h 619"/>
                <a:gd name="T70" fmla="*/ 277 w 1112"/>
                <a:gd name="T71" fmla="*/ 155 h 619"/>
                <a:gd name="T72" fmla="*/ 277 w 1112"/>
                <a:gd name="T73" fmla="*/ 155 h 619"/>
                <a:gd name="T74" fmla="*/ 209 w 1112"/>
                <a:gd name="T75" fmla="*/ 193 h 619"/>
                <a:gd name="T76" fmla="*/ 209 w 1112"/>
                <a:gd name="T77" fmla="*/ 193 h 619"/>
                <a:gd name="T78" fmla="*/ 140 w 1112"/>
                <a:gd name="T79" fmla="*/ 232 h 619"/>
                <a:gd name="T80" fmla="*/ 140 w 1112"/>
                <a:gd name="T81" fmla="*/ 232 h 619"/>
                <a:gd name="T82" fmla="*/ 70 w 1112"/>
                <a:gd name="T83" fmla="*/ 271 h 619"/>
                <a:gd name="T84" fmla="*/ 70 w 1112"/>
                <a:gd name="T85" fmla="*/ 271 h 619"/>
                <a:gd name="T86" fmla="*/ 70 w 1112"/>
                <a:gd name="T87" fmla="*/ 271 h 619"/>
                <a:gd name="T88" fmla="*/ 0 w 1112"/>
                <a:gd name="T89" fmla="*/ 309 h 619"/>
                <a:gd name="T90" fmla="*/ 0 w 1112"/>
                <a:gd name="T91" fmla="*/ 309 h 619"/>
                <a:gd name="T92" fmla="*/ 0 w 1112"/>
                <a:gd name="T93" fmla="*/ 309 h 619"/>
                <a:gd name="T94" fmla="*/ 0 w 1112"/>
                <a:gd name="T95" fmla="*/ 309 h 619"/>
                <a:gd name="T96" fmla="*/ 0 w 1112"/>
                <a:gd name="T97" fmla="*/ 309 h 619"/>
                <a:gd name="T98" fmla="*/ 555 w 1112"/>
                <a:gd name="T99" fmla="*/ 619 h 619"/>
                <a:gd name="T100" fmla="*/ 555 w 1112"/>
                <a:gd name="T101" fmla="*/ 619 h 619"/>
                <a:gd name="T102" fmla="*/ 1112 w 1112"/>
                <a:gd name="T103" fmla="*/ 309 h 619"/>
                <a:gd name="T104" fmla="*/ 1112 w 1112"/>
                <a:gd name="T105" fmla="*/ 309 h 619"/>
                <a:gd name="T106" fmla="*/ 1112 w 1112"/>
                <a:gd name="T107" fmla="*/ 308 h 619"/>
                <a:gd name="T108" fmla="*/ 1111 w 1112"/>
                <a:gd name="T109" fmla="*/ 30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12" h="619">
                  <a:moveTo>
                    <a:pt x="1111" y="309"/>
                  </a:moveTo>
                  <a:lnTo>
                    <a:pt x="1043" y="271"/>
                  </a:lnTo>
                  <a:lnTo>
                    <a:pt x="1043" y="271"/>
                  </a:lnTo>
                  <a:lnTo>
                    <a:pt x="1043" y="271"/>
                  </a:lnTo>
                  <a:lnTo>
                    <a:pt x="973" y="232"/>
                  </a:lnTo>
                  <a:lnTo>
                    <a:pt x="971" y="232"/>
                  </a:lnTo>
                  <a:lnTo>
                    <a:pt x="903" y="193"/>
                  </a:lnTo>
                  <a:lnTo>
                    <a:pt x="903" y="193"/>
                  </a:lnTo>
                  <a:lnTo>
                    <a:pt x="903" y="193"/>
                  </a:lnTo>
                  <a:lnTo>
                    <a:pt x="903" y="193"/>
                  </a:lnTo>
                  <a:lnTo>
                    <a:pt x="834" y="155"/>
                  </a:lnTo>
                  <a:lnTo>
                    <a:pt x="834" y="155"/>
                  </a:lnTo>
                  <a:lnTo>
                    <a:pt x="834" y="155"/>
                  </a:lnTo>
                  <a:lnTo>
                    <a:pt x="834" y="155"/>
                  </a:lnTo>
                  <a:lnTo>
                    <a:pt x="764" y="116"/>
                  </a:lnTo>
                  <a:lnTo>
                    <a:pt x="764" y="116"/>
                  </a:lnTo>
                  <a:lnTo>
                    <a:pt x="695" y="77"/>
                  </a:lnTo>
                  <a:lnTo>
                    <a:pt x="695" y="77"/>
                  </a:lnTo>
                  <a:lnTo>
                    <a:pt x="625" y="39"/>
                  </a:lnTo>
                  <a:lnTo>
                    <a:pt x="625" y="39"/>
                  </a:lnTo>
                  <a:lnTo>
                    <a:pt x="555" y="0"/>
                  </a:lnTo>
                  <a:lnTo>
                    <a:pt x="555" y="0"/>
                  </a:lnTo>
                  <a:lnTo>
                    <a:pt x="555" y="0"/>
                  </a:lnTo>
                  <a:lnTo>
                    <a:pt x="555" y="0"/>
                  </a:lnTo>
                  <a:lnTo>
                    <a:pt x="555" y="0"/>
                  </a:lnTo>
                  <a:lnTo>
                    <a:pt x="555" y="0"/>
                  </a:lnTo>
                  <a:lnTo>
                    <a:pt x="486" y="39"/>
                  </a:lnTo>
                  <a:lnTo>
                    <a:pt x="486" y="39"/>
                  </a:lnTo>
                  <a:lnTo>
                    <a:pt x="416" y="77"/>
                  </a:lnTo>
                  <a:lnTo>
                    <a:pt x="416" y="77"/>
                  </a:lnTo>
                  <a:lnTo>
                    <a:pt x="347" y="116"/>
                  </a:lnTo>
                  <a:lnTo>
                    <a:pt x="347" y="116"/>
                  </a:lnTo>
                  <a:lnTo>
                    <a:pt x="347" y="116"/>
                  </a:lnTo>
                  <a:lnTo>
                    <a:pt x="347" y="116"/>
                  </a:lnTo>
                  <a:lnTo>
                    <a:pt x="279" y="155"/>
                  </a:lnTo>
                  <a:lnTo>
                    <a:pt x="277" y="155"/>
                  </a:lnTo>
                  <a:lnTo>
                    <a:pt x="277" y="155"/>
                  </a:lnTo>
                  <a:lnTo>
                    <a:pt x="209" y="193"/>
                  </a:lnTo>
                  <a:lnTo>
                    <a:pt x="209" y="193"/>
                  </a:lnTo>
                  <a:lnTo>
                    <a:pt x="140" y="232"/>
                  </a:lnTo>
                  <a:lnTo>
                    <a:pt x="140" y="232"/>
                  </a:lnTo>
                  <a:lnTo>
                    <a:pt x="70" y="271"/>
                  </a:lnTo>
                  <a:lnTo>
                    <a:pt x="70" y="271"/>
                  </a:lnTo>
                  <a:lnTo>
                    <a:pt x="70" y="271"/>
                  </a:lnTo>
                  <a:lnTo>
                    <a:pt x="0" y="309"/>
                  </a:lnTo>
                  <a:lnTo>
                    <a:pt x="0" y="309"/>
                  </a:lnTo>
                  <a:lnTo>
                    <a:pt x="0" y="309"/>
                  </a:lnTo>
                  <a:lnTo>
                    <a:pt x="0" y="309"/>
                  </a:lnTo>
                  <a:lnTo>
                    <a:pt x="0" y="309"/>
                  </a:lnTo>
                  <a:lnTo>
                    <a:pt x="555" y="619"/>
                  </a:lnTo>
                  <a:lnTo>
                    <a:pt x="555" y="619"/>
                  </a:lnTo>
                  <a:lnTo>
                    <a:pt x="1112" y="309"/>
                  </a:lnTo>
                  <a:lnTo>
                    <a:pt x="1112" y="309"/>
                  </a:lnTo>
                  <a:lnTo>
                    <a:pt x="1112" y="308"/>
                  </a:lnTo>
                  <a:lnTo>
                    <a:pt x="1111" y="309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1"/>
            <p:cNvSpPr>
              <a:spLocks/>
            </p:cNvSpPr>
            <p:nvPr userDrawn="1"/>
          </p:nvSpPr>
          <p:spPr bwMode="auto">
            <a:xfrm>
              <a:off x="6367463" y="4564063"/>
              <a:ext cx="881063" cy="1471613"/>
            </a:xfrm>
            <a:custGeom>
              <a:avLst/>
              <a:gdLst>
                <a:gd name="T0" fmla="*/ 555 w 555"/>
                <a:gd name="T1" fmla="*/ 310 h 927"/>
                <a:gd name="T2" fmla="*/ 0 w 555"/>
                <a:gd name="T3" fmla="*/ 0 h 927"/>
                <a:gd name="T4" fmla="*/ 0 w 555"/>
                <a:gd name="T5" fmla="*/ 78 h 927"/>
                <a:gd name="T6" fmla="*/ 0 w 555"/>
                <a:gd name="T7" fmla="*/ 78 h 927"/>
                <a:gd name="T8" fmla="*/ 0 w 555"/>
                <a:gd name="T9" fmla="*/ 78 h 927"/>
                <a:gd name="T10" fmla="*/ 0 w 555"/>
                <a:gd name="T11" fmla="*/ 155 h 927"/>
                <a:gd name="T12" fmla="*/ 0 w 555"/>
                <a:gd name="T13" fmla="*/ 155 h 927"/>
                <a:gd name="T14" fmla="*/ 0 w 555"/>
                <a:gd name="T15" fmla="*/ 155 h 927"/>
                <a:gd name="T16" fmla="*/ 0 w 555"/>
                <a:gd name="T17" fmla="*/ 231 h 927"/>
                <a:gd name="T18" fmla="*/ 0 w 555"/>
                <a:gd name="T19" fmla="*/ 232 h 927"/>
                <a:gd name="T20" fmla="*/ 0 w 555"/>
                <a:gd name="T21" fmla="*/ 232 h 927"/>
                <a:gd name="T22" fmla="*/ 0 w 555"/>
                <a:gd name="T23" fmla="*/ 232 h 927"/>
                <a:gd name="T24" fmla="*/ 0 w 555"/>
                <a:gd name="T25" fmla="*/ 308 h 927"/>
                <a:gd name="T26" fmla="*/ 0 w 555"/>
                <a:gd name="T27" fmla="*/ 308 h 927"/>
                <a:gd name="T28" fmla="*/ 0 w 555"/>
                <a:gd name="T29" fmla="*/ 310 h 927"/>
                <a:gd name="T30" fmla="*/ 0 w 555"/>
                <a:gd name="T31" fmla="*/ 310 h 927"/>
                <a:gd name="T32" fmla="*/ 0 w 555"/>
                <a:gd name="T33" fmla="*/ 310 h 927"/>
                <a:gd name="T34" fmla="*/ 0 w 555"/>
                <a:gd name="T35" fmla="*/ 385 h 927"/>
                <a:gd name="T36" fmla="*/ 0 w 555"/>
                <a:gd name="T37" fmla="*/ 385 h 927"/>
                <a:gd name="T38" fmla="*/ 0 w 555"/>
                <a:gd name="T39" fmla="*/ 385 h 927"/>
                <a:gd name="T40" fmla="*/ 0 w 555"/>
                <a:gd name="T41" fmla="*/ 387 h 927"/>
                <a:gd name="T42" fmla="*/ 0 w 555"/>
                <a:gd name="T43" fmla="*/ 463 h 927"/>
                <a:gd name="T44" fmla="*/ 0 w 555"/>
                <a:gd name="T45" fmla="*/ 463 h 927"/>
                <a:gd name="T46" fmla="*/ 0 w 555"/>
                <a:gd name="T47" fmla="*/ 463 h 927"/>
                <a:gd name="T48" fmla="*/ 0 w 555"/>
                <a:gd name="T49" fmla="*/ 540 h 927"/>
                <a:gd name="T50" fmla="*/ 0 w 555"/>
                <a:gd name="T51" fmla="*/ 540 h 927"/>
                <a:gd name="T52" fmla="*/ 0 w 555"/>
                <a:gd name="T53" fmla="*/ 540 h 927"/>
                <a:gd name="T54" fmla="*/ 0 w 555"/>
                <a:gd name="T55" fmla="*/ 540 h 927"/>
                <a:gd name="T56" fmla="*/ 0 w 555"/>
                <a:gd name="T57" fmla="*/ 617 h 927"/>
                <a:gd name="T58" fmla="*/ 0 w 555"/>
                <a:gd name="T59" fmla="*/ 617 h 927"/>
                <a:gd name="T60" fmla="*/ 0 w 555"/>
                <a:gd name="T61" fmla="*/ 617 h 927"/>
                <a:gd name="T62" fmla="*/ 0 w 555"/>
                <a:gd name="T63" fmla="*/ 617 h 927"/>
                <a:gd name="T64" fmla="*/ 0 w 555"/>
                <a:gd name="T65" fmla="*/ 617 h 927"/>
                <a:gd name="T66" fmla="*/ 0 w 555"/>
                <a:gd name="T67" fmla="*/ 619 h 927"/>
                <a:gd name="T68" fmla="*/ 70 w 555"/>
                <a:gd name="T69" fmla="*/ 656 h 927"/>
                <a:gd name="T70" fmla="*/ 70 w 555"/>
                <a:gd name="T71" fmla="*/ 656 h 927"/>
                <a:gd name="T72" fmla="*/ 70 w 555"/>
                <a:gd name="T73" fmla="*/ 656 h 927"/>
                <a:gd name="T74" fmla="*/ 140 w 555"/>
                <a:gd name="T75" fmla="*/ 695 h 927"/>
                <a:gd name="T76" fmla="*/ 140 w 555"/>
                <a:gd name="T77" fmla="*/ 696 h 927"/>
                <a:gd name="T78" fmla="*/ 209 w 555"/>
                <a:gd name="T79" fmla="*/ 733 h 927"/>
                <a:gd name="T80" fmla="*/ 209 w 555"/>
                <a:gd name="T81" fmla="*/ 735 h 927"/>
                <a:gd name="T82" fmla="*/ 277 w 555"/>
                <a:gd name="T83" fmla="*/ 772 h 927"/>
                <a:gd name="T84" fmla="*/ 277 w 555"/>
                <a:gd name="T85" fmla="*/ 772 h 927"/>
                <a:gd name="T86" fmla="*/ 279 w 555"/>
                <a:gd name="T87" fmla="*/ 774 h 927"/>
                <a:gd name="T88" fmla="*/ 347 w 555"/>
                <a:gd name="T89" fmla="*/ 811 h 927"/>
                <a:gd name="T90" fmla="*/ 347 w 555"/>
                <a:gd name="T91" fmla="*/ 811 h 927"/>
                <a:gd name="T92" fmla="*/ 416 w 555"/>
                <a:gd name="T93" fmla="*/ 849 h 927"/>
                <a:gd name="T94" fmla="*/ 416 w 555"/>
                <a:gd name="T95" fmla="*/ 849 h 927"/>
                <a:gd name="T96" fmla="*/ 486 w 555"/>
                <a:gd name="T97" fmla="*/ 888 h 927"/>
                <a:gd name="T98" fmla="*/ 486 w 555"/>
                <a:gd name="T99" fmla="*/ 888 h 927"/>
                <a:gd name="T100" fmla="*/ 555 w 555"/>
                <a:gd name="T101" fmla="*/ 927 h 927"/>
                <a:gd name="T102" fmla="*/ 555 w 555"/>
                <a:gd name="T103" fmla="*/ 927 h 927"/>
                <a:gd name="T104" fmla="*/ 555 w 555"/>
                <a:gd name="T105" fmla="*/ 927 h 927"/>
                <a:gd name="T106" fmla="*/ 555 w 555"/>
                <a:gd name="T107" fmla="*/ 927 h 927"/>
                <a:gd name="T108" fmla="*/ 555 w 555"/>
                <a:gd name="T109" fmla="*/ 927 h 927"/>
                <a:gd name="T110" fmla="*/ 555 w 555"/>
                <a:gd name="T111" fmla="*/ 310 h 927"/>
                <a:gd name="T112" fmla="*/ 555 w 555"/>
                <a:gd name="T113" fmla="*/ 31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5" h="927">
                  <a:moveTo>
                    <a:pt x="555" y="310"/>
                  </a:moveTo>
                  <a:lnTo>
                    <a:pt x="0" y="0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0" y="231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308"/>
                  </a:lnTo>
                  <a:lnTo>
                    <a:pt x="0" y="308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0" y="385"/>
                  </a:lnTo>
                  <a:lnTo>
                    <a:pt x="0" y="385"/>
                  </a:lnTo>
                  <a:lnTo>
                    <a:pt x="0" y="385"/>
                  </a:lnTo>
                  <a:lnTo>
                    <a:pt x="0" y="387"/>
                  </a:lnTo>
                  <a:lnTo>
                    <a:pt x="0" y="463"/>
                  </a:lnTo>
                  <a:lnTo>
                    <a:pt x="0" y="463"/>
                  </a:lnTo>
                  <a:lnTo>
                    <a:pt x="0" y="463"/>
                  </a:lnTo>
                  <a:lnTo>
                    <a:pt x="0" y="540"/>
                  </a:lnTo>
                  <a:lnTo>
                    <a:pt x="0" y="540"/>
                  </a:lnTo>
                  <a:lnTo>
                    <a:pt x="0" y="540"/>
                  </a:lnTo>
                  <a:lnTo>
                    <a:pt x="0" y="540"/>
                  </a:lnTo>
                  <a:lnTo>
                    <a:pt x="0" y="617"/>
                  </a:lnTo>
                  <a:lnTo>
                    <a:pt x="0" y="617"/>
                  </a:lnTo>
                  <a:lnTo>
                    <a:pt x="0" y="617"/>
                  </a:lnTo>
                  <a:lnTo>
                    <a:pt x="0" y="617"/>
                  </a:lnTo>
                  <a:lnTo>
                    <a:pt x="0" y="617"/>
                  </a:lnTo>
                  <a:lnTo>
                    <a:pt x="0" y="619"/>
                  </a:lnTo>
                  <a:lnTo>
                    <a:pt x="70" y="656"/>
                  </a:lnTo>
                  <a:lnTo>
                    <a:pt x="70" y="656"/>
                  </a:lnTo>
                  <a:lnTo>
                    <a:pt x="70" y="656"/>
                  </a:lnTo>
                  <a:lnTo>
                    <a:pt x="140" y="695"/>
                  </a:lnTo>
                  <a:lnTo>
                    <a:pt x="140" y="696"/>
                  </a:lnTo>
                  <a:lnTo>
                    <a:pt x="209" y="733"/>
                  </a:lnTo>
                  <a:lnTo>
                    <a:pt x="209" y="735"/>
                  </a:lnTo>
                  <a:lnTo>
                    <a:pt x="277" y="772"/>
                  </a:lnTo>
                  <a:lnTo>
                    <a:pt x="277" y="772"/>
                  </a:lnTo>
                  <a:lnTo>
                    <a:pt x="279" y="774"/>
                  </a:lnTo>
                  <a:lnTo>
                    <a:pt x="347" y="811"/>
                  </a:lnTo>
                  <a:lnTo>
                    <a:pt x="347" y="811"/>
                  </a:lnTo>
                  <a:lnTo>
                    <a:pt x="416" y="849"/>
                  </a:lnTo>
                  <a:lnTo>
                    <a:pt x="416" y="849"/>
                  </a:lnTo>
                  <a:lnTo>
                    <a:pt x="486" y="888"/>
                  </a:lnTo>
                  <a:lnTo>
                    <a:pt x="486" y="888"/>
                  </a:lnTo>
                  <a:lnTo>
                    <a:pt x="555" y="927"/>
                  </a:lnTo>
                  <a:lnTo>
                    <a:pt x="555" y="927"/>
                  </a:lnTo>
                  <a:lnTo>
                    <a:pt x="555" y="927"/>
                  </a:lnTo>
                  <a:lnTo>
                    <a:pt x="555" y="927"/>
                  </a:lnTo>
                  <a:lnTo>
                    <a:pt x="555" y="927"/>
                  </a:lnTo>
                  <a:lnTo>
                    <a:pt x="555" y="310"/>
                  </a:lnTo>
                  <a:lnTo>
                    <a:pt x="555" y="310"/>
                  </a:lnTo>
                  <a:close/>
                </a:path>
              </a:pathLst>
            </a:custGeom>
            <a:solidFill>
              <a:schemeClr val="bg1">
                <a:alpha val="10196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2"/>
            <p:cNvSpPr>
              <a:spLocks/>
            </p:cNvSpPr>
            <p:nvPr userDrawn="1"/>
          </p:nvSpPr>
          <p:spPr bwMode="auto">
            <a:xfrm>
              <a:off x="7248526" y="4564063"/>
              <a:ext cx="884238" cy="1471613"/>
            </a:xfrm>
            <a:custGeom>
              <a:avLst/>
              <a:gdLst>
                <a:gd name="T0" fmla="*/ 0 w 557"/>
                <a:gd name="T1" fmla="*/ 310 h 927"/>
                <a:gd name="T2" fmla="*/ 0 w 557"/>
                <a:gd name="T3" fmla="*/ 310 h 927"/>
                <a:gd name="T4" fmla="*/ 0 w 557"/>
                <a:gd name="T5" fmla="*/ 927 h 927"/>
                <a:gd name="T6" fmla="*/ 0 w 557"/>
                <a:gd name="T7" fmla="*/ 927 h 927"/>
                <a:gd name="T8" fmla="*/ 0 w 557"/>
                <a:gd name="T9" fmla="*/ 927 h 927"/>
                <a:gd name="T10" fmla="*/ 70 w 557"/>
                <a:gd name="T11" fmla="*/ 888 h 927"/>
                <a:gd name="T12" fmla="*/ 70 w 557"/>
                <a:gd name="T13" fmla="*/ 888 h 927"/>
                <a:gd name="T14" fmla="*/ 70 w 557"/>
                <a:gd name="T15" fmla="*/ 888 h 927"/>
                <a:gd name="T16" fmla="*/ 140 w 557"/>
                <a:gd name="T17" fmla="*/ 849 h 927"/>
                <a:gd name="T18" fmla="*/ 140 w 557"/>
                <a:gd name="T19" fmla="*/ 849 h 927"/>
                <a:gd name="T20" fmla="*/ 209 w 557"/>
                <a:gd name="T21" fmla="*/ 811 h 927"/>
                <a:gd name="T22" fmla="*/ 209 w 557"/>
                <a:gd name="T23" fmla="*/ 811 h 927"/>
                <a:gd name="T24" fmla="*/ 279 w 557"/>
                <a:gd name="T25" fmla="*/ 772 h 927"/>
                <a:gd name="T26" fmla="*/ 279 w 557"/>
                <a:gd name="T27" fmla="*/ 772 h 927"/>
                <a:gd name="T28" fmla="*/ 279 w 557"/>
                <a:gd name="T29" fmla="*/ 772 h 927"/>
                <a:gd name="T30" fmla="*/ 279 w 557"/>
                <a:gd name="T31" fmla="*/ 772 h 927"/>
                <a:gd name="T32" fmla="*/ 348 w 557"/>
                <a:gd name="T33" fmla="*/ 733 h 927"/>
                <a:gd name="T34" fmla="*/ 348 w 557"/>
                <a:gd name="T35" fmla="*/ 733 h 927"/>
                <a:gd name="T36" fmla="*/ 348 w 557"/>
                <a:gd name="T37" fmla="*/ 733 h 927"/>
                <a:gd name="T38" fmla="*/ 348 w 557"/>
                <a:gd name="T39" fmla="*/ 733 h 927"/>
                <a:gd name="T40" fmla="*/ 416 w 557"/>
                <a:gd name="T41" fmla="*/ 695 h 927"/>
                <a:gd name="T42" fmla="*/ 418 w 557"/>
                <a:gd name="T43" fmla="*/ 695 h 927"/>
                <a:gd name="T44" fmla="*/ 488 w 557"/>
                <a:gd name="T45" fmla="*/ 656 h 927"/>
                <a:gd name="T46" fmla="*/ 488 w 557"/>
                <a:gd name="T47" fmla="*/ 658 h 927"/>
                <a:gd name="T48" fmla="*/ 488 w 557"/>
                <a:gd name="T49" fmla="*/ 656 h 927"/>
                <a:gd name="T50" fmla="*/ 556 w 557"/>
                <a:gd name="T51" fmla="*/ 619 h 927"/>
                <a:gd name="T52" fmla="*/ 556 w 557"/>
                <a:gd name="T53" fmla="*/ 617 h 927"/>
                <a:gd name="T54" fmla="*/ 557 w 557"/>
                <a:gd name="T55" fmla="*/ 619 h 927"/>
                <a:gd name="T56" fmla="*/ 557 w 557"/>
                <a:gd name="T57" fmla="*/ 619 h 927"/>
                <a:gd name="T58" fmla="*/ 557 w 557"/>
                <a:gd name="T59" fmla="*/ 617 h 927"/>
                <a:gd name="T60" fmla="*/ 557 w 557"/>
                <a:gd name="T61" fmla="*/ 617 h 927"/>
                <a:gd name="T62" fmla="*/ 557 w 557"/>
                <a:gd name="T63" fmla="*/ 542 h 927"/>
                <a:gd name="T64" fmla="*/ 557 w 557"/>
                <a:gd name="T65" fmla="*/ 542 h 927"/>
                <a:gd name="T66" fmla="*/ 557 w 557"/>
                <a:gd name="T67" fmla="*/ 540 h 927"/>
                <a:gd name="T68" fmla="*/ 557 w 557"/>
                <a:gd name="T69" fmla="*/ 464 h 927"/>
                <a:gd name="T70" fmla="*/ 557 w 557"/>
                <a:gd name="T71" fmla="*/ 463 h 927"/>
                <a:gd name="T72" fmla="*/ 557 w 557"/>
                <a:gd name="T73" fmla="*/ 387 h 927"/>
                <a:gd name="T74" fmla="*/ 557 w 557"/>
                <a:gd name="T75" fmla="*/ 385 h 927"/>
                <a:gd name="T76" fmla="*/ 557 w 557"/>
                <a:gd name="T77" fmla="*/ 385 h 927"/>
                <a:gd name="T78" fmla="*/ 557 w 557"/>
                <a:gd name="T79" fmla="*/ 310 h 927"/>
                <a:gd name="T80" fmla="*/ 557 w 557"/>
                <a:gd name="T81" fmla="*/ 310 h 927"/>
                <a:gd name="T82" fmla="*/ 557 w 557"/>
                <a:gd name="T83" fmla="*/ 308 h 927"/>
                <a:gd name="T84" fmla="*/ 557 w 557"/>
                <a:gd name="T85" fmla="*/ 308 h 927"/>
                <a:gd name="T86" fmla="*/ 557 w 557"/>
                <a:gd name="T87" fmla="*/ 232 h 927"/>
                <a:gd name="T88" fmla="*/ 557 w 557"/>
                <a:gd name="T89" fmla="*/ 232 h 927"/>
                <a:gd name="T90" fmla="*/ 557 w 557"/>
                <a:gd name="T91" fmla="*/ 231 h 927"/>
                <a:gd name="T92" fmla="*/ 557 w 557"/>
                <a:gd name="T93" fmla="*/ 155 h 927"/>
                <a:gd name="T94" fmla="*/ 557 w 557"/>
                <a:gd name="T95" fmla="*/ 153 h 927"/>
                <a:gd name="T96" fmla="*/ 557 w 557"/>
                <a:gd name="T97" fmla="*/ 78 h 927"/>
                <a:gd name="T98" fmla="*/ 557 w 557"/>
                <a:gd name="T99" fmla="*/ 78 h 927"/>
                <a:gd name="T100" fmla="*/ 557 w 557"/>
                <a:gd name="T101" fmla="*/ 76 h 927"/>
                <a:gd name="T102" fmla="*/ 557 w 557"/>
                <a:gd name="T103" fmla="*/ 0 h 927"/>
                <a:gd name="T104" fmla="*/ 557 w 557"/>
                <a:gd name="T105" fmla="*/ 0 h 927"/>
                <a:gd name="T106" fmla="*/ 0 w 557"/>
                <a:gd name="T107" fmla="*/ 31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57" h="927">
                  <a:moveTo>
                    <a:pt x="0" y="310"/>
                  </a:moveTo>
                  <a:lnTo>
                    <a:pt x="0" y="310"/>
                  </a:lnTo>
                  <a:lnTo>
                    <a:pt x="0" y="927"/>
                  </a:lnTo>
                  <a:lnTo>
                    <a:pt x="0" y="927"/>
                  </a:lnTo>
                  <a:lnTo>
                    <a:pt x="0" y="927"/>
                  </a:lnTo>
                  <a:lnTo>
                    <a:pt x="70" y="888"/>
                  </a:lnTo>
                  <a:lnTo>
                    <a:pt x="70" y="888"/>
                  </a:lnTo>
                  <a:lnTo>
                    <a:pt x="70" y="888"/>
                  </a:lnTo>
                  <a:lnTo>
                    <a:pt x="140" y="849"/>
                  </a:lnTo>
                  <a:lnTo>
                    <a:pt x="140" y="849"/>
                  </a:lnTo>
                  <a:lnTo>
                    <a:pt x="209" y="811"/>
                  </a:lnTo>
                  <a:lnTo>
                    <a:pt x="209" y="811"/>
                  </a:lnTo>
                  <a:lnTo>
                    <a:pt x="279" y="772"/>
                  </a:lnTo>
                  <a:lnTo>
                    <a:pt x="279" y="772"/>
                  </a:lnTo>
                  <a:lnTo>
                    <a:pt x="279" y="772"/>
                  </a:lnTo>
                  <a:lnTo>
                    <a:pt x="279" y="772"/>
                  </a:lnTo>
                  <a:lnTo>
                    <a:pt x="348" y="733"/>
                  </a:lnTo>
                  <a:lnTo>
                    <a:pt x="348" y="733"/>
                  </a:lnTo>
                  <a:lnTo>
                    <a:pt x="348" y="733"/>
                  </a:lnTo>
                  <a:lnTo>
                    <a:pt x="348" y="733"/>
                  </a:lnTo>
                  <a:lnTo>
                    <a:pt x="416" y="695"/>
                  </a:lnTo>
                  <a:lnTo>
                    <a:pt x="418" y="695"/>
                  </a:lnTo>
                  <a:lnTo>
                    <a:pt x="488" y="656"/>
                  </a:lnTo>
                  <a:lnTo>
                    <a:pt x="488" y="658"/>
                  </a:lnTo>
                  <a:lnTo>
                    <a:pt x="488" y="656"/>
                  </a:lnTo>
                  <a:lnTo>
                    <a:pt x="556" y="619"/>
                  </a:lnTo>
                  <a:lnTo>
                    <a:pt x="556" y="617"/>
                  </a:lnTo>
                  <a:lnTo>
                    <a:pt x="557" y="619"/>
                  </a:lnTo>
                  <a:lnTo>
                    <a:pt x="557" y="619"/>
                  </a:lnTo>
                  <a:lnTo>
                    <a:pt x="557" y="617"/>
                  </a:lnTo>
                  <a:lnTo>
                    <a:pt x="557" y="617"/>
                  </a:lnTo>
                  <a:lnTo>
                    <a:pt x="557" y="542"/>
                  </a:lnTo>
                  <a:lnTo>
                    <a:pt x="557" y="542"/>
                  </a:lnTo>
                  <a:lnTo>
                    <a:pt x="557" y="540"/>
                  </a:lnTo>
                  <a:lnTo>
                    <a:pt x="557" y="464"/>
                  </a:lnTo>
                  <a:lnTo>
                    <a:pt x="557" y="463"/>
                  </a:lnTo>
                  <a:lnTo>
                    <a:pt x="557" y="387"/>
                  </a:lnTo>
                  <a:lnTo>
                    <a:pt x="557" y="385"/>
                  </a:lnTo>
                  <a:lnTo>
                    <a:pt x="557" y="385"/>
                  </a:lnTo>
                  <a:lnTo>
                    <a:pt x="557" y="310"/>
                  </a:lnTo>
                  <a:lnTo>
                    <a:pt x="557" y="310"/>
                  </a:lnTo>
                  <a:lnTo>
                    <a:pt x="557" y="308"/>
                  </a:lnTo>
                  <a:lnTo>
                    <a:pt x="557" y="308"/>
                  </a:lnTo>
                  <a:lnTo>
                    <a:pt x="557" y="232"/>
                  </a:lnTo>
                  <a:lnTo>
                    <a:pt x="557" y="232"/>
                  </a:lnTo>
                  <a:lnTo>
                    <a:pt x="557" y="231"/>
                  </a:lnTo>
                  <a:lnTo>
                    <a:pt x="557" y="155"/>
                  </a:lnTo>
                  <a:lnTo>
                    <a:pt x="557" y="153"/>
                  </a:lnTo>
                  <a:lnTo>
                    <a:pt x="557" y="78"/>
                  </a:lnTo>
                  <a:lnTo>
                    <a:pt x="557" y="78"/>
                  </a:lnTo>
                  <a:lnTo>
                    <a:pt x="557" y="76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0" y="31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4" name="그룹 83"/>
          <p:cNvGrpSpPr/>
          <p:nvPr userDrawn="1"/>
        </p:nvGrpSpPr>
        <p:grpSpPr>
          <a:xfrm>
            <a:off x="8203481" y="3926916"/>
            <a:ext cx="1766888" cy="1962150"/>
            <a:chOff x="8105776" y="4070350"/>
            <a:chExt cx="1766888" cy="1962150"/>
          </a:xfrm>
        </p:grpSpPr>
        <p:sp>
          <p:nvSpPr>
            <p:cNvPr id="78" name="Rectangle 23"/>
            <p:cNvSpPr>
              <a:spLocks noChangeArrowheads="1"/>
            </p:cNvSpPr>
            <p:nvPr userDrawn="1"/>
          </p:nvSpPr>
          <p:spPr bwMode="auto">
            <a:xfrm>
              <a:off x="8990013" y="5053013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4"/>
            <p:cNvSpPr>
              <a:spLocks/>
            </p:cNvSpPr>
            <p:nvPr userDrawn="1"/>
          </p:nvSpPr>
          <p:spPr bwMode="auto">
            <a:xfrm>
              <a:off x="8105776" y="4070350"/>
              <a:ext cx="1766888" cy="982663"/>
            </a:xfrm>
            <a:custGeom>
              <a:avLst/>
              <a:gdLst>
                <a:gd name="T0" fmla="*/ 1112 w 1113"/>
                <a:gd name="T1" fmla="*/ 308 h 619"/>
                <a:gd name="T2" fmla="*/ 1044 w 1113"/>
                <a:gd name="T3" fmla="*/ 271 h 619"/>
                <a:gd name="T4" fmla="*/ 1044 w 1113"/>
                <a:gd name="T5" fmla="*/ 270 h 619"/>
                <a:gd name="T6" fmla="*/ 1042 w 1113"/>
                <a:gd name="T7" fmla="*/ 271 h 619"/>
                <a:gd name="T8" fmla="*/ 973 w 1113"/>
                <a:gd name="T9" fmla="*/ 232 h 619"/>
                <a:gd name="T10" fmla="*/ 973 w 1113"/>
                <a:gd name="T11" fmla="*/ 231 h 619"/>
                <a:gd name="T12" fmla="*/ 905 w 1113"/>
                <a:gd name="T13" fmla="*/ 194 h 619"/>
                <a:gd name="T14" fmla="*/ 905 w 1113"/>
                <a:gd name="T15" fmla="*/ 194 h 619"/>
                <a:gd name="T16" fmla="*/ 905 w 1113"/>
                <a:gd name="T17" fmla="*/ 192 h 619"/>
                <a:gd name="T18" fmla="*/ 903 w 1113"/>
                <a:gd name="T19" fmla="*/ 194 h 619"/>
                <a:gd name="T20" fmla="*/ 835 w 1113"/>
                <a:gd name="T21" fmla="*/ 155 h 619"/>
                <a:gd name="T22" fmla="*/ 835 w 1113"/>
                <a:gd name="T23" fmla="*/ 155 h 619"/>
                <a:gd name="T24" fmla="*/ 835 w 1113"/>
                <a:gd name="T25" fmla="*/ 154 h 619"/>
                <a:gd name="T26" fmla="*/ 833 w 1113"/>
                <a:gd name="T27" fmla="*/ 155 h 619"/>
                <a:gd name="T28" fmla="*/ 765 w 1113"/>
                <a:gd name="T29" fmla="*/ 116 h 619"/>
                <a:gd name="T30" fmla="*/ 765 w 1113"/>
                <a:gd name="T31" fmla="*/ 116 h 619"/>
                <a:gd name="T32" fmla="*/ 696 w 1113"/>
                <a:gd name="T33" fmla="*/ 78 h 619"/>
                <a:gd name="T34" fmla="*/ 696 w 1113"/>
                <a:gd name="T35" fmla="*/ 78 h 619"/>
                <a:gd name="T36" fmla="*/ 626 w 1113"/>
                <a:gd name="T37" fmla="*/ 39 h 619"/>
                <a:gd name="T38" fmla="*/ 626 w 1113"/>
                <a:gd name="T39" fmla="*/ 39 h 619"/>
                <a:gd name="T40" fmla="*/ 557 w 1113"/>
                <a:gd name="T41" fmla="*/ 0 h 619"/>
                <a:gd name="T42" fmla="*/ 557 w 1113"/>
                <a:gd name="T43" fmla="*/ 0 h 619"/>
                <a:gd name="T44" fmla="*/ 557 w 1113"/>
                <a:gd name="T45" fmla="*/ 0 h 619"/>
                <a:gd name="T46" fmla="*/ 557 w 1113"/>
                <a:gd name="T47" fmla="*/ 0 h 619"/>
                <a:gd name="T48" fmla="*/ 557 w 1113"/>
                <a:gd name="T49" fmla="*/ 0 h 619"/>
                <a:gd name="T50" fmla="*/ 557 w 1113"/>
                <a:gd name="T51" fmla="*/ 0 h 619"/>
                <a:gd name="T52" fmla="*/ 487 w 1113"/>
                <a:gd name="T53" fmla="*/ 39 h 619"/>
                <a:gd name="T54" fmla="*/ 487 w 1113"/>
                <a:gd name="T55" fmla="*/ 39 h 619"/>
                <a:gd name="T56" fmla="*/ 418 w 1113"/>
                <a:gd name="T57" fmla="*/ 78 h 619"/>
                <a:gd name="T58" fmla="*/ 418 w 1113"/>
                <a:gd name="T59" fmla="*/ 78 h 619"/>
                <a:gd name="T60" fmla="*/ 348 w 1113"/>
                <a:gd name="T61" fmla="*/ 116 h 619"/>
                <a:gd name="T62" fmla="*/ 348 w 1113"/>
                <a:gd name="T63" fmla="*/ 115 h 619"/>
                <a:gd name="T64" fmla="*/ 348 w 1113"/>
                <a:gd name="T65" fmla="*/ 116 h 619"/>
                <a:gd name="T66" fmla="*/ 348 w 1113"/>
                <a:gd name="T67" fmla="*/ 116 h 619"/>
                <a:gd name="T68" fmla="*/ 280 w 1113"/>
                <a:gd name="T69" fmla="*/ 154 h 619"/>
                <a:gd name="T70" fmla="*/ 278 w 1113"/>
                <a:gd name="T71" fmla="*/ 155 h 619"/>
                <a:gd name="T72" fmla="*/ 278 w 1113"/>
                <a:gd name="T73" fmla="*/ 155 h 619"/>
                <a:gd name="T74" fmla="*/ 210 w 1113"/>
                <a:gd name="T75" fmla="*/ 192 h 619"/>
                <a:gd name="T76" fmla="*/ 209 w 1113"/>
                <a:gd name="T77" fmla="*/ 194 h 619"/>
                <a:gd name="T78" fmla="*/ 141 w 1113"/>
                <a:gd name="T79" fmla="*/ 231 h 619"/>
                <a:gd name="T80" fmla="*/ 139 w 1113"/>
                <a:gd name="T81" fmla="*/ 232 h 619"/>
                <a:gd name="T82" fmla="*/ 71 w 1113"/>
                <a:gd name="T83" fmla="*/ 270 h 619"/>
                <a:gd name="T84" fmla="*/ 71 w 1113"/>
                <a:gd name="T85" fmla="*/ 270 h 619"/>
                <a:gd name="T86" fmla="*/ 70 w 1113"/>
                <a:gd name="T87" fmla="*/ 271 h 619"/>
                <a:gd name="T88" fmla="*/ 2 w 1113"/>
                <a:gd name="T89" fmla="*/ 308 h 619"/>
                <a:gd name="T90" fmla="*/ 2 w 1113"/>
                <a:gd name="T91" fmla="*/ 308 h 619"/>
                <a:gd name="T92" fmla="*/ 0 w 1113"/>
                <a:gd name="T93" fmla="*/ 310 h 619"/>
                <a:gd name="T94" fmla="*/ 2 w 1113"/>
                <a:gd name="T95" fmla="*/ 310 h 619"/>
                <a:gd name="T96" fmla="*/ 2 w 1113"/>
                <a:gd name="T97" fmla="*/ 310 h 619"/>
                <a:gd name="T98" fmla="*/ 557 w 1113"/>
                <a:gd name="T99" fmla="*/ 619 h 619"/>
                <a:gd name="T100" fmla="*/ 557 w 1113"/>
                <a:gd name="T101" fmla="*/ 619 h 619"/>
                <a:gd name="T102" fmla="*/ 1113 w 1113"/>
                <a:gd name="T103" fmla="*/ 310 h 619"/>
                <a:gd name="T104" fmla="*/ 1113 w 1113"/>
                <a:gd name="T105" fmla="*/ 308 h 619"/>
                <a:gd name="T106" fmla="*/ 1113 w 1113"/>
                <a:gd name="T107" fmla="*/ 308 h 619"/>
                <a:gd name="T108" fmla="*/ 1112 w 1113"/>
                <a:gd name="T109" fmla="*/ 308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13" h="619">
                  <a:moveTo>
                    <a:pt x="1112" y="308"/>
                  </a:moveTo>
                  <a:lnTo>
                    <a:pt x="1044" y="271"/>
                  </a:lnTo>
                  <a:lnTo>
                    <a:pt x="1044" y="270"/>
                  </a:lnTo>
                  <a:lnTo>
                    <a:pt x="1042" y="271"/>
                  </a:lnTo>
                  <a:lnTo>
                    <a:pt x="973" y="232"/>
                  </a:lnTo>
                  <a:lnTo>
                    <a:pt x="973" y="231"/>
                  </a:lnTo>
                  <a:lnTo>
                    <a:pt x="905" y="194"/>
                  </a:lnTo>
                  <a:lnTo>
                    <a:pt x="905" y="194"/>
                  </a:lnTo>
                  <a:lnTo>
                    <a:pt x="905" y="192"/>
                  </a:lnTo>
                  <a:lnTo>
                    <a:pt x="903" y="194"/>
                  </a:lnTo>
                  <a:lnTo>
                    <a:pt x="835" y="155"/>
                  </a:lnTo>
                  <a:lnTo>
                    <a:pt x="835" y="155"/>
                  </a:lnTo>
                  <a:lnTo>
                    <a:pt x="835" y="154"/>
                  </a:lnTo>
                  <a:lnTo>
                    <a:pt x="833" y="155"/>
                  </a:lnTo>
                  <a:lnTo>
                    <a:pt x="765" y="116"/>
                  </a:lnTo>
                  <a:lnTo>
                    <a:pt x="765" y="116"/>
                  </a:lnTo>
                  <a:lnTo>
                    <a:pt x="696" y="78"/>
                  </a:lnTo>
                  <a:lnTo>
                    <a:pt x="696" y="78"/>
                  </a:lnTo>
                  <a:lnTo>
                    <a:pt x="626" y="39"/>
                  </a:lnTo>
                  <a:lnTo>
                    <a:pt x="626" y="39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487" y="39"/>
                  </a:lnTo>
                  <a:lnTo>
                    <a:pt x="487" y="39"/>
                  </a:lnTo>
                  <a:lnTo>
                    <a:pt x="418" y="78"/>
                  </a:lnTo>
                  <a:lnTo>
                    <a:pt x="418" y="78"/>
                  </a:lnTo>
                  <a:lnTo>
                    <a:pt x="348" y="116"/>
                  </a:lnTo>
                  <a:lnTo>
                    <a:pt x="348" y="115"/>
                  </a:lnTo>
                  <a:lnTo>
                    <a:pt x="348" y="116"/>
                  </a:lnTo>
                  <a:lnTo>
                    <a:pt x="348" y="116"/>
                  </a:lnTo>
                  <a:lnTo>
                    <a:pt x="280" y="154"/>
                  </a:lnTo>
                  <a:lnTo>
                    <a:pt x="278" y="155"/>
                  </a:lnTo>
                  <a:lnTo>
                    <a:pt x="278" y="155"/>
                  </a:lnTo>
                  <a:lnTo>
                    <a:pt x="210" y="192"/>
                  </a:lnTo>
                  <a:lnTo>
                    <a:pt x="209" y="194"/>
                  </a:lnTo>
                  <a:lnTo>
                    <a:pt x="141" y="231"/>
                  </a:lnTo>
                  <a:lnTo>
                    <a:pt x="139" y="232"/>
                  </a:lnTo>
                  <a:lnTo>
                    <a:pt x="71" y="270"/>
                  </a:lnTo>
                  <a:lnTo>
                    <a:pt x="71" y="270"/>
                  </a:lnTo>
                  <a:lnTo>
                    <a:pt x="70" y="271"/>
                  </a:lnTo>
                  <a:lnTo>
                    <a:pt x="2" y="308"/>
                  </a:lnTo>
                  <a:lnTo>
                    <a:pt x="2" y="308"/>
                  </a:lnTo>
                  <a:lnTo>
                    <a:pt x="0" y="310"/>
                  </a:lnTo>
                  <a:lnTo>
                    <a:pt x="2" y="310"/>
                  </a:lnTo>
                  <a:lnTo>
                    <a:pt x="2" y="310"/>
                  </a:lnTo>
                  <a:lnTo>
                    <a:pt x="557" y="619"/>
                  </a:lnTo>
                  <a:lnTo>
                    <a:pt x="557" y="619"/>
                  </a:lnTo>
                  <a:lnTo>
                    <a:pt x="1113" y="310"/>
                  </a:lnTo>
                  <a:lnTo>
                    <a:pt x="1113" y="308"/>
                  </a:lnTo>
                  <a:lnTo>
                    <a:pt x="1113" y="308"/>
                  </a:lnTo>
                  <a:lnTo>
                    <a:pt x="1112" y="308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"/>
            <p:cNvSpPr>
              <a:spLocks/>
            </p:cNvSpPr>
            <p:nvPr userDrawn="1"/>
          </p:nvSpPr>
          <p:spPr bwMode="auto">
            <a:xfrm>
              <a:off x="8105776" y="4562475"/>
              <a:ext cx="884238" cy="1470025"/>
            </a:xfrm>
            <a:custGeom>
              <a:avLst/>
              <a:gdLst>
                <a:gd name="T0" fmla="*/ 557 w 557"/>
                <a:gd name="T1" fmla="*/ 309 h 926"/>
                <a:gd name="T2" fmla="*/ 2 w 557"/>
                <a:gd name="T3" fmla="*/ 0 h 926"/>
                <a:gd name="T4" fmla="*/ 2 w 557"/>
                <a:gd name="T5" fmla="*/ 76 h 926"/>
                <a:gd name="T6" fmla="*/ 2 w 557"/>
                <a:gd name="T7" fmla="*/ 76 h 926"/>
                <a:gd name="T8" fmla="*/ 2 w 557"/>
                <a:gd name="T9" fmla="*/ 76 h 926"/>
                <a:gd name="T10" fmla="*/ 2 w 557"/>
                <a:gd name="T11" fmla="*/ 153 h 926"/>
                <a:gd name="T12" fmla="*/ 2 w 557"/>
                <a:gd name="T13" fmla="*/ 153 h 926"/>
                <a:gd name="T14" fmla="*/ 2 w 557"/>
                <a:gd name="T15" fmla="*/ 153 h 926"/>
                <a:gd name="T16" fmla="*/ 2 w 557"/>
                <a:gd name="T17" fmla="*/ 230 h 926"/>
                <a:gd name="T18" fmla="*/ 2 w 557"/>
                <a:gd name="T19" fmla="*/ 230 h 926"/>
                <a:gd name="T20" fmla="*/ 2 w 557"/>
                <a:gd name="T21" fmla="*/ 230 h 926"/>
                <a:gd name="T22" fmla="*/ 2 w 557"/>
                <a:gd name="T23" fmla="*/ 230 h 926"/>
                <a:gd name="T24" fmla="*/ 2 w 557"/>
                <a:gd name="T25" fmla="*/ 308 h 926"/>
                <a:gd name="T26" fmla="*/ 2 w 557"/>
                <a:gd name="T27" fmla="*/ 308 h 926"/>
                <a:gd name="T28" fmla="*/ 0 w 557"/>
                <a:gd name="T29" fmla="*/ 308 h 926"/>
                <a:gd name="T30" fmla="*/ 2 w 557"/>
                <a:gd name="T31" fmla="*/ 308 h 926"/>
                <a:gd name="T32" fmla="*/ 2 w 557"/>
                <a:gd name="T33" fmla="*/ 308 h 926"/>
                <a:gd name="T34" fmla="*/ 2 w 557"/>
                <a:gd name="T35" fmla="*/ 385 h 926"/>
                <a:gd name="T36" fmla="*/ 2 w 557"/>
                <a:gd name="T37" fmla="*/ 385 h 926"/>
                <a:gd name="T38" fmla="*/ 2 w 557"/>
                <a:gd name="T39" fmla="*/ 385 h 926"/>
                <a:gd name="T40" fmla="*/ 2 w 557"/>
                <a:gd name="T41" fmla="*/ 385 h 926"/>
                <a:gd name="T42" fmla="*/ 2 w 557"/>
                <a:gd name="T43" fmla="*/ 462 h 926"/>
                <a:gd name="T44" fmla="*/ 2 w 557"/>
                <a:gd name="T45" fmla="*/ 462 h 926"/>
                <a:gd name="T46" fmla="*/ 2 w 557"/>
                <a:gd name="T47" fmla="*/ 462 h 926"/>
                <a:gd name="T48" fmla="*/ 2 w 557"/>
                <a:gd name="T49" fmla="*/ 540 h 926"/>
                <a:gd name="T50" fmla="*/ 2 w 557"/>
                <a:gd name="T51" fmla="*/ 540 h 926"/>
                <a:gd name="T52" fmla="*/ 2 w 557"/>
                <a:gd name="T53" fmla="*/ 540 h 926"/>
                <a:gd name="T54" fmla="*/ 2 w 557"/>
                <a:gd name="T55" fmla="*/ 540 h 926"/>
                <a:gd name="T56" fmla="*/ 2 w 557"/>
                <a:gd name="T57" fmla="*/ 617 h 926"/>
                <a:gd name="T58" fmla="*/ 2 w 557"/>
                <a:gd name="T59" fmla="*/ 617 h 926"/>
                <a:gd name="T60" fmla="*/ 0 w 557"/>
                <a:gd name="T61" fmla="*/ 617 h 926"/>
                <a:gd name="T62" fmla="*/ 2 w 557"/>
                <a:gd name="T63" fmla="*/ 617 h 926"/>
                <a:gd name="T64" fmla="*/ 2 w 557"/>
                <a:gd name="T65" fmla="*/ 617 h 926"/>
                <a:gd name="T66" fmla="*/ 2 w 557"/>
                <a:gd name="T67" fmla="*/ 617 h 926"/>
                <a:gd name="T68" fmla="*/ 70 w 557"/>
                <a:gd name="T69" fmla="*/ 656 h 926"/>
                <a:gd name="T70" fmla="*/ 71 w 557"/>
                <a:gd name="T71" fmla="*/ 656 h 926"/>
                <a:gd name="T72" fmla="*/ 71 w 557"/>
                <a:gd name="T73" fmla="*/ 656 h 926"/>
                <a:gd name="T74" fmla="*/ 139 w 557"/>
                <a:gd name="T75" fmla="*/ 694 h 926"/>
                <a:gd name="T76" fmla="*/ 141 w 557"/>
                <a:gd name="T77" fmla="*/ 694 h 926"/>
                <a:gd name="T78" fmla="*/ 209 w 557"/>
                <a:gd name="T79" fmla="*/ 733 h 926"/>
                <a:gd name="T80" fmla="*/ 210 w 557"/>
                <a:gd name="T81" fmla="*/ 733 h 926"/>
                <a:gd name="T82" fmla="*/ 278 w 557"/>
                <a:gd name="T83" fmla="*/ 772 h 926"/>
                <a:gd name="T84" fmla="*/ 278 w 557"/>
                <a:gd name="T85" fmla="*/ 772 h 926"/>
                <a:gd name="T86" fmla="*/ 280 w 557"/>
                <a:gd name="T87" fmla="*/ 772 h 926"/>
                <a:gd name="T88" fmla="*/ 348 w 557"/>
                <a:gd name="T89" fmla="*/ 810 h 926"/>
                <a:gd name="T90" fmla="*/ 348 w 557"/>
                <a:gd name="T91" fmla="*/ 810 h 926"/>
                <a:gd name="T92" fmla="*/ 418 w 557"/>
                <a:gd name="T93" fmla="*/ 849 h 926"/>
                <a:gd name="T94" fmla="*/ 418 w 557"/>
                <a:gd name="T95" fmla="*/ 849 h 926"/>
                <a:gd name="T96" fmla="*/ 487 w 557"/>
                <a:gd name="T97" fmla="*/ 888 h 926"/>
                <a:gd name="T98" fmla="*/ 487 w 557"/>
                <a:gd name="T99" fmla="*/ 888 h 926"/>
                <a:gd name="T100" fmla="*/ 557 w 557"/>
                <a:gd name="T101" fmla="*/ 926 h 926"/>
                <a:gd name="T102" fmla="*/ 557 w 557"/>
                <a:gd name="T103" fmla="*/ 926 h 926"/>
                <a:gd name="T104" fmla="*/ 557 w 557"/>
                <a:gd name="T105" fmla="*/ 926 h 926"/>
                <a:gd name="T106" fmla="*/ 557 w 557"/>
                <a:gd name="T107" fmla="*/ 926 h 926"/>
                <a:gd name="T108" fmla="*/ 557 w 557"/>
                <a:gd name="T109" fmla="*/ 926 h 926"/>
                <a:gd name="T110" fmla="*/ 557 w 557"/>
                <a:gd name="T111" fmla="*/ 309 h 926"/>
                <a:gd name="T112" fmla="*/ 557 w 557"/>
                <a:gd name="T113" fmla="*/ 309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7" h="926">
                  <a:moveTo>
                    <a:pt x="557" y="309"/>
                  </a:moveTo>
                  <a:lnTo>
                    <a:pt x="2" y="0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2" y="153"/>
                  </a:lnTo>
                  <a:lnTo>
                    <a:pt x="2" y="153"/>
                  </a:lnTo>
                  <a:lnTo>
                    <a:pt x="2" y="153"/>
                  </a:lnTo>
                  <a:lnTo>
                    <a:pt x="2" y="230"/>
                  </a:lnTo>
                  <a:lnTo>
                    <a:pt x="2" y="230"/>
                  </a:lnTo>
                  <a:lnTo>
                    <a:pt x="2" y="230"/>
                  </a:lnTo>
                  <a:lnTo>
                    <a:pt x="2" y="230"/>
                  </a:lnTo>
                  <a:lnTo>
                    <a:pt x="2" y="308"/>
                  </a:lnTo>
                  <a:lnTo>
                    <a:pt x="2" y="308"/>
                  </a:lnTo>
                  <a:lnTo>
                    <a:pt x="0" y="308"/>
                  </a:lnTo>
                  <a:lnTo>
                    <a:pt x="2" y="308"/>
                  </a:lnTo>
                  <a:lnTo>
                    <a:pt x="2" y="308"/>
                  </a:lnTo>
                  <a:lnTo>
                    <a:pt x="2" y="385"/>
                  </a:lnTo>
                  <a:lnTo>
                    <a:pt x="2" y="385"/>
                  </a:lnTo>
                  <a:lnTo>
                    <a:pt x="2" y="385"/>
                  </a:lnTo>
                  <a:lnTo>
                    <a:pt x="2" y="385"/>
                  </a:lnTo>
                  <a:lnTo>
                    <a:pt x="2" y="462"/>
                  </a:lnTo>
                  <a:lnTo>
                    <a:pt x="2" y="462"/>
                  </a:lnTo>
                  <a:lnTo>
                    <a:pt x="2" y="462"/>
                  </a:lnTo>
                  <a:lnTo>
                    <a:pt x="2" y="540"/>
                  </a:lnTo>
                  <a:lnTo>
                    <a:pt x="2" y="540"/>
                  </a:lnTo>
                  <a:lnTo>
                    <a:pt x="2" y="540"/>
                  </a:lnTo>
                  <a:lnTo>
                    <a:pt x="2" y="540"/>
                  </a:lnTo>
                  <a:lnTo>
                    <a:pt x="2" y="617"/>
                  </a:lnTo>
                  <a:lnTo>
                    <a:pt x="2" y="617"/>
                  </a:lnTo>
                  <a:lnTo>
                    <a:pt x="0" y="617"/>
                  </a:lnTo>
                  <a:lnTo>
                    <a:pt x="2" y="617"/>
                  </a:lnTo>
                  <a:lnTo>
                    <a:pt x="2" y="617"/>
                  </a:lnTo>
                  <a:lnTo>
                    <a:pt x="2" y="617"/>
                  </a:lnTo>
                  <a:lnTo>
                    <a:pt x="70" y="656"/>
                  </a:lnTo>
                  <a:lnTo>
                    <a:pt x="71" y="656"/>
                  </a:lnTo>
                  <a:lnTo>
                    <a:pt x="71" y="656"/>
                  </a:lnTo>
                  <a:lnTo>
                    <a:pt x="139" y="694"/>
                  </a:lnTo>
                  <a:lnTo>
                    <a:pt x="141" y="694"/>
                  </a:lnTo>
                  <a:lnTo>
                    <a:pt x="209" y="733"/>
                  </a:lnTo>
                  <a:lnTo>
                    <a:pt x="210" y="733"/>
                  </a:lnTo>
                  <a:lnTo>
                    <a:pt x="278" y="772"/>
                  </a:lnTo>
                  <a:lnTo>
                    <a:pt x="278" y="772"/>
                  </a:lnTo>
                  <a:lnTo>
                    <a:pt x="280" y="772"/>
                  </a:lnTo>
                  <a:lnTo>
                    <a:pt x="348" y="810"/>
                  </a:lnTo>
                  <a:lnTo>
                    <a:pt x="348" y="810"/>
                  </a:lnTo>
                  <a:lnTo>
                    <a:pt x="418" y="849"/>
                  </a:lnTo>
                  <a:lnTo>
                    <a:pt x="418" y="849"/>
                  </a:lnTo>
                  <a:lnTo>
                    <a:pt x="487" y="888"/>
                  </a:lnTo>
                  <a:lnTo>
                    <a:pt x="487" y="888"/>
                  </a:lnTo>
                  <a:lnTo>
                    <a:pt x="557" y="926"/>
                  </a:lnTo>
                  <a:lnTo>
                    <a:pt x="557" y="926"/>
                  </a:lnTo>
                  <a:lnTo>
                    <a:pt x="557" y="926"/>
                  </a:lnTo>
                  <a:lnTo>
                    <a:pt x="557" y="926"/>
                  </a:lnTo>
                  <a:lnTo>
                    <a:pt x="557" y="926"/>
                  </a:lnTo>
                  <a:lnTo>
                    <a:pt x="557" y="309"/>
                  </a:lnTo>
                  <a:lnTo>
                    <a:pt x="557" y="309"/>
                  </a:lnTo>
                  <a:close/>
                </a:path>
              </a:pathLst>
            </a:custGeom>
            <a:solidFill>
              <a:schemeClr val="bg1">
                <a:alpha val="10196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"/>
            <p:cNvSpPr>
              <a:spLocks/>
            </p:cNvSpPr>
            <p:nvPr userDrawn="1"/>
          </p:nvSpPr>
          <p:spPr bwMode="auto">
            <a:xfrm>
              <a:off x="8990013" y="4562475"/>
              <a:ext cx="882650" cy="1470025"/>
            </a:xfrm>
            <a:custGeom>
              <a:avLst/>
              <a:gdLst>
                <a:gd name="T0" fmla="*/ 0 w 556"/>
                <a:gd name="T1" fmla="*/ 309 h 926"/>
                <a:gd name="T2" fmla="*/ 0 w 556"/>
                <a:gd name="T3" fmla="*/ 309 h 926"/>
                <a:gd name="T4" fmla="*/ 0 w 556"/>
                <a:gd name="T5" fmla="*/ 926 h 926"/>
                <a:gd name="T6" fmla="*/ 0 w 556"/>
                <a:gd name="T7" fmla="*/ 926 h 926"/>
                <a:gd name="T8" fmla="*/ 0 w 556"/>
                <a:gd name="T9" fmla="*/ 926 h 926"/>
                <a:gd name="T10" fmla="*/ 69 w 556"/>
                <a:gd name="T11" fmla="*/ 888 h 926"/>
                <a:gd name="T12" fmla="*/ 69 w 556"/>
                <a:gd name="T13" fmla="*/ 888 h 926"/>
                <a:gd name="T14" fmla="*/ 69 w 556"/>
                <a:gd name="T15" fmla="*/ 888 h 926"/>
                <a:gd name="T16" fmla="*/ 139 w 556"/>
                <a:gd name="T17" fmla="*/ 849 h 926"/>
                <a:gd name="T18" fmla="*/ 139 w 556"/>
                <a:gd name="T19" fmla="*/ 849 h 926"/>
                <a:gd name="T20" fmla="*/ 208 w 556"/>
                <a:gd name="T21" fmla="*/ 810 h 926"/>
                <a:gd name="T22" fmla="*/ 208 w 556"/>
                <a:gd name="T23" fmla="*/ 810 h 926"/>
                <a:gd name="T24" fmla="*/ 276 w 556"/>
                <a:gd name="T25" fmla="*/ 772 h 926"/>
                <a:gd name="T26" fmla="*/ 278 w 556"/>
                <a:gd name="T27" fmla="*/ 772 h 926"/>
                <a:gd name="T28" fmla="*/ 278 w 556"/>
                <a:gd name="T29" fmla="*/ 772 h 926"/>
                <a:gd name="T30" fmla="*/ 278 w 556"/>
                <a:gd name="T31" fmla="*/ 772 h 926"/>
                <a:gd name="T32" fmla="*/ 346 w 556"/>
                <a:gd name="T33" fmla="*/ 733 h 926"/>
                <a:gd name="T34" fmla="*/ 348 w 556"/>
                <a:gd name="T35" fmla="*/ 733 h 926"/>
                <a:gd name="T36" fmla="*/ 348 w 556"/>
                <a:gd name="T37" fmla="*/ 733 h 926"/>
                <a:gd name="T38" fmla="*/ 348 w 556"/>
                <a:gd name="T39" fmla="*/ 733 h 926"/>
                <a:gd name="T40" fmla="*/ 416 w 556"/>
                <a:gd name="T41" fmla="*/ 694 h 926"/>
                <a:gd name="T42" fmla="*/ 416 w 556"/>
                <a:gd name="T43" fmla="*/ 694 h 926"/>
                <a:gd name="T44" fmla="*/ 485 w 556"/>
                <a:gd name="T45" fmla="*/ 656 h 926"/>
                <a:gd name="T46" fmla="*/ 487 w 556"/>
                <a:gd name="T47" fmla="*/ 656 h 926"/>
                <a:gd name="T48" fmla="*/ 487 w 556"/>
                <a:gd name="T49" fmla="*/ 656 h 926"/>
                <a:gd name="T50" fmla="*/ 553 w 556"/>
                <a:gd name="T51" fmla="*/ 618 h 926"/>
                <a:gd name="T52" fmla="*/ 555 w 556"/>
                <a:gd name="T53" fmla="*/ 617 h 926"/>
                <a:gd name="T54" fmla="*/ 556 w 556"/>
                <a:gd name="T55" fmla="*/ 617 h 926"/>
                <a:gd name="T56" fmla="*/ 556 w 556"/>
                <a:gd name="T57" fmla="*/ 617 h 926"/>
                <a:gd name="T58" fmla="*/ 556 w 556"/>
                <a:gd name="T59" fmla="*/ 617 h 926"/>
                <a:gd name="T60" fmla="*/ 556 w 556"/>
                <a:gd name="T61" fmla="*/ 617 h 926"/>
                <a:gd name="T62" fmla="*/ 556 w 556"/>
                <a:gd name="T63" fmla="*/ 540 h 926"/>
                <a:gd name="T64" fmla="*/ 556 w 556"/>
                <a:gd name="T65" fmla="*/ 540 h 926"/>
                <a:gd name="T66" fmla="*/ 556 w 556"/>
                <a:gd name="T67" fmla="*/ 540 h 926"/>
                <a:gd name="T68" fmla="*/ 556 w 556"/>
                <a:gd name="T69" fmla="*/ 462 h 926"/>
                <a:gd name="T70" fmla="*/ 556 w 556"/>
                <a:gd name="T71" fmla="*/ 462 h 926"/>
                <a:gd name="T72" fmla="*/ 556 w 556"/>
                <a:gd name="T73" fmla="*/ 385 h 926"/>
                <a:gd name="T74" fmla="*/ 556 w 556"/>
                <a:gd name="T75" fmla="*/ 385 h 926"/>
                <a:gd name="T76" fmla="*/ 556 w 556"/>
                <a:gd name="T77" fmla="*/ 385 h 926"/>
                <a:gd name="T78" fmla="*/ 556 w 556"/>
                <a:gd name="T79" fmla="*/ 309 h 926"/>
                <a:gd name="T80" fmla="*/ 556 w 556"/>
                <a:gd name="T81" fmla="*/ 308 h 926"/>
                <a:gd name="T82" fmla="*/ 556 w 556"/>
                <a:gd name="T83" fmla="*/ 308 h 926"/>
                <a:gd name="T84" fmla="*/ 556 w 556"/>
                <a:gd name="T85" fmla="*/ 308 h 926"/>
                <a:gd name="T86" fmla="*/ 556 w 556"/>
                <a:gd name="T87" fmla="*/ 232 h 926"/>
                <a:gd name="T88" fmla="*/ 556 w 556"/>
                <a:gd name="T89" fmla="*/ 230 h 926"/>
                <a:gd name="T90" fmla="*/ 556 w 556"/>
                <a:gd name="T91" fmla="*/ 230 h 926"/>
                <a:gd name="T92" fmla="*/ 556 w 556"/>
                <a:gd name="T93" fmla="*/ 154 h 926"/>
                <a:gd name="T94" fmla="*/ 556 w 556"/>
                <a:gd name="T95" fmla="*/ 153 h 926"/>
                <a:gd name="T96" fmla="*/ 556 w 556"/>
                <a:gd name="T97" fmla="*/ 77 h 926"/>
                <a:gd name="T98" fmla="*/ 556 w 556"/>
                <a:gd name="T99" fmla="*/ 76 h 926"/>
                <a:gd name="T100" fmla="*/ 556 w 556"/>
                <a:gd name="T101" fmla="*/ 76 h 926"/>
                <a:gd name="T102" fmla="*/ 556 w 556"/>
                <a:gd name="T103" fmla="*/ 0 h 926"/>
                <a:gd name="T104" fmla="*/ 556 w 556"/>
                <a:gd name="T105" fmla="*/ 0 h 926"/>
                <a:gd name="T106" fmla="*/ 0 w 556"/>
                <a:gd name="T107" fmla="*/ 309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56" h="926">
                  <a:moveTo>
                    <a:pt x="0" y="309"/>
                  </a:moveTo>
                  <a:lnTo>
                    <a:pt x="0" y="309"/>
                  </a:lnTo>
                  <a:lnTo>
                    <a:pt x="0" y="926"/>
                  </a:lnTo>
                  <a:lnTo>
                    <a:pt x="0" y="926"/>
                  </a:lnTo>
                  <a:lnTo>
                    <a:pt x="0" y="926"/>
                  </a:lnTo>
                  <a:lnTo>
                    <a:pt x="69" y="888"/>
                  </a:lnTo>
                  <a:lnTo>
                    <a:pt x="69" y="888"/>
                  </a:lnTo>
                  <a:lnTo>
                    <a:pt x="69" y="888"/>
                  </a:lnTo>
                  <a:lnTo>
                    <a:pt x="139" y="849"/>
                  </a:lnTo>
                  <a:lnTo>
                    <a:pt x="139" y="849"/>
                  </a:lnTo>
                  <a:lnTo>
                    <a:pt x="208" y="810"/>
                  </a:lnTo>
                  <a:lnTo>
                    <a:pt x="208" y="810"/>
                  </a:lnTo>
                  <a:lnTo>
                    <a:pt x="276" y="772"/>
                  </a:lnTo>
                  <a:lnTo>
                    <a:pt x="278" y="772"/>
                  </a:lnTo>
                  <a:lnTo>
                    <a:pt x="278" y="772"/>
                  </a:lnTo>
                  <a:lnTo>
                    <a:pt x="278" y="772"/>
                  </a:lnTo>
                  <a:lnTo>
                    <a:pt x="346" y="733"/>
                  </a:lnTo>
                  <a:lnTo>
                    <a:pt x="348" y="733"/>
                  </a:lnTo>
                  <a:lnTo>
                    <a:pt x="348" y="733"/>
                  </a:lnTo>
                  <a:lnTo>
                    <a:pt x="348" y="733"/>
                  </a:lnTo>
                  <a:lnTo>
                    <a:pt x="416" y="694"/>
                  </a:lnTo>
                  <a:lnTo>
                    <a:pt x="416" y="694"/>
                  </a:lnTo>
                  <a:lnTo>
                    <a:pt x="485" y="656"/>
                  </a:lnTo>
                  <a:lnTo>
                    <a:pt x="487" y="656"/>
                  </a:lnTo>
                  <a:lnTo>
                    <a:pt x="487" y="656"/>
                  </a:lnTo>
                  <a:lnTo>
                    <a:pt x="553" y="618"/>
                  </a:lnTo>
                  <a:lnTo>
                    <a:pt x="555" y="617"/>
                  </a:lnTo>
                  <a:lnTo>
                    <a:pt x="556" y="617"/>
                  </a:lnTo>
                  <a:lnTo>
                    <a:pt x="556" y="617"/>
                  </a:lnTo>
                  <a:lnTo>
                    <a:pt x="556" y="617"/>
                  </a:lnTo>
                  <a:lnTo>
                    <a:pt x="556" y="617"/>
                  </a:lnTo>
                  <a:lnTo>
                    <a:pt x="556" y="540"/>
                  </a:lnTo>
                  <a:lnTo>
                    <a:pt x="556" y="540"/>
                  </a:lnTo>
                  <a:lnTo>
                    <a:pt x="556" y="540"/>
                  </a:lnTo>
                  <a:lnTo>
                    <a:pt x="556" y="462"/>
                  </a:lnTo>
                  <a:lnTo>
                    <a:pt x="556" y="462"/>
                  </a:lnTo>
                  <a:lnTo>
                    <a:pt x="556" y="385"/>
                  </a:lnTo>
                  <a:lnTo>
                    <a:pt x="556" y="385"/>
                  </a:lnTo>
                  <a:lnTo>
                    <a:pt x="556" y="385"/>
                  </a:lnTo>
                  <a:lnTo>
                    <a:pt x="556" y="309"/>
                  </a:lnTo>
                  <a:lnTo>
                    <a:pt x="556" y="308"/>
                  </a:lnTo>
                  <a:lnTo>
                    <a:pt x="556" y="308"/>
                  </a:lnTo>
                  <a:lnTo>
                    <a:pt x="556" y="308"/>
                  </a:lnTo>
                  <a:lnTo>
                    <a:pt x="556" y="232"/>
                  </a:lnTo>
                  <a:lnTo>
                    <a:pt x="556" y="230"/>
                  </a:lnTo>
                  <a:lnTo>
                    <a:pt x="556" y="230"/>
                  </a:lnTo>
                  <a:lnTo>
                    <a:pt x="556" y="154"/>
                  </a:lnTo>
                  <a:lnTo>
                    <a:pt x="556" y="153"/>
                  </a:lnTo>
                  <a:lnTo>
                    <a:pt x="556" y="77"/>
                  </a:lnTo>
                  <a:lnTo>
                    <a:pt x="556" y="76"/>
                  </a:lnTo>
                  <a:lnTo>
                    <a:pt x="556" y="76"/>
                  </a:lnTo>
                  <a:lnTo>
                    <a:pt x="556" y="0"/>
                  </a:lnTo>
                  <a:lnTo>
                    <a:pt x="556" y="0"/>
                  </a:lnTo>
                  <a:lnTo>
                    <a:pt x="0" y="309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89" name="Freeform 31"/>
          <p:cNvSpPr>
            <a:spLocks/>
          </p:cNvSpPr>
          <p:nvPr userDrawn="1"/>
        </p:nvSpPr>
        <p:spPr bwMode="auto">
          <a:xfrm>
            <a:off x="6810945" y="1426232"/>
            <a:ext cx="1073150" cy="1193800"/>
          </a:xfrm>
          <a:custGeom>
            <a:avLst/>
            <a:gdLst>
              <a:gd name="T0" fmla="*/ 85 w 676"/>
              <a:gd name="T1" fmla="*/ 611 h 752"/>
              <a:gd name="T2" fmla="*/ 127 w 676"/>
              <a:gd name="T3" fmla="*/ 634 h 752"/>
              <a:gd name="T4" fmla="*/ 170 w 676"/>
              <a:gd name="T5" fmla="*/ 659 h 752"/>
              <a:gd name="T6" fmla="*/ 254 w 676"/>
              <a:gd name="T7" fmla="*/ 705 h 752"/>
              <a:gd name="T8" fmla="*/ 295 w 676"/>
              <a:gd name="T9" fmla="*/ 728 h 752"/>
              <a:gd name="T10" fmla="*/ 339 w 676"/>
              <a:gd name="T11" fmla="*/ 752 h 752"/>
              <a:gd name="T12" fmla="*/ 339 w 676"/>
              <a:gd name="T13" fmla="*/ 752 h 752"/>
              <a:gd name="T14" fmla="*/ 380 w 676"/>
              <a:gd name="T15" fmla="*/ 728 h 752"/>
              <a:gd name="T16" fmla="*/ 422 w 676"/>
              <a:gd name="T17" fmla="*/ 705 h 752"/>
              <a:gd name="T18" fmla="*/ 507 w 676"/>
              <a:gd name="T19" fmla="*/ 657 h 752"/>
              <a:gd name="T20" fmla="*/ 507 w 676"/>
              <a:gd name="T21" fmla="*/ 657 h 752"/>
              <a:gd name="T22" fmla="*/ 549 w 676"/>
              <a:gd name="T23" fmla="*/ 634 h 752"/>
              <a:gd name="T24" fmla="*/ 592 w 676"/>
              <a:gd name="T25" fmla="*/ 611 h 752"/>
              <a:gd name="T26" fmla="*/ 634 w 676"/>
              <a:gd name="T27" fmla="*/ 588 h 752"/>
              <a:gd name="T28" fmla="*/ 676 w 676"/>
              <a:gd name="T29" fmla="*/ 565 h 752"/>
              <a:gd name="T30" fmla="*/ 676 w 676"/>
              <a:gd name="T31" fmla="*/ 563 h 752"/>
              <a:gd name="T32" fmla="*/ 676 w 676"/>
              <a:gd name="T33" fmla="*/ 517 h 752"/>
              <a:gd name="T34" fmla="*/ 676 w 676"/>
              <a:gd name="T35" fmla="*/ 424 h 752"/>
              <a:gd name="T36" fmla="*/ 676 w 676"/>
              <a:gd name="T37" fmla="*/ 376 h 752"/>
              <a:gd name="T38" fmla="*/ 676 w 676"/>
              <a:gd name="T39" fmla="*/ 376 h 752"/>
              <a:gd name="T40" fmla="*/ 676 w 676"/>
              <a:gd name="T41" fmla="*/ 329 h 752"/>
              <a:gd name="T42" fmla="*/ 676 w 676"/>
              <a:gd name="T43" fmla="*/ 235 h 752"/>
              <a:gd name="T44" fmla="*/ 676 w 676"/>
              <a:gd name="T45" fmla="*/ 189 h 752"/>
              <a:gd name="T46" fmla="*/ 676 w 676"/>
              <a:gd name="T47" fmla="*/ 187 h 752"/>
              <a:gd name="T48" fmla="*/ 634 w 676"/>
              <a:gd name="T49" fmla="*/ 164 h 752"/>
              <a:gd name="T50" fmla="*/ 591 w 676"/>
              <a:gd name="T51" fmla="*/ 141 h 752"/>
              <a:gd name="T52" fmla="*/ 549 w 676"/>
              <a:gd name="T53" fmla="*/ 118 h 752"/>
              <a:gd name="T54" fmla="*/ 507 w 676"/>
              <a:gd name="T55" fmla="*/ 94 h 752"/>
              <a:gd name="T56" fmla="*/ 465 w 676"/>
              <a:gd name="T57" fmla="*/ 71 h 752"/>
              <a:gd name="T58" fmla="*/ 422 w 676"/>
              <a:gd name="T59" fmla="*/ 46 h 752"/>
              <a:gd name="T60" fmla="*/ 339 w 676"/>
              <a:gd name="T61" fmla="*/ 0 h 752"/>
              <a:gd name="T62" fmla="*/ 339 w 676"/>
              <a:gd name="T63" fmla="*/ 0 h 752"/>
              <a:gd name="T64" fmla="*/ 295 w 676"/>
              <a:gd name="T65" fmla="*/ 23 h 752"/>
              <a:gd name="T66" fmla="*/ 254 w 676"/>
              <a:gd name="T67" fmla="*/ 46 h 752"/>
              <a:gd name="T68" fmla="*/ 212 w 676"/>
              <a:gd name="T69" fmla="*/ 71 h 752"/>
              <a:gd name="T70" fmla="*/ 169 w 676"/>
              <a:gd name="T71" fmla="*/ 94 h 752"/>
              <a:gd name="T72" fmla="*/ 127 w 676"/>
              <a:gd name="T73" fmla="*/ 118 h 752"/>
              <a:gd name="T74" fmla="*/ 42 w 676"/>
              <a:gd name="T75" fmla="*/ 164 h 752"/>
              <a:gd name="T76" fmla="*/ 0 w 676"/>
              <a:gd name="T77" fmla="*/ 187 h 752"/>
              <a:gd name="T78" fmla="*/ 0 w 676"/>
              <a:gd name="T79" fmla="*/ 189 h 752"/>
              <a:gd name="T80" fmla="*/ 0 w 676"/>
              <a:gd name="T81" fmla="*/ 235 h 752"/>
              <a:gd name="T82" fmla="*/ 0 w 676"/>
              <a:gd name="T83" fmla="*/ 281 h 752"/>
              <a:gd name="T84" fmla="*/ 0 w 676"/>
              <a:gd name="T85" fmla="*/ 329 h 752"/>
              <a:gd name="T86" fmla="*/ 0 w 676"/>
              <a:gd name="T87" fmla="*/ 376 h 752"/>
              <a:gd name="T88" fmla="*/ 0 w 676"/>
              <a:gd name="T89" fmla="*/ 376 h 752"/>
              <a:gd name="T90" fmla="*/ 0 w 676"/>
              <a:gd name="T91" fmla="*/ 422 h 752"/>
              <a:gd name="T92" fmla="*/ 0 w 676"/>
              <a:gd name="T93" fmla="*/ 470 h 752"/>
              <a:gd name="T94" fmla="*/ 0 w 676"/>
              <a:gd name="T95" fmla="*/ 517 h 752"/>
              <a:gd name="T96" fmla="*/ 0 w 676"/>
              <a:gd name="T97" fmla="*/ 517 h 752"/>
              <a:gd name="T98" fmla="*/ 0 w 676"/>
              <a:gd name="T99" fmla="*/ 565 h 752"/>
              <a:gd name="T100" fmla="*/ 0 w 676"/>
              <a:gd name="T101" fmla="*/ 565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76" h="752">
                <a:moveTo>
                  <a:pt x="42" y="588"/>
                </a:moveTo>
                <a:lnTo>
                  <a:pt x="42" y="588"/>
                </a:lnTo>
                <a:lnTo>
                  <a:pt x="85" y="611"/>
                </a:lnTo>
                <a:lnTo>
                  <a:pt x="85" y="611"/>
                </a:lnTo>
                <a:lnTo>
                  <a:pt x="127" y="634"/>
                </a:lnTo>
                <a:lnTo>
                  <a:pt x="127" y="634"/>
                </a:lnTo>
                <a:lnTo>
                  <a:pt x="169" y="657"/>
                </a:lnTo>
                <a:lnTo>
                  <a:pt x="169" y="657"/>
                </a:lnTo>
                <a:lnTo>
                  <a:pt x="170" y="659"/>
                </a:lnTo>
                <a:lnTo>
                  <a:pt x="212" y="682"/>
                </a:lnTo>
                <a:lnTo>
                  <a:pt x="212" y="682"/>
                </a:lnTo>
                <a:lnTo>
                  <a:pt x="254" y="705"/>
                </a:lnTo>
                <a:lnTo>
                  <a:pt x="254" y="705"/>
                </a:lnTo>
                <a:lnTo>
                  <a:pt x="295" y="728"/>
                </a:lnTo>
                <a:lnTo>
                  <a:pt x="295" y="728"/>
                </a:lnTo>
                <a:lnTo>
                  <a:pt x="339" y="752"/>
                </a:lnTo>
                <a:lnTo>
                  <a:pt x="339" y="752"/>
                </a:lnTo>
                <a:lnTo>
                  <a:pt x="339" y="752"/>
                </a:lnTo>
                <a:lnTo>
                  <a:pt x="339" y="752"/>
                </a:lnTo>
                <a:lnTo>
                  <a:pt x="339" y="752"/>
                </a:lnTo>
                <a:lnTo>
                  <a:pt x="339" y="752"/>
                </a:lnTo>
                <a:lnTo>
                  <a:pt x="339" y="752"/>
                </a:lnTo>
                <a:lnTo>
                  <a:pt x="380" y="728"/>
                </a:lnTo>
                <a:lnTo>
                  <a:pt x="380" y="728"/>
                </a:lnTo>
                <a:lnTo>
                  <a:pt x="380" y="728"/>
                </a:lnTo>
                <a:lnTo>
                  <a:pt x="422" y="705"/>
                </a:lnTo>
                <a:lnTo>
                  <a:pt x="422" y="705"/>
                </a:lnTo>
                <a:lnTo>
                  <a:pt x="465" y="682"/>
                </a:lnTo>
                <a:lnTo>
                  <a:pt x="465" y="682"/>
                </a:lnTo>
                <a:lnTo>
                  <a:pt x="507" y="657"/>
                </a:lnTo>
                <a:lnTo>
                  <a:pt x="507" y="659"/>
                </a:lnTo>
                <a:lnTo>
                  <a:pt x="507" y="657"/>
                </a:lnTo>
                <a:lnTo>
                  <a:pt x="507" y="657"/>
                </a:lnTo>
                <a:lnTo>
                  <a:pt x="549" y="634"/>
                </a:lnTo>
                <a:lnTo>
                  <a:pt x="549" y="634"/>
                </a:lnTo>
                <a:lnTo>
                  <a:pt x="549" y="634"/>
                </a:lnTo>
                <a:lnTo>
                  <a:pt x="549" y="634"/>
                </a:lnTo>
                <a:lnTo>
                  <a:pt x="591" y="611"/>
                </a:lnTo>
                <a:lnTo>
                  <a:pt x="592" y="611"/>
                </a:lnTo>
                <a:lnTo>
                  <a:pt x="634" y="588"/>
                </a:lnTo>
                <a:lnTo>
                  <a:pt x="634" y="588"/>
                </a:lnTo>
                <a:lnTo>
                  <a:pt x="634" y="588"/>
                </a:lnTo>
                <a:lnTo>
                  <a:pt x="676" y="565"/>
                </a:lnTo>
                <a:lnTo>
                  <a:pt x="676" y="565"/>
                </a:lnTo>
                <a:lnTo>
                  <a:pt x="676" y="565"/>
                </a:lnTo>
                <a:lnTo>
                  <a:pt x="676" y="565"/>
                </a:lnTo>
                <a:lnTo>
                  <a:pt x="676" y="565"/>
                </a:lnTo>
                <a:lnTo>
                  <a:pt x="676" y="563"/>
                </a:lnTo>
                <a:lnTo>
                  <a:pt x="676" y="517"/>
                </a:lnTo>
                <a:lnTo>
                  <a:pt x="676" y="517"/>
                </a:lnTo>
                <a:lnTo>
                  <a:pt x="676" y="517"/>
                </a:lnTo>
                <a:lnTo>
                  <a:pt x="676" y="470"/>
                </a:lnTo>
                <a:lnTo>
                  <a:pt x="676" y="470"/>
                </a:lnTo>
                <a:lnTo>
                  <a:pt x="676" y="424"/>
                </a:lnTo>
                <a:lnTo>
                  <a:pt x="676" y="422"/>
                </a:lnTo>
                <a:lnTo>
                  <a:pt x="676" y="422"/>
                </a:lnTo>
                <a:lnTo>
                  <a:pt x="676" y="376"/>
                </a:lnTo>
                <a:lnTo>
                  <a:pt x="676" y="376"/>
                </a:lnTo>
                <a:lnTo>
                  <a:pt x="676" y="376"/>
                </a:lnTo>
                <a:lnTo>
                  <a:pt x="676" y="376"/>
                </a:lnTo>
                <a:lnTo>
                  <a:pt x="676" y="329"/>
                </a:lnTo>
                <a:lnTo>
                  <a:pt x="676" y="329"/>
                </a:lnTo>
                <a:lnTo>
                  <a:pt x="676" y="329"/>
                </a:lnTo>
                <a:lnTo>
                  <a:pt x="676" y="281"/>
                </a:lnTo>
                <a:lnTo>
                  <a:pt x="676" y="281"/>
                </a:lnTo>
                <a:lnTo>
                  <a:pt x="676" y="235"/>
                </a:lnTo>
                <a:lnTo>
                  <a:pt x="676" y="235"/>
                </a:lnTo>
                <a:lnTo>
                  <a:pt x="676" y="235"/>
                </a:lnTo>
                <a:lnTo>
                  <a:pt x="676" y="189"/>
                </a:lnTo>
                <a:lnTo>
                  <a:pt x="676" y="189"/>
                </a:lnTo>
                <a:lnTo>
                  <a:pt x="676" y="187"/>
                </a:lnTo>
                <a:lnTo>
                  <a:pt x="676" y="187"/>
                </a:lnTo>
                <a:lnTo>
                  <a:pt x="676" y="187"/>
                </a:lnTo>
                <a:lnTo>
                  <a:pt x="634" y="164"/>
                </a:lnTo>
                <a:lnTo>
                  <a:pt x="634" y="164"/>
                </a:lnTo>
                <a:lnTo>
                  <a:pt x="634" y="164"/>
                </a:lnTo>
                <a:lnTo>
                  <a:pt x="592" y="141"/>
                </a:lnTo>
                <a:lnTo>
                  <a:pt x="591" y="141"/>
                </a:lnTo>
                <a:lnTo>
                  <a:pt x="549" y="118"/>
                </a:lnTo>
                <a:lnTo>
                  <a:pt x="549" y="118"/>
                </a:lnTo>
                <a:lnTo>
                  <a:pt x="549" y="118"/>
                </a:lnTo>
                <a:lnTo>
                  <a:pt x="549" y="118"/>
                </a:lnTo>
                <a:lnTo>
                  <a:pt x="507" y="94"/>
                </a:lnTo>
                <a:lnTo>
                  <a:pt x="507" y="94"/>
                </a:lnTo>
                <a:lnTo>
                  <a:pt x="507" y="94"/>
                </a:lnTo>
                <a:lnTo>
                  <a:pt x="507" y="94"/>
                </a:lnTo>
                <a:lnTo>
                  <a:pt x="465" y="71"/>
                </a:lnTo>
                <a:lnTo>
                  <a:pt x="465" y="71"/>
                </a:lnTo>
                <a:lnTo>
                  <a:pt x="422" y="46"/>
                </a:lnTo>
                <a:lnTo>
                  <a:pt x="422" y="46"/>
                </a:lnTo>
                <a:lnTo>
                  <a:pt x="380" y="23"/>
                </a:lnTo>
                <a:lnTo>
                  <a:pt x="380" y="23"/>
                </a:lnTo>
                <a:lnTo>
                  <a:pt x="339" y="0"/>
                </a:lnTo>
                <a:lnTo>
                  <a:pt x="339" y="0"/>
                </a:lnTo>
                <a:lnTo>
                  <a:pt x="339" y="0"/>
                </a:lnTo>
                <a:lnTo>
                  <a:pt x="339" y="0"/>
                </a:lnTo>
                <a:lnTo>
                  <a:pt x="339" y="0"/>
                </a:lnTo>
                <a:lnTo>
                  <a:pt x="339" y="0"/>
                </a:lnTo>
                <a:lnTo>
                  <a:pt x="295" y="23"/>
                </a:lnTo>
                <a:lnTo>
                  <a:pt x="295" y="23"/>
                </a:lnTo>
                <a:lnTo>
                  <a:pt x="254" y="46"/>
                </a:lnTo>
                <a:lnTo>
                  <a:pt x="254" y="46"/>
                </a:lnTo>
                <a:lnTo>
                  <a:pt x="212" y="71"/>
                </a:lnTo>
                <a:lnTo>
                  <a:pt x="212" y="70"/>
                </a:lnTo>
                <a:lnTo>
                  <a:pt x="212" y="71"/>
                </a:lnTo>
                <a:lnTo>
                  <a:pt x="212" y="71"/>
                </a:lnTo>
                <a:lnTo>
                  <a:pt x="170" y="94"/>
                </a:lnTo>
                <a:lnTo>
                  <a:pt x="169" y="94"/>
                </a:lnTo>
                <a:lnTo>
                  <a:pt x="169" y="94"/>
                </a:lnTo>
                <a:lnTo>
                  <a:pt x="127" y="118"/>
                </a:lnTo>
                <a:lnTo>
                  <a:pt x="127" y="118"/>
                </a:lnTo>
                <a:lnTo>
                  <a:pt x="85" y="141"/>
                </a:lnTo>
                <a:lnTo>
                  <a:pt x="85" y="141"/>
                </a:lnTo>
                <a:lnTo>
                  <a:pt x="42" y="164"/>
                </a:lnTo>
                <a:lnTo>
                  <a:pt x="42" y="164"/>
                </a:lnTo>
                <a:lnTo>
                  <a:pt x="42" y="164"/>
                </a:lnTo>
                <a:lnTo>
                  <a:pt x="0" y="187"/>
                </a:lnTo>
                <a:lnTo>
                  <a:pt x="0" y="187"/>
                </a:lnTo>
                <a:lnTo>
                  <a:pt x="0" y="189"/>
                </a:lnTo>
                <a:lnTo>
                  <a:pt x="0" y="189"/>
                </a:lnTo>
                <a:lnTo>
                  <a:pt x="0" y="189"/>
                </a:lnTo>
                <a:lnTo>
                  <a:pt x="0" y="235"/>
                </a:lnTo>
                <a:lnTo>
                  <a:pt x="0" y="235"/>
                </a:lnTo>
                <a:lnTo>
                  <a:pt x="0" y="235"/>
                </a:lnTo>
                <a:lnTo>
                  <a:pt x="0" y="281"/>
                </a:lnTo>
                <a:lnTo>
                  <a:pt x="0" y="281"/>
                </a:lnTo>
                <a:lnTo>
                  <a:pt x="0" y="281"/>
                </a:lnTo>
                <a:lnTo>
                  <a:pt x="0" y="329"/>
                </a:lnTo>
                <a:lnTo>
                  <a:pt x="0" y="329"/>
                </a:lnTo>
                <a:lnTo>
                  <a:pt x="0" y="329"/>
                </a:lnTo>
                <a:lnTo>
                  <a:pt x="0" y="329"/>
                </a:lnTo>
                <a:lnTo>
                  <a:pt x="0" y="376"/>
                </a:lnTo>
                <a:lnTo>
                  <a:pt x="0" y="376"/>
                </a:lnTo>
                <a:lnTo>
                  <a:pt x="0" y="376"/>
                </a:lnTo>
                <a:lnTo>
                  <a:pt x="0" y="376"/>
                </a:lnTo>
                <a:lnTo>
                  <a:pt x="0" y="376"/>
                </a:lnTo>
                <a:lnTo>
                  <a:pt x="0" y="422"/>
                </a:lnTo>
                <a:lnTo>
                  <a:pt x="0" y="422"/>
                </a:lnTo>
                <a:lnTo>
                  <a:pt x="0" y="422"/>
                </a:lnTo>
                <a:lnTo>
                  <a:pt x="0" y="424"/>
                </a:lnTo>
                <a:lnTo>
                  <a:pt x="0" y="470"/>
                </a:lnTo>
                <a:lnTo>
                  <a:pt x="0" y="470"/>
                </a:lnTo>
                <a:lnTo>
                  <a:pt x="0" y="470"/>
                </a:lnTo>
                <a:lnTo>
                  <a:pt x="0" y="517"/>
                </a:lnTo>
                <a:lnTo>
                  <a:pt x="0" y="517"/>
                </a:lnTo>
                <a:lnTo>
                  <a:pt x="0" y="517"/>
                </a:lnTo>
                <a:lnTo>
                  <a:pt x="0" y="517"/>
                </a:lnTo>
                <a:lnTo>
                  <a:pt x="0" y="565"/>
                </a:lnTo>
                <a:lnTo>
                  <a:pt x="0" y="565"/>
                </a:lnTo>
                <a:lnTo>
                  <a:pt x="0" y="565"/>
                </a:lnTo>
                <a:lnTo>
                  <a:pt x="0" y="565"/>
                </a:lnTo>
                <a:lnTo>
                  <a:pt x="0" y="565"/>
                </a:lnTo>
                <a:lnTo>
                  <a:pt x="0" y="565"/>
                </a:lnTo>
                <a:lnTo>
                  <a:pt x="42" y="588"/>
                </a:lnTo>
                <a:lnTo>
                  <a:pt x="42" y="588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0" name="Freeform 32"/>
          <p:cNvSpPr>
            <a:spLocks/>
          </p:cNvSpPr>
          <p:nvPr userDrawn="1"/>
        </p:nvSpPr>
        <p:spPr bwMode="auto">
          <a:xfrm>
            <a:off x="8560370" y="4318657"/>
            <a:ext cx="1073150" cy="1195388"/>
          </a:xfrm>
          <a:custGeom>
            <a:avLst/>
            <a:gdLst>
              <a:gd name="T0" fmla="*/ 634 w 676"/>
              <a:gd name="T1" fmla="*/ 164 h 753"/>
              <a:gd name="T2" fmla="*/ 591 w 676"/>
              <a:gd name="T3" fmla="*/ 141 h 753"/>
              <a:gd name="T4" fmla="*/ 549 w 676"/>
              <a:gd name="T5" fmla="*/ 118 h 753"/>
              <a:gd name="T6" fmla="*/ 508 w 676"/>
              <a:gd name="T7" fmla="*/ 94 h 753"/>
              <a:gd name="T8" fmla="*/ 466 w 676"/>
              <a:gd name="T9" fmla="*/ 71 h 753"/>
              <a:gd name="T10" fmla="*/ 423 w 676"/>
              <a:gd name="T11" fmla="*/ 48 h 753"/>
              <a:gd name="T12" fmla="*/ 339 w 676"/>
              <a:gd name="T13" fmla="*/ 0 h 753"/>
              <a:gd name="T14" fmla="*/ 339 w 676"/>
              <a:gd name="T15" fmla="*/ 0 h 753"/>
              <a:gd name="T16" fmla="*/ 296 w 676"/>
              <a:gd name="T17" fmla="*/ 23 h 753"/>
              <a:gd name="T18" fmla="*/ 254 w 676"/>
              <a:gd name="T19" fmla="*/ 48 h 753"/>
              <a:gd name="T20" fmla="*/ 212 w 676"/>
              <a:gd name="T21" fmla="*/ 71 h 753"/>
              <a:gd name="T22" fmla="*/ 169 w 676"/>
              <a:gd name="T23" fmla="*/ 94 h 753"/>
              <a:gd name="T24" fmla="*/ 127 w 676"/>
              <a:gd name="T25" fmla="*/ 118 h 753"/>
              <a:gd name="T26" fmla="*/ 42 w 676"/>
              <a:gd name="T27" fmla="*/ 166 h 753"/>
              <a:gd name="T28" fmla="*/ 0 w 676"/>
              <a:gd name="T29" fmla="*/ 189 h 753"/>
              <a:gd name="T30" fmla="*/ 0 w 676"/>
              <a:gd name="T31" fmla="*/ 189 h 753"/>
              <a:gd name="T32" fmla="*/ 0 w 676"/>
              <a:gd name="T33" fmla="*/ 235 h 753"/>
              <a:gd name="T34" fmla="*/ 0 w 676"/>
              <a:gd name="T35" fmla="*/ 283 h 753"/>
              <a:gd name="T36" fmla="*/ 0 w 676"/>
              <a:gd name="T37" fmla="*/ 329 h 753"/>
              <a:gd name="T38" fmla="*/ 0 w 676"/>
              <a:gd name="T39" fmla="*/ 376 h 753"/>
              <a:gd name="T40" fmla="*/ 0 w 676"/>
              <a:gd name="T41" fmla="*/ 376 h 753"/>
              <a:gd name="T42" fmla="*/ 0 w 676"/>
              <a:gd name="T43" fmla="*/ 424 h 753"/>
              <a:gd name="T44" fmla="*/ 0 w 676"/>
              <a:gd name="T45" fmla="*/ 470 h 753"/>
              <a:gd name="T46" fmla="*/ 0 w 676"/>
              <a:gd name="T47" fmla="*/ 517 h 753"/>
              <a:gd name="T48" fmla="*/ 0 w 676"/>
              <a:gd name="T49" fmla="*/ 518 h 753"/>
              <a:gd name="T50" fmla="*/ 0 w 676"/>
              <a:gd name="T51" fmla="*/ 565 h 753"/>
              <a:gd name="T52" fmla="*/ 0 w 676"/>
              <a:gd name="T53" fmla="*/ 565 h 753"/>
              <a:gd name="T54" fmla="*/ 42 w 676"/>
              <a:gd name="T55" fmla="*/ 588 h 753"/>
              <a:gd name="T56" fmla="*/ 127 w 676"/>
              <a:gd name="T57" fmla="*/ 634 h 753"/>
              <a:gd name="T58" fmla="*/ 169 w 676"/>
              <a:gd name="T59" fmla="*/ 659 h 753"/>
              <a:gd name="T60" fmla="*/ 212 w 676"/>
              <a:gd name="T61" fmla="*/ 682 h 753"/>
              <a:gd name="T62" fmla="*/ 296 w 676"/>
              <a:gd name="T63" fmla="*/ 729 h 753"/>
              <a:gd name="T64" fmla="*/ 339 w 676"/>
              <a:gd name="T65" fmla="*/ 752 h 753"/>
              <a:gd name="T66" fmla="*/ 339 w 676"/>
              <a:gd name="T67" fmla="*/ 753 h 753"/>
              <a:gd name="T68" fmla="*/ 381 w 676"/>
              <a:gd name="T69" fmla="*/ 729 h 753"/>
              <a:gd name="T70" fmla="*/ 423 w 676"/>
              <a:gd name="T71" fmla="*/ 705 h 753"/>
              <a:gd name="T72" fmla="*/ 466 w 676"/>
              <a:gd name="T73" fmla="*/ 682 h 753"/>
              <a:gd name="T74" fmla="*/ 508 w 676"/>
              <a:gd name="T75" fmla="*/ 659 h 753"/>
              <a:gd name="T76" fmla="*/ 549 w 676"/>
              <a:gd name="T77" fmla="*/ 636 h 753"/>
              <a:gd name="T78" fmla="*/ 591 w 676"/>
              <a:gd name="T79" fmla="*/ 611 h 753"/>
              <a:gd name="T80" fmla="*/ 634 w 676"/>
              <a:gd name="T81" fmla="*/ 588 h 753"/>
              <a:gd name="T82" fmla="*/ 676 w 676"/>
              <a:gd name="T83" fmla="*/ 565 h 753"/>
              <a:gd name="T84" fmla="*/ 676 w 676"/>
              <a:gd name="T85" fmla="*/ 565 h 753"/>
              <a:gd name="T86" fmla="*/ 676 w 676"/>
              <a:gd name="T87" fmla="*/ 518 h 753"/>
              <a:gd name="T88" fmla="*/ 676 w 676"/>
              <a:gd name="T89" fmla="*/ 470 h 753"/>
              <a:gd name="T90" fmla="*/ 676 w 676"/>
              <a:gd name="T91" fmla="*/ 424 h 753"/>
              <a:gd name="T92" fmla="*/ 676 w 676"/>
              <a:gd name="T93" fmla="*/ 376 h 753"/>
              <a:gd name="T94" fmla="*/ 676 w 676"/>
              <a:gd name="T95" fmla="*/ 329 h 753"/>
              <a:gd name="T96" fmla="*/ 676 w 676"/>
              <a:gd name="T97" fmla="*/ 282 h 753"/>
              <a:gd name="T98" fmla="*/ 676 w 676"/>
              <a:gd name="T99" fmla="*/ 235 h 753"/>
              <a:gd name="T100" fmla="*/ 676 w 676"/>
              <a:gd name="T101" fmla="*/ 189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76" h="753">
                <a:moveTo>
                  <a:pt x="676" y="189"/>
                </a:moveTo>
                <a:lnTo>
                  <a:pt x="634" y="166"/>
                </a:lnTo>
                <a:lnTo>
                  <a:pt x="634" y="164"/>
                </a:lnTo>
                <a:lnTo>
                  <a:pt x="634" y="166"/>
                </a:lnTo>
                <a:lnTo>
                  <a:pt x="593" y="141"/>
                </a:lnTo>
                <a:lnTo>
                  <a:pt x="591" y="141"/>
                </a:lnTo>
                <a:lnTo>
                  <a:pt x="549" y="118"/>
                </a:lnTo>
                <a:lnTo>
                  <a:pt x="549" y="118"/>
                </a:lnTo>
                <a:lnTo>
                  <a:pt x="549" y="118"/>
                </a:lnTo>
                <a:lnTo>
                  <a:pt x="549" y="118"/>
                </a:lnTo>
                <a:lnTo>
                  <a:pt x="508" y="94"/>
                </a:lnTo>
                <a:lnTo>
                  <a:pt x="508" y="94"/>
                </a:lnTo>
                <a:lnTo>
                  <a:pt x="508" y="94"/>
                </a:lnTo>
                <a:lnTo>
                  <a:pt x="508" y="94"/>
                </a:lnTo>
                <a:lnTo>
                  <a:pt x="466" y="71"/>
                </a:lnTo>
                <a:lnTo>
                  <a:pt x="466" y="71"/>
                </a:lnTo>
                <a:lnTo>
                  <a:pt x="423" y="48"/>
                </a:lnTo>
                <a:lnTo>
                  <a:pt x="423" y="48"/>
                </a:lnTo>
                <a:lnTo>
                  <a:pt x="381" y="23"/>
                </a:lnTo>
                <a:lnTo>
                  <a:pt x="381" y="23"/>
                </a:lnTo>
                <a:lnTo>
                  <a:pt x="339" y="0"/>
                </a:lnTo>
                <a:lnTo>
                  <a:pt x="339" y="0"/>
                </a:lnTo>
                <a:lnTo>
                  <a:pt x="339" y="0"/>
                </a:lnTo>
                <a:lnTo>
                  <a:pt x="339" y="0"/>
                </a:lnTo>
                <a:lnTo>
                  <a:pt x="339" y="0"/>
                </a:lnTo>
                <a:lnTo>
                  <a:pt x="339" y="0"/>
                </a:lnTo>
                <a:lnTo>
                  <a:pt x="296" y="23"/>
                </a:lnTo>
                <a:lnTo>
                  <a:pt x="296" y="23"/>
                </a:lnTo>
                <a:lnTo>
                  <a:pt x="254" y="48"/>
                </a:lnTo>
                <a:lnTo>
                  <a:pt x="254" y="48"/>
                </a:lnTo>
                <a:lnTo>
                  <a:pt x="212" y="71"/>
                </a:lnTo>
                <a:lnTo>
                  <a:pt x="212" y="71"/>
                </a:lnTo>
                <a:lnTo>
                  <a:pt x="212" y="71"/>
                </a:lnTo>
                <a:lnTo>
                  <a:pt x="212" y="71"/>
                </a:lnTo>
                <a:lnTo>
                  <a:pt x="171" y="94"/>
                </a:lnTo>
                <a:lnTo>
                  <a:pt x="169" y="94"/>
                </a:lnTo>
                <a:lnTo>
                  <a:pt x="169" y="94"/>
                </a:lnTo>
                <a:lnTo>
                  <a:pt x="127" y="118"/>
                </a:lnTo>
                <a:lnTo>
                  <a:pt x="127" y="118"/>
                </a:lnTo>
                <a:lnTo>
                  <a:pt x="86" y="141"/>
                </a:lnTo>
                <a:lnTo>
                  <a:pt x="86" y="141"/>
                </a:lnTo>
                <a:lnTo>
                  <a:pt x="42" y="166"/>
                </a:lnTo>
                <a:lnTo>
                  <a:pt x="42" y="166"/>
                </a:lnTo>
                <a:lnTo>
                  <a:pt x="42" y="166"/>
                </a:lnTo>
                <a:lnTo>
                  <a:pt x="0" y="189"/>
                </a:lnTo>
                <a:lnTo>
                  <a:pt x="0" y="189"/>
                </a:lnTo>
                <a:lnTo>
                  <a:pt x="0" y="189"/>
                </a:lnTo>
                <a:lnTo>
                  <a:pt x="0" y="189"/>
                </a:lnTo>
                <a:lnTo>
                  <a:pt x="0" y="189"/>
                </a:lnTo>
                <a:lnTo>
                  <a:pt x="0" y="235"/>
                </a:lnTo>
                <a:lnTo>
                  <a:pt x="0" y="235"/>
                </a:lnTo>
                <a:lnTo>
                  <a:pt x="0" y="235"/>
                </a:lnTo>
                <a:lnTo>
                  <a:pt x="0" y="283"/>
                </a:lnTo>
                <a:lnTo>
                  <a:pt x="0" y="283"/>
                </a:lnTo>
                <a:lnTo>
                  <a:pt x="0" y="283"/>
                </a:lnTo>
                <a:lnTo>
                  <a:pt x="0" y="329"/>
                </a:lnTo>
                <a:lnTo>
                  <a:pt x="0" y="329"/>
                </a:lnTo>
                <a:lnTo>
                  <a:pt x="0" y="329"/>
                </a:lnTo>
                <a:lnTo>
                  <a:pt x="0" y="329"/>
                </a:lnTo>
                <a:lnTo>
                  <a:pt x="0" y="376"/>
                </a:lnTo>
                <a:lnTo>
                  <a:pt x="0" y="376"/>
                </a:lnTo>
                <a:lnTo>
                  <a:pt x="0" y="376"/>
                </a:lnTo>
                <a:lnTo>
                  <a:pt x="0" y="376"/>
                </a:lnTo>
                <a:lnTo>
                  <a:pt x="0" y="376"/>
                </a:lnTo>
                <a:lnTo>
                  <a:pt x="0" y="424"/>
                </a:lnTo>
                <a:lnTo>
                  <a:pt x="0" y="424"/>
                </a:lnTo>
                <a:lnTo>
                  <a:pt x="0" y="424"/>
                </a:lnTo>
                <a:lnTo>
                  <a:pt x="0" y="424"/>
                </a:lnTo>
                <a:lnTo>
                  <a:pt x="0" y="470"/>
                </a:lnTo>
                <a:lnTo>
                  <a:pt x="0" y="470"/>
                </a:lnTo>
                <a:lnTo>
                  <a:pt x="0" y="470"/>
                </a:lnTo>
                <a:lnTo>
                  <a:pt x="0" y="517"/>
                </a:lnTo>
                <a:lnTo>
                  <a:pt x="0" y="518"/>
                </a:lnTo>
                <a:lnTo>
                  <a:pt x="0" y="518"/>
                </a:lnTo>
                <a:lnTo>
                  <a:pt x="0" y="518"/>
                </a:lnTo>
                <a:lnTo>
                  <a:pt x="0" y="565"/>
                </a:lnTo>
                <a:lnTo>
                  <a:pt x="0" y="565"/>
                </a:lnTo>
                <a:lnTo>
                  <a:pt x="0" y="565"/>
                </a:lnTo>
                <a:lnTo>
                  <a:pt x="0" y="565"/>
                </a:lnTo>
                <a:lnTo>
                  <a:pt x="0" y="565"/>
                </a:lnTo>
                <a:lnTo>
                  <a:pt x="0" y="565"/>
                </a:lnTo>
                <a:lnTo>
                  <a:pt x="42" y="588"/>
                </a:lnTo>
                <a:lnTo>
                  <a:pt x="42" y="588"/>
                </a:lnTo>
                <a:lnTo>
                  <a:pt x="42" y="588"/>
                </a:lnTo>
                <a:lnTo>
                  <a:pt x="86" y="611"/>
                </a:lnTo>
                <a:lnTo>
                  <a:pt x="86" y="611"/>
                </a:lnTo>
                <a:lnTo>
                  <a:pt x="127" y="634"/>
                </a:lnTo>
                <a:lnTo>
                  <a:pt x="127" y="636"/>
                </a:lnTo>
                <a:lnTo>
                  <a:pt x="169" y="659"/>
                </a:lnTo>
                <a:lnTo>
                  <a:pt x="169" y="659"/>
                </a:lnTo>
                <a:lnTo>
                  <a:pt x="171" y="659"/>
                </a:lnTo>
                <a:lnTo>
                  <a:pt x="212" y="682"/>
                </a:lnTo>
                <a:lnTo>
                  <a:pt x="212" y="682"/>
                </a:lnTo>
                <a:lnTo>
                  <a:pt x="254" y="705"/>
                </a:lnTo>
                <a:lnTo>
                  <a:pt x="254" y="705"/>
                </a:lnTo>
                <a:lnTo>
                  <a:pt x="296" y="729"/>
                </a:lnTo>
                <a:lnTo>
                  <a:pt x="296" y="729"/>
                </a:lnTo>
                <a:lnTo>
                  <a:pt x="338" y="752"/>
                </a:lnTo>
                <a:lnTo>
                  <a:pt x="339" y="752"/>
                </a:lnTo>
                <a:lnTo>
                  <a:pt x="339" y="753"/>
                </a:lnTo>
                <a:lnTo>
                  <a:pt x="339" y="752"/>
                </a:lnTo>
                <a:lnTo>
                  <a:pt x="339" y="753"/>
                </a:lnTo>
                <a:lnTo>
                  <a:pt x="339" y="753"/>
                </a:lnTo>
                <a:lnTo>
                  <a:pt x="339" y="752"/>
                </a:lnTo>
                <a:lnTo>
                  <a:pt x="381" y="729"/>
                </a:lnTo>
                <a:lnTo>
                  <a:pt x="381" y="729"/>
                </a:lnTo>
                <a:lnTo>
                  <a:pt x="381" y="729"/>
                </a:lnTo>
                <a:lnTo>
                  <a:pt x="423" y="705"/>
                </a:lnTo>
                <a:lnTo>
                  <a:pt x="423" y="705"/>
                </a:lnTo>
                <a:lnTo>
                  <a:pt x="466" y="682"/>
                </a:lnTo>
                <a:lnTo>
                  <a:pt x="466" y="682"/>
                </a:lnTo>
                <a:lnTo>
                  <a:pt x="508" y="659"/>
                </a:lnTo>
                <a:lnTo>
                  <a:pt x="508" y="659"/>
                </a:lnTo>
                <a:lnTo>
                  <a:pt x="508" y="659"/>
                </a:lnTo>
                <a:lnTo>
                  <a:pt x="508" y="659"/>
                </a:lnTo>
                <a:lnTo>
                  <a:pt x="549" y="634"/>
                </a:lnTo>
                <a:lnTo>
                  <a:pt x="549" y="636"/>
                </a:lnTo>
                <a:lnTo>
                  <a:pt x="549" y="634"/>
                </a:lnTo>
                <a:lnTo>
                  <a:pt x="549" y="634"/>
                </a:lnTo>
                <a:lnTo>
                  <a:pt x="591" y="611"/>
                </a:lnTo>
                <a:lnTo>
                  <a:pt x="593" y="611"/>
                </a:lnTo>
                <a:lnTo>
                  <a:pt x="634" y="588"/>
                </a:lnTo>
                <a:lnTo>
                  <a:pt x="634" y="588"/>
                </a:lnTo>
                <a:lnTo>
                  <a:pt x="634" y="588"/>
                </a:lnTo>
                <a:lnTo>
                  <a:pt x="676" y="565"/>
                </a:lnTo>
                <a:lnTo>
                  <a:pt x="676" y="565"/>
                </a:lnTo>
                <a:lnTo>
                  <a:pt x="676" y="565"/>
                </a:lnTo>
                <a:lnTo>
                  <a:pt x="676" y="565"/>
                </a:lnTo>
                <a:lnTo>
                  <a:pt x="676" y="565"/>
                </a:lnTo>
                <a:lnTo>
                  <a:pt x="676" y="565"/>
                </a:lnTo>
                <a:lnTo>
                  <a:pt x="676" y="518"/>
                </a:lnTo>
                <a:lnTo>
                  <a:pt x="676" y="518"/>
                </a:lnTo>
                <a:lnTo>
                  <a:pt x="676" y="517"/>
                </a:lnTo>
                <a:lnTo>
                  <a:pt x="676" y="470"/>
                </a:lnTo>
                <a:lnTo>
                  <a:pt x="676" y="470"/>
                </a:lnTo>
                <a:lnTo>
                  <a:pt x="676" y="424"/>
                </a:lnTo>
                <a:lnTo>
                  <a:pt x="676" y="424"/>
                </a:lnTo>
                <a:lnTo>
                  <a:pt x="676" y="424"/>
                </a:lnTo>
                <a:lnTo>
                  <a:pt x="676" y="377"/>
                </a:lnTo>
                <a:lnTo>
                  <a:pt x="676" y="376"/>
                </a:lnTo>
                <a:lnTo>
                  <a:pt x="676" y="376"/>
                </a:lnTo>
                <a:lnTo>
                  <a:pt x="676" y="376"/>
                </a:lnTo>
                <a:lnTo>
                  <a:pt x="676" y="329"/>
                </a:lnTo>
                <a:lnTo>
                  <a:pt x="676" y="329"/>
                </a:lnTo>
                <a:lnTo>
                  <a:pt x="676" y="329"/>
                </a:lnTo>
                <a:lnTo>
                  <a:pt x="676" y="283"/>
                </a:lnTo>
                <a:lnTo>
                  <a:pt x="676" y="282"/>
                </a:lnTo>
                <a:lnTo>
                  <a:pt x="676" y="235"/>
                </a:lnTo>
                <a:lnTo>
                  <a:pt x="676" y="235"/>
                </a:lnTo>
                <a:lnTo>
                  <a:pt x="676" y="235"/>
                </a:lnTo>
                <a:lnTo>
                  <a:pt x="676" y="189"/>
                </a:lnTo>
                <a:lnTo>
                  <a:pt x="676" y="189"/>
                </a:lnTo>
                <a:lnTo>
                  <a:pt x="676" y="189"/>
                </a:lnTo>
                <a:lnTo>
                  <a:pt x="676" y="189"/>
                </a:lnTo>
                <a:lnTo>
                  <a:pt x="676" y="189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1" name="Freeform 33"/>
          <p:cNvSpPr>
            <a:spLocks/>
          </p:cNvSpPr>
          <p:nvPr userDrawn="1"/>
        </p:nvSpPr>
        <p:spPr bwMode="auto">
          <a:xfrm>
            <a:off x="6823645" y="4294844"/>
            <a:ext cx="1074738" cy="1192213"/>
          </a:xfrm>
          <a:custGeom>
            <a:avLst/>
            <a:gdLst>
              <a:gd name="T0" fmla="*/ 634 w 677"/>
              <a:gd name="T1" fmla="*/ 163 h 751"/>
              <a:gd name="T2" fmla="*/ 550 w 677"/>
              <a:gd name="T3" fmla="*/ 117 h 751"/>
              <a:gd name="T4" fmla="*/ 549 w 677"/>
              <a:gd name="T5" fmla="*/ 117 h 751"/>
              <a:gd name="T6" fmla="*/ 507 w 677"/>
              <a:gd name="T7" fmla="*/ 92 h 751"/>
              <a:gd name="T8" fmla="*/ 465 w 677"/>
              <a:gd name="T9" fmla="*/ 69 h 751"/>
              <a:gd name="T10" fmla="*/ 380 w 677"/>
              <a:gd name="T11" fmla="*/ 23 h 751"/>
              <a:gd name="T12" fmla="*/ 338 w 677"/>
              <a:gd name="T13" fmla="*/ 0 h 751"/>
              <a:gd name="T14" fmla="*/ 338 w 677"/>
              <a:gd name="T15" fmla="*/ 0 h 751"/>
              <a:gd name="T16" fmla="*/ 295 w 677"/>
              <a:gd name="T17" fmla="*/ 23 h 751"/>
              <a:gd name="T18" fmla="*/ 212 w 677"/>
              <a:gd name="T19" fmla="*/ 69 h 751"/>
              <a:gd name="T20" fmla="*/ 212 w 677"/>
              <a:gd name="T21" fmla="*/ 69 h 751"/>
              <a:gd name="T22" fmla="*/ 168 w 677"/>
              <a:gd name="T23" fmla="*/ 92 h 751"/>
              <a:gd name="T24" fmla="*/ 85 w 677"/>
              <a:gd name="T25" fmla="*/ 140 h 751"/>
              <a:gd name="T26" fmla="*/ 43 w 677"/>
              <a:gd name="T27" fmla="*/ 163 h 751"/>
              <a:gd name="T28" fmla="*/ 0 w 677"/>
              <a:gd name="T29" fmla="*/ 187 h 751"/>
              <a:gd name="T30" fmla="*/ 0 w 677"/>
              <a:gd name="T31" fmla="*/ 187 h 751"/>
              <a:gd name="T32" fmla="*/ 0 w 677"/>
              <a:gd name="T33" fmla="*/ 235 h 751"/>
              <a:gd name="T34" fmla="*/ 0 w 677"/>
              <a:gd name="T35" fmla="*/ 281 h 751"/>
              <a:gd name="T36" fmla="*/ 0 w 677"/>
              <a:gd name="T37" fmla="*/ 327 h 751"/>
              <a:gd name="T38" fmla="*/ 0 w 677"/>
              <a:gd name="T39" fmla="*/ 375 h 751"/>
              <a:gd name="T40" fmla="*/ 0 w 677"/>
              <a:gd name="T41" fmla="*/ 375 h 751"/>
              <a:gd name="T42" fmla="*/ 0 w 677"/>
              <a:gd name="T43" fmla="*/ 422 h 751"/>
              <a:gd name="T44" fmla="*/ 0 w 677"/>
              <a:gd name="T45" fmla="*/ 470 h 751"/>
              <a:gd name="T46" fmla="*/ 0 w 677"/>
              <a:gd name="T47" fmla="*/ 516 h 751"/>
              <a:gd name="T48" fmla="*/ 0 w 677"/>
              <a:gd name="T49" fmla="*/ 563 h 751"/>
              <a:gd name="T50" fmla="*/ 0 w 677"/>
              <a:gd name="T51" fmla="*/ 563 h 751"/>
              <a:gd name="T52" fmla="*/ 41 w 677"/>
              <a:gd name="T53" fmla="*/ 586 h 751"/>
              <a:gd name="T54" fmla="*/ 85 w 677"/>
              <a:gd name="T55" fmla="*/ 610 h 751"/>
              <a:gd name="T56" fmla="*/ 127 w 677"/>
              <a:gd name="T57" fmla="*/ 634 h 751"/>
              <a:gd name="T58" fmla="*/ 170 w 677"/>
              <a:gd name="T59" fmla="*/ 657 h 751"/>
              <a:gd name="T60" fmla="*/ 253 w 677"/>
              <a:gd name="T61" fmla="*/ 703 h 751"/>
              <a:gd name="T62" fmla="*/ 297 w 677"/>
              <a:gd name="T63" fmla="*/ 728 h 751"/>
              <a:gd name="T64" fmla="*/ 338 w 677"/>
              <a:gd name="T65" fmla="*/ 751 h 751"/>
              <a:gd name="T66" fmla="*/ 338 w 677"/>
              <a:gd name="T67" fmla="*/ 751 h 751"/>
              <a:gd name="T68" fmla="*/ 380 w 677"/>
              <a:gd name="T69" fmla="*/ 728 h 751"/>
              <a:gd name="T70" fmla="*/ 423 w 677"/>
              <a:gd name="T71" fmla="*/ 703 h 751"/>
              <a:gd name="T72" fmla="*/ 507 w 677"/>
              <a:gd name="T73" fmla="*/ 657 h 751"/>
              <a:gd name="T74" fmla="*/ 507 w 677"/>
              <a:gd name="T75" fmla="*/ 657 h 751"/>
              <a:gd name="T76" fmla="*/ 550 w 677"/>
              <a:gd name="T77" fmla="*/ 634 h 751"/>
              <a:gd name="T78" fmla="*/ 592 w 677"/>
              <a:gd name="T79" fmla="*/ 610 h 751"/>
              <a:gd name="T80" fmla="*/ 634 w 677"/>
              <a:gd name="T81" fmla="*/ 586 h 751"/>
              <a:gd name="T82" fmla="*/ 677 w 677"/>
              <a:gd name="T83" fmla="*/ 564 h 751"/>
              <a:gd name="T84" fmla="*/ 677 w 677"/>
              <a:gd name="T85" fmla="*/ 563 h 751"/>
              <a:gd name="T86" fmla="*/ 677 w 677"/>
              <a:gd name="T87" fmla="*/ 516 h 751"/>
              <a:gd name="T88" fmla="*/ 677 w 677"/>
              <a:gd name="T89" fmla="*/ 422 h 751"/>
              <a:gd name="T90" fmla="*/ 677 w 677"/>
              <a:gd name="T91" fmla="*/ 375 h 751"/>
              <a:gd name="T92" fmla="*/ 677 w 677"/>
              <a:gd name="T93" fmla="*/ 375 h 751"/>
              <a:gd name="T94" fmla="*/ 677 w 677"/>
              <a:gd name="T95" fmla="*/ 327 h 751"/>
              <a:gd name="T96" fmla="*/ 677 w 677"/>
              <a:gd name="T97" fmla="*/ 235 h 751"/>
              <a:gd name="T98" fmla="*/ 677 w 677"/>
              <a:gd name="T99" fmla="*/ 187 h 751"/>
              <a:gd name="T100" fmla="*/ 677 w 677"/>
              <a:gd name="T101" fmla="*/ 187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77" h="751">
                <a:moveTo>
                  <a:pt x="634" y="163"/>
                </a:moveTo>
                <a:lnTo>
                  <a:pt x="634" y="163"/>
                </a:lnTo>
                <a:lnTo>
                  <a:pt x="634" y="163"/>
                </a:lnTo>
                <a:lnTo>
                  <a:pt x="592" y="140"/>
                </a:lnTo>
                <a:lnTo>
                  <a:pt x="592" y="140"/>
                </a:lnTo>
                <a:lnTo>
                  <a:pt x="550" y="117"/>
                </a:lnTo>
                <a:lnTo>
                  <a:pt x="550" y="117"/>
                </a:lnTo>
                <a:lnTo>
                  <a:pt x="550" y="117"/>
                </a:lnTo>
                <a:lnTo>
                  <a:pt x="549" y="117"/>
                </a:lnTo>
                <a:lnTo>
                  <a:pt x="507" y="92"/>
                </a:lnTo>
                <a:lnTo>
                  <a:pt x="507" y="92"/>
                </a:lnTo>
                <a:lnTo>
                  <a:pt x="507" y="92"/>
                </a:lnTo>
                <a:lnTo>
                  <a:pt x="507" y="92"/>
                </a:lnTo>
                <a:lnTo>
                  <a:pt x="465" y="69"/>
                </a:lnTo>
                <a:lnTo>
                  <a:pt x="465" y="69"/>
                </a:lnTo>
                <a:lnTo>
                  <a:pt x="423" y="46"/>
                </a:lnTo>
                <a:lnTo>
                  <a:pt x="422" y="46"/>
                </a:lnTo>
                <a:lnTo>
                  <a:pt x="380" y="23"/>
                </a:lnTo>
                <a:lnTo>
                  <a:pt x="380" y="23"/>
                </a:lnTo>
                <a:lnTo>
                  <a:pt x="338" y="0"/>
                </a:lnTo>
                <a:lnTo>
                  <a:pt x="338" y="0"/>
                </a:lnTo>
                <a:lnTo>
                  <a:pt x="338" y="0"/>
                </a:lnTo>
                <a:lnTo>
                  <a:pt x="338" y="0"/>
                </a:lnTo>
                <a:lnTo>
                  <a:pt x="338" y="0"/>
                </a:lnTo>
                <a:lnTo>
                  <a:pt x="338" y="0"/>
                </a:lnTo>
                <a:lnTo>
                  <a:pt x="297" y="23"/>
                </a:lnTo>
                <a:lnTo>
                  <a:pt x="295" y="23"/>
                </a:lnTo>
                <a:lnTo>
                  <a:pt x="253" y="46"/>
                </a:lnTo>
                <a:lnTo>
                  <a:pt x="253" y="46"/>
                </a:lnTo>
                <a:lnTo>
                  <a:pt x="212" y="69"/>
                </a:lnTo>
                <a:lnTo>
                  <a:pt x="212" y="69"/>
                </a:lnTo>
                <a:lnTo>
                  <a:pt x="212" y="69"/>
                </a:lnTo>
                <a:lnTo>
                  <a:pt x="212" y="69"/>
                </a:lnTo>
                <a:lnTo>
                  <a:pt x="170" y="92"/>
                </a:lnTo>
                <a:lnTo>
                  <a:pt x="170" y="92"/>
                </a:lnTo>
                <a:lnTo>
                  <a:pt x="168" y="92"/>
                </a:lnTo>
                <a:lnTo>
                  <a:pt x="127" y="116"/>
                </a:lnTo>
                <a:lnTo>
                  <a:pt x="127" y="117"/>
                </a:lnTo>
                <a:lnTo>
                  <a:pt x="85" y="140"/>
                </a:lnTo>
                <a:lnTo>
                  <a:pt x="85" y="140"/>
                </a:lnTo>
                <a:lnTo>
                  <a:pt x="43" y="163"/>
                </a:lnTo>
                <a:lnTo>
                  <a:pt x="43" y="163"/>
                </a:lnTo>
                <a:lnTo>
                  <a:pt x="41" y="163"/>
                </a:lnTo>
                <a:lnTo>
                  <a:pt x="0" y="187"/>
                </a:lnTo>
                <a:lnTo>
                  <a:pt x="0" y="187"/>
                </a:lnTo>
                <a:lnTo>
                  <a:pt x="0" y="187"/>
                </a:lnTo>
                <a:lnTo>
                  <a:pt x="0" y="187"/>
                </a:lnTo>
                <a:lnTo>
                  <a:pt x="0" y="187"/>
                </a:lnTo>
                <a:lnTo>
                  <a:pt x="0" y="235"/>
                </a:lnTo>
                <a:lnTo>
                  <a:pt x="0" y="235"/>
                </a:lnTo>
                <a:lnTo>
                  <a:pt x="0" y="235"/>
                </a:lnTo>
                <a:lnTo>
                  <a:pt x="0" y="281"/>
                </a:lnTo>
                <a:lnTo>
                  <a:pt x="0" y="281"/>
                </a:lnTo>
                <a:lnTo>
                  <a:pt x="0" y="281"/>
                </a:lnTo>
                <a:lnTo>
                  <a:pt x="0" y="327"/>
                </a:lnTo>
                <a:lnTo>
                  <a:pt x="0" y="327"/>
                </a:lnTo>
                <a:lnTo>
                  <a:pt x="0" y="327"/>
                </a:lnTo>
                <a:lnTo>
                  <a:pt x="0" y="327"/>
                </a:lnTo>
                <a:lnTo>
                  <a:pt x="0" y="375"/>
                </a:lnTo>
                <a:lnTo>
                  <a:pt x="0" y="375"/>
                </a:lnTo>
                <a:lnTo>
                  <a:pt x="0" y="375"/>
                </a:lnTo>
                <a:lnTo>
                  <a:pt x="0" y="375"/>
                </a:lnTo>
                <a:lnTo>
                  <a:pt x="0" y="375"/>
                </a:lnTo>
                <a:lnTo>
                  <a:pt x="0" y="422"/>
                </a:lnTo>
                <a:lnTo>
                  <a:pt x="0" y="422"/>
                </a:lnTo>
                <a:lnTo>
                  <a:pt x="0" y="422"/>
                </a:lnTo>
                <a:lnTo>
                  <a:pt x="0" y="422"/>
                </a:lnTo>
                <a:lnTo>
                  <a:pt x="0" y="470"/>
                </a:lnTo>
                <a:lnTo>
                  <a:pt x="0" y="470"/>
                </a:lnTo>
                <a:lnTo>
                  <a:pt x="0" y="470"/>
                </a:lnTo>
                <a:lnTo>
                  <a:pt x="0" y="516"/>
                </a:lnTo>
                <a:lnTo>
                  <a:pt x="0" y="516"/>
                </a:lnTo>
                <a:lnTo>
                  <a:pt x="0" y="516"/>
                </a:lnTo>
                <a:lnTo>
                  <a:pt x="0" y="516"/>
                </a:lnTo>
                <a:lnTo>
                  <a:pt x="0" y="563"/>
                </a:lnTo>
                <a:lnTo>
                  <a:pt x="0" y="563"/>
                </a:lnTo>
                <a:lnTo>
                  <a:pt x="0" y="563"/>
                </a:lnTo>
                <a:lnTo>
                  <a:pt x="0" y="563"/>
                </a:lnTo>
                <a:lnTo>
                  <a:pt x="0" y="563"/>
                </a:lnTo>
                <a:lnTo>
                  <a:pt x="1" y="564"/>
                </a:lnTo>
                <a:lnTo>
                  <a:pt x="41" y="586"/>
                </a:lnTo>
                <a:lnTo>
                  <a:pt x="43" y="587"/>
                </a:lnTo>
                <a:lnTo>
                  <a:pt x="43" y="587"/>
                </a:lnTo>
                <a:lnTo>
                  <a:pt x="85" y="610"/>
                </a:lnTo>
                <a:lnTo>
                  <a:pt x="85" y="610"/>
                </a:lnTo>
                <a:lnTo>
                  <a:pt x="127" y="634"/>
                </a:lnTo>
                <a:lnTo>
                  <a:pt x="127" y="634"/>
                </a:lnTo>
                <a:lnTo>
                  <a:pt x="168" y="657"/>
                </a:lnTo>
                <a:lnTo>
                  <a:pt x="170" y="657"/>
                </a:lnTo>
                <a:lnTo>
                  <a:pt x="170" y="657"/>
                </a:lnTo>
                <a:lnTo>
                  <a:pt x="212" y="680"/>
                </a:lnTo>
                <a:lnTo>
                  <a:pt x="212" y="680"/>
                </a:lnTo>
                <a:lnTo>
                  <a:pt x="253" y="703"/>
                </a:lnTo>
                <a:lnTo>
                  <a:pt x="253" y="705"/>
                </a:lnTo>
                <a:lnTo>
                  <a:pt x="295" y="728"/>
                </a:lnTo>
                <a:lnTo>
                  <a:pt x="297" y="728"/>
                </a:lnTo>
                <a:lnTo>
                  <a:pt x="338" y="751"/>
                </a:lnTo>
                <a:lnTo>
                  <a:pt x="338" y="751"/>
                </a:lnTo>
                <a:lnTo>
                  <a:pt x="338" y="751"/>
                </a:lnTo>
                <a:lnTo>
                  <a:pt x="338" y="751"/>
                </a:lnTo>
                <a:lnTo>
                  <a:pt x="338" y="751"/>
                </a:lnTo>
                <a:lnTo>
                  <a:pt x="338" y="751"/>
                </a:lnTo>
                <a:lnTo>
                  <a:pt x="338" y="751"/>
                </a:lnTo>
                <a:lnTo>
                  <a:pt x="380" y="728"/>
                </a:lnTo>
                <a:lnTo>
                  <a:pt x="380" y="728"/>
                </a:lnTo>
                <a:lnTo>
                  <a:pt x="380" y="728"/>
                </a:lnTo>
                <a:lnTo>
                  <a:pt x="422" y="703"/>
                </a:lnTo>
                <a:lnTo>
                  <a:pt x="423" y="703"/>
                </a:lnTo>
                <a:lnTo>
                  <a:pt x="465" y="680"/>
                </a:lnTo>
                <a:lnTo>
                  <a:pt x="465" y="680"/>
                </a:lnTo>
                <a:lnTo>
                  <a:pt x="507" y="657"/>
                </a:lnTo>
                <a:lnTo>
                  <a:pt x="507" y="657"/>
                </a:lnTo>
                <a:lnTo>
                  <a:pt x="507" y="657"/>
                </a:lnTo>
                <a:lnTo>
                  <a:pt x="507" y="657"/>
                </a:lnTo>
                <a:lnTo>
                  <a:pt x="549" y="634"/>
                </a:lnTo>
                <a:lnTo>
                  <a:pt x="550" y="634"/>
                </a:lnTo>
                <a:lnTo>
                  <a:pt x="550" y="634"/>
                </a:lnTo>
                <a:lnTo>
                  <a:pt x="550" y="634"/>
                </a:lnTo>
                <a:lnTo>
                  <a:pt x="592" y="610"/>
                </a:lnTo>
                <a:lnTo>
                  <a:pt x="592" y="610"/>
                </a:lnTo>
                <a:lnTo>
                  <a:pt x="634" y="586"/>
                </a:lnTo>
                <a:lnTo>
                  <a:pt x="634" y="587"/>
                </a:lnTo>
                <a:lnTo>
                  <a:pt x="634" y="586"/>
                </a:lnTo>
                <a:lnTo>
                  <a:pt x="675" y="564"/>
                </a:lnTo>
                <a:lnTo>
                  <a:pt x="675" y="563"/>
                </a:lnTo>
                <a:lnTo>
                  <a:pt x="677" y="564"/>
                </a:lnTo>
                <a:lnTo>
                  <a:pt x="677" y="563"/>
                </a:lnTo>
                <a:lnTo>
                  <a:pt x="677" y="563"/>
                </a:lnTo>
                <a:lnTo>
                  <a:pt x="677" y="563"/>
                </a:lnTo>
                <a:lnTo>
                  <a:pt x="677" y="516"/>
                </a:lnTo>
                <a:lnTo>
                  <a:pt x="677" y="516"/>
                </a:lnTo>
                <a:lnTo>
                  <a:pt x="677" y="516"/>
                </a:lnTo>
                <a:lnTo>
                  <a:pt x="677" y="470"/>
                </a:lnTo>
                <a:lnTo>
                  <a:pt x="677" y="468"/>
                </a:lnTo>
                <a:lnTo>
                  <a:pt x="677" y="422"/>
                </a:lnTo>
                <a:lnTo>
                  <a:pt x="677" y="422"/>
                </a:lnTo>
                <a:lnTo>
                  <a:pt x="677" y="422"/>
                </a:lnTo>
                <a:lnTo>
                  <a:pt x="677" y="375"/>
                </a:lnTo>
                <a:lnTo>
                  <a:pt x="677" y="375"/>
                </a:lnTo>
                <a:lnTo>
                  <a:pt x="677" y="375"/>
                </a:lnTo>
                <a:lnTo>
                  <a:pt x="677" y="375"/>
                </a:lnTo>
                <a:lnTo>
                  <a:pt x="677" y="329"/>
                </a:lnTo>
                <a:lnTo>
                  <a:pt x="677" y="327"/>
                </a:lnTo>
                <a:lnTo>
                  <a:pt x="677" y="327"/>
                </a:lnTo>
                <a:lnTo>
                  <a:pt x="677" y="281"/>
                </a:lnTo>
                <a:lnTo>
                  <a:pt x="677" y="281"/>
                </a:lnTo>
                <a:lnTo>
                  <a:pt x="677" y="235"/>
                </a:lnTo>
                <a:lnTo>
                  <a:pt x="677" y="235"/>
                </a:lnTo>
                <a:lnTo>
                  <a:pt x="677" y="233"/>
                </a:lnTo>
                <a:lnTo>
                  <a:pt x="677" y="187"/>
                </a:lnTo>
                <a:lnTo>
                  <a:pt x="677" y="187"/>
                </a:lnTo>
                <a:lnTo>
                  <a:pt x="677" y="187"/>
                </a:lnTo>
                <a:lnTo>
                  <a:pt x="677" y="187"/>
                </a:lnTo>
                <a:lnTo>
                  <a:pt x="675" y="187"/>
                </a:lnTo>
                <a:lnTo>
                  <a:pt x="634" y="163"/>
                </a:lnTo>
                <a:close/>
              </a:path>
            </a:pathLst>
          </a:custGeom>
          <a:solidFill>
            <a:srgbClr val="FFFFFF">
              <a:alpha val="10196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84" name="그룹 183"/>
          <p:cNvGrpSpPr/>
          <p:nvPr userDrawn="1"/>
        </p:nvGrpSpPr>
        <p:grpSpPr>
          <a:xfrm>
            <a:off x="3143251" y="3182007"/>
            <a:ext cx="3109913" cy="2681288"/>
            <a:chOff x="3143251" y="3332163"/>
            <a:chExt cx="3109913" cy="2681288"/>
          </a:xfrm>
          <a:solidFill>
            <a:srgbClr val="FFFFFF">
              <a:alpha val="30196"/>
            </a:srgbClr>
          </a:solidFill>
        </p:grpSpPr>
        <p:sp>
          <p:nvSpPr>
            <p:cNvPr id="97" name="Freeform 39"/>
            <p:cNvSpPr>
              <a:spLocks noEditPoints="1"/>
            </p:cNvSpPr>
            <p:nvPr userDrawn="1"/>
          </p:nvSpPr>
          <p:spPr bwMode="auto">
            <a:xfrm>
              <a:off x="5027613" y="5595938"/>
              <a:ext cx="360363" cy="417513"/>
            </a:xfrm>
            <a:custGeom>
              <a:avLst/>
              <a:gdLst>
                <a:gd name="T0" fmla="*/ 115 w 227"/>
                <a:gd name="T1" fmla="*/ 263 h 263"/>
                <a:gd name="T2" fmla="*/ 0 w 227"/>
                <a:gd name="T3" fmla="*/ 196 h 263"/>
                <a:gd name="T4" fmla="*/ 0 w 227"/>
                <a:gd name="T5" fmla="*/ 65 h 263"/>
                <a:gd name="T6" fmla="*/ 115 w 227"/>
                <a:gd name="T7" fmla="*/ 0 h 263"/>
                <a:gd name="T8" fmla="*/ 227 w 227"/>
                <a:gd name="T9" fmla="*/ 65 h 263"/>
                <a:gd name="T10" fmla="*/ 227 w 227"/>
                <a:gd name="T11" fmla="*/ 196 h 263"/>
                <a:gd name="T12" fmla="*/ 115 w 227"/>
                <a:gd name="T13" fmla="*/ 263 h 263"/>
                <a:gd name="T14" fmla="*/ 14 w 227"/>
                <a:gd name="T15" fmla="*/ 189 h 263"/>
                <a:gd name="T16" fmla="*/ 115 w 227"/>
                <a:gd name="T17" fmla="*/ 246 h 263"/>
                <a:gd name="T18" fmla="*/ 214 w 227"/>
                <a:gd name="T19" fmla="*/ 189 h 263"/>
                <a:gd name="T20" fmla="*/ 214 w 227"/>
                <a:gd name="T21" fmla="*/ 74 h 263"/>
                <a:gd name="T22" fmla="*/ 115 w 227"/>
                <a:gd name="T23" fmla="*/ 15 h 263"/>
                <a:gd name="T24" fmla="*/ 14 w 227"/>
                <a:gd name="T25" fmla="*/ 74 h 263"/>
                <a:gd name="T26" fmla="*/ 14 w 227"/>
                <a:gd name="T27" fmla="*/ 18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7" h="263">
                  <a:moveTo>
                    <a:pt x="115" y="263"/>
                  </a:moveTo>
                  <a:lnTo>
                    <a:pt x="0" y="196"/>
                  </a:lnTo>
                  <a:lnTo>
                    <a:pt x="0" y="65"/>
                  </a:lnTo>
                  <a:lnTo>
                    <a:pt x="115" y="0"/>
                  </a:lnTo>
                  <a:lnTo>
                    <a:pt x="227" y="65"/>
                  </a:lnTo>
                  <a:lnTo>
                    <a:pt x="227" y="196"/>
                  </a:lnTo>
                  <a:lnTo>
                    <a:pt x="115" y="263"/>
                  </a:lnTo>
                  <a:close/>
                  <a:moveTo>
                    <a:pt x="14" y="189"/>
                  </a:moveTo>
                  <a:lnTo>
                    <a:pt x="115" y="246"/>
                  </a:lnTo>
                  <a:lnTo>
                    <a:pt x="214" y="189"/>
                  </a:lnTo>
                  <a:lnTo>
                    <a:pt x="214" y="74"/>
                  </a:lnTo>
                  <a:lnTo>
                    <a:pt x="115" y="15"/>
                  </a:lnTo>
                  <a:lnTo>
                    <a:pt x="14" y="74"/>
                  </a:lnTo>
                  <a:lnTo>
                    <a:pt x="14" y="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40"/>
            <p:cNvSpPr>
              <a:spLocks noEditPoints="1"/>
            </p:cNvSpPr>
            <p:nvPr userDrawn="1"/>
          </p:nvSpPr>
          <p:spPr bwMode="auto">
            <a:xfrm>
              <a:off x="3867151" y="5002213"/>
              <a:ext cx="360363" cy="414338"/>
            </a:xfrm>
            <a:custGeom>
              <a:avLst/>
              <a:gdLst>
                <a:gd name="T0" fmla="*/ 113 w 227"/>
                <a:gd name="T1" fmla="*/ 261 h 261"/>
                <a:gd name="T2" fmla="*/ 0 w 227"/>
                <a:gd name="T3" fmla="*/ 196 h 261"/>
                <a:gd name="T4" fmla="*/ 0 w 227"/>
                <a:gd name="T5" fmla="*/ 65 h 261"/>
                <a:gd name="T6" fmla="*/ 113 w 227"/>
                <a:gd name="T7" fmla="*/ 0 h 261"/>
                <a:gd name="T8" fmla="*/ 227 w 227"/>
                <a:gd name="T9" fmla="*/ 65 h 261"/>
                <a:gd name="T10" fmla="*/ 227 w 227"/>
                <a:gd name="T11" fmla="*/ 196 h 261"/>
                <a:gd name="T12" fmla="*/ 113 w 227"/>
                <a:gd name="T13" fmla="*/ 261 h 261"/>
                <a:gd name="T14" fmla="*/ 14 w 227"/>
                <a:gd name="T15" fmla="*/ 188 h 261"/>
                <a:gd name="T16" fmla="*/ 113 w 227"/>
                <a:gd name="T17" fmla="*/ 246 h 261"/>
                <a:gd name="T18" fmla="*/ 213 w 227"/>
                <a:gd name="T19" fmla="*/ 188 h 261"/>
                <a:gd name="T20" fmla="*/ 213 w 227"/>
                <a:gd name="T21" fmla="*/ 72 h 261"/>
                <a:gd name="T22" fmla="*/ 113 w 227"/>
                <a:gd name="T23" fmla="*/ 15 h 261"/>
                <a:gd name="T24" fmla="*/ 14 w 227"/>
                <a:gd name="T25" fmla="*/ 72 h 261"/>
                <a:gd name="T26" fmla="*/ 14 w 227"/>
                <a:gd name="T27" fmla="*/ 18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7" h="261">
                  <a:moveTo>
                    <a:pt x="113" y="261"/>
                  </a:moveTo>
                  <a:lnTo>
                    <a:pt x="0" y="196"/>
                  </a:lnTo>
                  <a:lnTo>
                    <a:pt x="0" y="65"/>
                  </a:lnTo>
                  <a:lnTo>
                    <a:pt x="113" y="0"/>
                  </a:lnTo>
                  <a:lnTo>
                    <a:pt x="227" y="65"/>
                  </a:lnTo>
                  <a:lnTo>
                    <a:pt x="227" y="196"/>
                  </a:lnTo>
                  <a:lnTo>
                    <a:pt x="113" y="261"/>
                  </a:lnTo>
                  <a:close/>
                  <a:moveTo>
                    <a:pt x="14" y="188"/>
                  </a:moveTo>
                  <a:lnTo>
                    <a:pt x="113" y="246"/>
                  </a:lnTo>
                  <a:lnTo>
                    <a:pt x="213" y="188"/>
                  </a:lnTo>
                  <a:lnTo>
                    <a:pt x="213" y="72"/>
                  </a:lnTo>
                  <a:lnTo>
                    <a:pt x="113" y="15"/>
                  </a:lnTo>
                  <a:lnTo>
                    <a:pt x="14" y="72"/>
                  </a:lnTo>
                  <a:lnTo>
                    <a:pt x="14" y="1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41"/>
            <p:cNvSpPr>
              <a:spLocks noEditPoints="1"/>
            </p:cNvSpPr>
            <p:nvPr userDrawn="1"/>
          </p:nvSpPr>
          <p:spPr bwMode="auto">
            <a:xfrm>
              <a:off x="4911726" y="3332163"/>
              <a:ext cx="263525" cy="304800"/>
            </a:xfrm>
            <a:custGeom>
              <a:avLst/>
              <a:gdLst>
                <a:gd name="T0" fmla="*/ 84 w 166"/>
                <a:gd name="T1" fmla="*/ 192 h 192"/>
                <a:gd name="T2" fmla="*/ 0 w 166"/>
                <a:gd name="T3" fmla="*/ 144 h 192"/>
                <a:gd name="T4" fmla="*/ 0 w 166"/>
                <a:gd name="T5" fmla="*/ 48 h 192"/>
                <a:gd name="T6" fmla="*/ 84 w 166"/>
                <a:gd name="T7" fmla="*/ 0 h 192"/>
                <a:gd name="T8" fmla="*/ 166 w 166"/>
                <a:gd name="T9" fmla="*/ 48 h 192"/>
                <a:gd name="T10" fmla="*/ 166 w 166"/>
                <a:gd name="T11" fmla="*/ 144 h 192"/>
                <a:gd name="T12" fmla="*/ 84 w 166"/>
                <a:gd name="T13" fmla="*/ 192 h 192"/>
                <a:gd name="T14" fmla="*/ 11 w 166"/>
                <a:gd name="T15" fmla="*/ 138 h 192"/>
                <a:gd name="T16" fmla="*/ 84 w 166"/>
                <a:gd name="T17" fmla="*/ 181 h 192"/>
                <a:gd name="T18" fmla="*/ 157 w 166"/>
                <a:gd name="T19" fmla="*/ 138 h 192"/>
                <a:gd name="T20" fmla="*/ 157 w 166"/>
                <a:gd name="T21" fmla="*/ 54 h 192"/>
                <a:gd name="T22" fmla="*/ 84 w 166"/>
                <a:gd name="T23" fmla="*/ 12 h 192"/>
                <a:gd name="T24" fmla="*/ 11 w 166"/>
                <a:gd name="T25" fmla="*/ 54 h 192"/>
                <a:gd name="T26" fmla="*/ 11 w 166"/>
                <a:gd name="T27" fmla="*/ 13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192">
                  <a:moveTo>
                    <a:pt x="84" y="192"/>
                  </a:moveTo>
                  <a:lnTo>
                    <a:pt x="0" y="144"/>
                  </a:lnTo>
                  <a:lnTo>
                    <a:pt x="0" y="48"/>
                  </a:lnTo>
                  <a:lnTo>
                    <a:pt x="84" y="0"/>
                  </a:lnTo>
                  <a:lnTo>
                    <a:pt x="166" y="48"/>
                  </a:lnTo>
                  <a:lnTo>
                    <a:pt x="166" y="144"/>
                  </a:lnTo>
                  <a:lnTo>
                    <a:pt x="84" y="192"/>
                  </a:lnTo>
                  <a:close/>
                  <a:moveTo>
                    <a:pt x="11" y="138"/>
                  </a:moveTo>
                  <a:lnTo>
                    <a:pt x="84" y="181"/>
                  </a:lnTo>
                  <a:lnTo>
                    <a:pt x="157" y="138"/>
                  </a:lnTo>
                  <a:lnTo>
                    <a:pt x="157" y="54"/>
                  </a:lnTo>
                  <a:lnTo>
                    <a:pt x="84" y="12"/>
                  </a:lnTo>
                  <a:lnTo>
                    <a:pt x="11" y="54"/>
                  </a:lnTo>
                  <a:lnTo>
                    <a:pt x="11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42"/>
            <p:cNvSpPr>
              <a:spLocks noEditPoints="1"/>
            </p:cNvSpPr>
            <p:nvPr userDrawn="1"/>
          </p:nvSpPr>
          <p:spPr bwMode="auto">
            <a:xfrm>
              <a:off x="4411663" y="4932363"/>
              <a:ext cx="598488" cy="695325"/>
            </a:xfrm>
            <a:custGeom>
              <a:avLst/>
              <a:gdLst>
                <a:gd name="T0" fmla="*/ 189 w 377"/>
                <a:gd name="T1" fmla="*/ 438 h 438"/>
                <a:gd name="T2" fmla="*/ 0 w 377"/>
                <a:gd name="T3" fmla="*/ 328 h 438"/>
                <a:gd name="T4" fmla="*/ 0 w 377"/>
                <a:gd name="T5" fmla="*/ 110 h 438"/>
                <a:gd name="T6" fmla="*/ 189 w 377"/>
                <a:gd name="T7" fmla="*/ 0 h 438"/>
                <a:gd name="T8" fmla="*/ 377 w 377"/>
                <a:gd name="T9" fmla="*/ 110 h 438"/>
                <a:gd name="T10" fmla="*/ 377 w 377"/>
                <a:gd name="T11" fmla="*/ 328 h 438"/>
                <a:gd name="T12" fmla="*/ 189 w 377"/>
                <a:gd name="T13" fmla="*/ 438 h 438"/>
                <a:gd name="T14" fmla="*/ 17 w 377"/>
                <a:gd name="T15" fmla="*/ 317 h 438"/>
                <a:gd name="T16" fmla="*/ 189 w 377"/>
                <a:gd name="T17" fmla="*/ 416 h 438"/>
                <a:gd name="T18" fmla="*/ 359 w 377"/>
                <a:gd name="T19" fmla="*/ 317 h 438"/>
                <a:gd name="T20" fmla="*/ 359 w 377"/>
                <a:gd name="T21" fmla="*/ 121 h 438"/>
                <a:gd name="T22" fmla="*/ 189 w 377"/>
                <a:gd name="T23" fmla="*/ 22 h 438"/>
                <a:gd name="T24" fmla="*/ 17 w 377"/>
                <a:gd name="T25" fmla="*/ 121 h 438"/>
                <a:gd name="T26" fmla="*/ 17 w 377"/>
                <a:gd name="T27" fmla="*/ 317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7" h="438">
                  <a:moveTo>
                    <a:pt x="189" y="438"/>
                  </a:moveTo>
                  <a:lnTo>
                    <a:pt x="0" y="328"/>
                  </a:lnTo>
                  <a:lnTo>
                    <a:pt x="0" y="110"/>
                  </a:lnTo>
                  <a:lnTo>
                    <a:pt x="189" y="0"/>
                  </a:lnTo>
                  <a:lnTo>
                    <a:pt x="377" y="110"/>
                  </a:lnTo>
                  <a:lnTo>
                    <a:pt x="377" y="328"/>
                  </a:lnTo>
                  <a:lnTo>
                    <a:pt x="189" y="438"/>
                  </a:lnTo>
                  <a:close/>
                  <a:moveTo>
                    <a:pt x="17" y="317"/>
                  </a:moveTo>
                  <a:lnTo>
                    <a:pt x="189" y="416"/>
                  </a:lnTo>
                  <a:lnTo>
                    <a:pt x="359" y="317"/>
                  </a:lnTo>
                  <a:lnTo>
                    <a:pt x="359" y="121"/>
                  </a:lnTo>
                  <a:lnTo>
                    <a:pt x="189" y="22"/>
                  </a:lnTo>
                  <a:lnTo>
                    <a:pt x="17" y="121"/>
                  </a:lnTo>
                  <a:lnTo>
                    <a:pt x="17" y="3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43"/>
            <p:cNvSpPr>
              <a:spLocks noEditPoints="1"/>
            </p:cNvSpPr>
            <p:nvPr userDrawn="1"/>
          </p:nvSpPr>
          <p:spPr bwMode="auto">
            <a:xfrm>
              <a:off x="3803651" y="3544888"/>
              <a:ext cx="477838" cy="552450"/>
            </a:xfrm>
            <a:custGeom>
              <a:avLst/>
              <a:gdLst>
                <a:gd name="T0" fmla="*/ 151 w 301"/>
                <a:gd name="T1" fmla="*/ 348 h 348"/>
                <a:gd name="T2" fmla="*/ 0 w 301"/>
                <a:gd name="T3" fmla="*/ 260 h 348"/>
                <a:gd name="T4" fmla="*/ 0 w 301"/>
                <a:gd name="T5" fmla="*/ 87 h 348"/>
                <a:gd name="T6" fmla="*/ 151 w 301"/>
                <a:gd name="T7" fmla="*/ 0 h 348"/>
                <a:gd name="T8" fmla="*/ 301 w 301"/>
                <a:gd name="T9" fmla="*/ 87 h 348"/>
                <a:gd name="T10" fmla="*/ 301 w 301"/>
                <a:gd name="T11" fmla="*/ 260 h 348"/>
                <a:gd name="T12" fmla="*/ 151 w 301"/>
                <a:gd name="T13" fmla="*/ 348 h 348"/>
                <a:gd name="T14" fmla="*/ 18 w 301"/>
                <a:gd name="T15" fmla="*/ 251 h 348"/>
                <a:gd name="T16" fmla="*/ 151 w 301"/>
                <a:gd name="T17" fmla="*/ 327 h 348"/>
                <a:gd name="T18" fmla="*/ 284 w 301"/>
                <a:gd name="T19" fmla="*/ 251 h 348"/>
                <a:gd name="T20" fmla="*/ 284 w 301"/>
                <a:gd name="T21" fmla="*/ 98 h 348"/>
                <a:gd name="T22" fmla="*/ 151 w 301"/>
                <a:gd name="T23" fmla="*/ 21 h 348"/>
                <a:gd name="T24" fmla="*/ 18 w 301"/>
                <a:gd name="T25" fmla="*/ 98 h 348"/>
                <a:gd name="T26" fmla="*/ 18 w 301"/>
                <a:gd name="T27" fmla="*/ 251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1" h="348">
                  <a:moveTo>
                    <a:pt x="151" y="348"/>
                  </a:moveTo>
                  <a:lnTo>
                    <a:pt x="0" y="260"/>
                  </a:lnTo>
                  <a:lnTo>
                    <a:pt x="0" y="87"/>
                  </a:lnTo>
                  <a:lnTo>
                    <a:pt x="151" y="0"/>
                  </a:lnTo>
                  <a:lnTo>
                    <a:pt x="301" y="87"/>
                  </a:lnTo>
                  <a:lnTo>
                    <a:pt x="301" y="260"/>
                  </a:lnTo>
                  <a:lnTo>
                    <a:pt x="151" y="348"/>
                  </a:lnTo>
                  <a:close/>
                  <a:moveTo>
                    <a:pt x="18" y="251"/>
                  </a:moveTo>
                  <a:lnTo>
                    <a:pt x="151" y="327"/>
                  </a:lnTo>
                  <a:lnTo>
                    <a:pt x="284" y="251"/>
                  </a:lnTo>
                  <a:lnTo>
                    <a:pt x="284" y="98"/>
                  </a:lnTo>
                  <a:lnTo>
                    <a:pt x="151" y="21"/>
                  </a:lnTo>
                  <a:lnTo>
                    <a:pt x="18" y="98"/>
                  </a:lnTo>
                  <a:lnTo>
                    <a:pt x="18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44"/>
            <p:cNvSpPr>
              <a:spLocks noEditPoints="1"/>
            </p:cNvSpPr>
            <p:nvPr userDrawn="1"/>
          </p:nvSpPr>
          <p:spPr bwMode="auto">
            <a:xfrm>
              <a:off x="4170363" y="4449763"/>
              <a:ext cx="479425" cy="552450"/>
            </a:xfrm>
            <a:custGeom>
              <a:avLst/>
              <a:gdLst>
                <a:gd name="T0" fmla="*/ 150 w 302"/>
                <a:gd name="T1" fmla="*/ 348 h 348"/>
                <a:gd name="T2" fmla="*/ 0 w 302"/>
                <a:gd name="T3" fmla="*/ 261 h 348"/>
                <a:gd name="T4" fmla="*/ 0 w 302"/>
                <a:gd name="T5" fmla="*/ 86 h 348"/>
                <a:gd name="T6" fmla="*/ 150 w 302"/>
                <a:gd name="T7" fmla="*/ 0 h 348"/>
                <a:gd name="T8" fmla="*/ 302 w 302"/>
                <a:gd name="T9" fmla="*/ 86 h 348"/>
                <a:gd name="T10" fmla="*/ 302 w 302"/>
                <a:gd name="T11" fmla="*/ 261 h 348"/>
                <a:gd name="T12" fmla="*/ 150 w 302"/>
                <a:gd name="T13" fmla="*/ 348 h 348"/>
                <a:gd name="T14" fmla="*/ 19 w 302"/>
                <a:gd name="T15" fmla="*/ 250 h 348"/>
                <a:gd name="T16" fmla="*/ 150 w 302"/>
                <a:gd name="T17" fmla="*/ 328 h 348"/>
                <a:gd name="T18" fmla="*/ 283 w 302"/>
                <a:gd name="T19" fmla="*/ 250 h 348"/>
                <a:gd name="T20" fmla="*/ 283 w 302"/>
                <a:gd name="T21" fmla="*/ 97 h 348"/>
                <a:gd name="T22" fmla="*/ 150 w 302"/>
                <a:gd name="T23" fmla="*/ 21 h 348"/>
                <a:gd name="T24" fmla="*/ 19 w 302"/>
                <a:gd name="T25" fmla="*/ 97 h 348"/>
                <a:gd name="T26" fmla="*/ 19 w 302"/>
                <a:gd name="T27" fmla="*/ 25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2" h="348">
                  <a:moveTo>
                    <a:pt x="150" y="348"/>
                  </a:moveTo>
                  <a:lnTo>
                    <a:pt x="0" y="261"/>
                  </a:lnTo>
                  <a:lnTo>
                    <a:pt x="0" y="86"/>
                  </a:lnTo>
                  <a:lnTo>
                    <a:pt x="150" y="0"/>
                  </a:lnTo>
                  <a:lnTo>
                    <a:pt x="302" y="86"/>
                  </a:lnTo>
                  <a:lnTo>
                    <a:pt x="302" y="261"/>
                  </a:lnTo>
                  <a:lnTo>
                    <a:pt x="150" y="348"/>
                  </a:lnTo>
                  <a:close/>
                  <a:moveTo>
                    <a:pt x="19" y="250"/>
                  </a:moveTo>
                  <a:lnTo>
                    <a:pt x="150" y="328"/>
                  </a:lnTo>
                  <a:lnTo>
                    <a:pt x="283" y="250"/>
                  </a:lnTo>
                  <a:lnTo>
                    <a:pt x="283" y="97"/>
                  </a:lnTo>
                  <a:lnTo>
                    <a:pt x="150" y="21"/>
                  </a:lnTo>
                  <a:lnTo>
                    <a:pt x="19" y="97"/>
                  </a:lnTo>
                  <a:lnTo>
                    <a:pt x="19" y="2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45"/>
            <p:cNvSpPr>
              <a:spLocks noEditPoints="1"/>
            </p:cNvSpPr>
            <p:nvPr userDrawn="1"/>
          </p:nvSpPr>
          <p:spPr bwMode="auto">
            <a:xfrm>
              <a:off x="3614738" y="4483100"/>
              <a:ext cx="477838" cy="552450"/>
            </a:xfrm>
            <a:custGeom>
              <a:avLst/>
              <a:gdLst>
                <a:gd name="T0" fmla="*/ 149 w 301"/>
                <a:gd name="T1" fmla="*/ 348 h 348"/>
                <a:gd name="T2" fmla="*/ 0 w 301"/>
                <a:gd name="T3" fmla="*/ 262 h 348"/>
                <a:gd name="T4" fmla="*/ 0 w 301"/>
                <a:gd name="T5" fmla="*/ 88 h 348"/>
                <a:gd name="T6" fmla="*/ 149 w 301"/>
                <a:gd name="T7" fmla="*/ 0 h 348"/>
                <a:gd name="T8" fmla="*/ 301 w 301"/>
                <a:gd name="T9" fmla="*/ 88 h 348"/>
                <a:gd name="T10" fmla="*/ 301 w 301"/>
                <a:gd name="T11" fmla="*/ 262 h 348"/>
                <a:gd name="T12" fmla="*/ 149 w 301"/>
                <a:gd name="T13" fmla="*/ 348 h 348"/>
                <a:gd name="T14" fmla="*/ 18 w 301"/>
                <a:gd name="T15" fmla="*/ 251 h 348"/>
                <a:gd name="T16" fmla="*/ 149 w 301"/>
                <a:gd name="T17" fmla="*/ 328 h 348"/>
                <a:gd name="T18" fmla="*/ 282 w 301"/>
                <a:gd name="T19" fmla="*/ 251 h 348"/>
                <a:gd name="T20" fmla="*/ 282 w 301"/>
                <a:gd name="T21" fmla="*/ 98 h 348"/>
                <a:gd name="T22" fmla="*/ 149 w 301"/>
                <a:gd name="T23" fmla="*/ 22 h 348"/>
                <a:gd name="T24" fmla="*/ 18 w 301"/>
                <a:gd name="T25" fmla="*/ 98 h 348"/>
                <a:gd name="T26" fmla="*/ 18 w 301"/>
                <a:gd name="T27" fmla="*/ 251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1" h="348">
                  <a:moveTo>
                    <a:pt x="149" y="348"/>
                  </a:moveTo>
                  <a:lnTo>
                    <a:pt x="0" y="262"/>
                  </a:lnTo>
                  <a:lnTo>
                    <a:pt x="0" y="88"/>
                  </a:lnTo>
                  <a:lnTo>
                    <a:pt x="149" y="0"/>
                  </a:lnTo>
                  <a:lnTo>
                    <a:pt x="301" y="88"/>
                  </a:lnTo>
                  <a:lnTo>
                    <a:pt x="301" y="262"/>
                  </a:lnTo>
                  <a:lnTo>
                    <a:pt x="149" y="348"/>
                  </a:lnTo>
                  <a:close/>
                  <a:moveTo>
                    <a:pt x="18" y="251"/>
                  </a:moveTo>
                  <a:lnTo>
                    <a:pt x="149" y="328"/>
                  </a:lnTo>
                  <a:lnTo>
                    <a:pt x="282" y="251"/>
                  </a:lnTo>
                  <a:lnTo>
                    <a:pt x="282" y="98"/>
                  </a:lnTo>
                  <a:lnTo>
                    <a:pt x="149" y="22"/>
                  </a:lnTo>
                  <a:lnTo>
                    <a:pt x="18" y="98"/>
                  </a:lnTo>
                  <a:lnTo>
                    <a:pt x="18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46"/>
            <p:cNvSpPr>
              <a:spLocks noEditPoints="1"/>
            </p:cNvSpPr>
            <p:nvPr userDrawn="1"/>
          </p:nvSpPr>
          <p:spPr bwMode="auto">
            <a:xfrm>
              <a:off x="5810251" y="5468938"/>
              <a:ext cx="442913" cy="512763"/>
            </a:xfrm>
            <a:custGeom>
              <a:avLst/>
              <a:gdLst>
                <a:gd name="T0" fmla="*/ 140 w 279"/>
                <a:gd name="T1" fmla="*/ 323 h 323"/>
                <a:gd name="T2" fmla="*/ 0 w 279"/>
                <a:gd name="T3" fmla="*/ 242 h 323"/>
                <a:gd name="T4" fmla="*/ 0 w 279"/>
                <a:gd name="T5" fmla="*/ 82 h 323"/>
                <a:gd name="T6" fmla="*/ 140 w 279"/>
                <a:gd name="T7" fmla="*/ 0 h 323"/>
                <a:gd name="T8" fmla="*/ 279 w 279"/>
                <a:gd name="T9" fmla="*/ 82 h 323"/>
                <a:gd name="T10" fmla="*/ 279 w 279"/>
                <a:gd name="T11" fmla="*/ 242 h 323"/>
                <a:gd name="T12" fmla="*/ 140 w 279"/>
                <a:gd name="T13" fmla="*/ 323 h 323"/>
                <a:gd name="T14" fmla="*/ 17 w 279"/>
                <a:gd name="T15" fmla="*/ 232 h 323"/>
                <a:gd name="T16" fmla="*/ 140 w 279"/>
                <a:gd name="T17" fmla="*/ 301 h 323"/>
                <a:gd name="T18" fmla="*/ 260 w 279"/>
                <a:gd name="T19" fmla="*/ 232 h 323"/>
                <a:gd name="T20" fmla="*/ 260 w 279"/>
                <a:gd name="T21" fmla="*/ 91 h 323"/>
                <a:gd name="T22" fmla="*/ 140 w 279"/>
                <a:gd name="T23" fmla="*/ 21 h 323"/>
                <a:gd name="T24" fmla="*/ 17 w 279"/>
                <a:gd name="T25" fmla="*/ 91 h 323"/>
                <a:gd name="T26" fmla="*/ 17 w 279"/>
                <a:gd name="T27" fmla="*/ 23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9" h="323">
                  <a:moveTo>
                    <a:pt x="140" y="323"/>
                  </a:moveTo>
                  <a:lnTo>
                    <a:pt x="0" y="242"/>
                  </a:lnTo>
                  <a:lnTo>
                    <a:pt x="0" y="82"/>
                  </a:lnTo>
                  <a:lnTo>
                    <a:pt x="140" y="0"/>
                  </a:lnTo>
                  <a:lnTo>
                    <a:pt x="279" y="82"/>
                  </a:lnTo>
                  <a:lnTo>
                    <a:pt x="279" y="242"/>
                  </a:lnTo>
                  <a:lnTo>
                    <a:pt x="140" y="323"/>
                  </a:lnTo>
                  <a:close/>
                  <a:moveTo>
                    <a:pt x="17" y="232"/>
                  </a:moveTo>
                  <a:lnTo>
                    <a:pt x="140" y="301"/>
                  </a:lnTo>
                  <a:lnTo>
                    <a:pt x="260" y="232"/>
                  </a:lnTo>
                  <a:lnTo>
                    <a:pt x="260" y="91"/>
                  </a:lnTo>
                  <a:lnTo>
                    <a:pt x="140" y="21"/>
                  </a:lnTo>
                  <a:lnTo>
                    <a:pt x="17" y="91"/>
                  </a:lnTo>
                  <a:lnTo>
                    <a:pt x="17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47"/>
            <p:cNvSpPr>
              <a:spLocks noEditPoints="1"/>
            </p:cNvSpPr>
            <p:nvPr userDrawn="1"/>
          </p:nvSpPr>
          <p:spPr bwMode="auto">
            <a:xfrm>
              <a:off x="4411663" y="3843338"/>
              <a:ext cx="598488" cy="692150"/>
            </a:xfrm>
            <a:custGeom>
              <a:avLst/>
              <a:gdLst>
                <a:gd name="T0" fmla="*/ 189 w 377"/>
                <a:gd name="T1" fmla="*/ 436 h 436"/>
                <a:gd name="T2" fmla="*/ 0 w 377"/>
                <a:gd name="T3" fmla="*/ 328 h 436"/>
                <a:gd name="T4" fmla="*/ 0 w 377"/>
                <a:gd name="T5" fmla="*/ 108 h 436"/>
                <a:gd name="T6" fmla="*/ 189 w 377"/>
                <a:gd name="T7" fmla="*/ 0 h 436"/>
                <a:gd name="T8" fmla="*/ 377 w 377"/>
                <a:gd name="T9" fmla="*/ 108 h 436"/>
                <a:gd name="T10" fmla="*/ 377 w 377"/>
                <a:gd name="T11" fmla="*/ 328 h 436"/>
                <a:gd name="T12" fmla="*/ 189 w 377"/>
                <a:gd name="T13" fmla="*/ 436 h 436"/>
                <a:gd name="T14" fmla="*/ 17 w 377"/>
                <a:gd name="T15" fmla="*/ 317 h 436"/>
                <a:gd name="T16" fmla="*/ 189 w 377"/>
                <a:gd name="T17" fmla="*/ 416 h 436"/>
                <a:gd name="T18" fmla="*/ 359 w 377"/>
                <a:gd name="T19" fmla="*/ 317 h 436"/>
                <a:gd name="T20" fmla="*/ 359 w 377"/>
                <a:gd name="T21" fmla="*/ 119 h 436"/>
                <a:gd name="T22" fmla="*/ 189 w 377"/>
                <a:gd name="T23" fmla="*/ 20 h 436"/>
                <a:gd name="T24" fmla="*/ 17 w 377"/>
                <a:gd name="T25" fmla="*/ 119 h 436"/>
                <a:gd name="T26" fmla="*/ 17 w 377"/>
                <a:gd name="T27" fmla="*/ 317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7" h="436">
                  <a:moveTo>
                    <a:pt x="189" y="436"/>
                  </a:moveTo>
                  <a:lnTo>
                    <a:pt x="0" y="328"/>
                  </a:lnTo>
                  <a:lnTo>
                    <a:pt x="0" y="108"/>
                  </a:lnTo>
                  <a:lnTo>
                    <a:pt x="189" y="0"/>
                  </a:lnTo>
                  <a:lnTo>
                    <a:pt x="377" y="108"/>
                  </a:lnTo>
                  <a:lnTo>
                    <a:pt x="377" y="328"/>
                  </a:lnTo>
                  <a:lnTo>
                    <a:pt x="189" y="436"/>
                  </a:lnTo>
                  <a:close/>
                  <a:moveTo>
                    <a:pt x="17" y="317"/>
                  </a:moveTo>
                  <a:lnTo>
                    <a:pt x="189" y="416"/>
                  </a:lnTo>
                  <a:lnTo>
                    <a:pt x="359" y="317"/>
                  </a:lnTo>
                  <a:lnTo>
                    <a:pt x="359" y="119"/>
                  </a:lnTo>
                  <a:lnTo>
                    <a:pt x="189" y="20"/>
                  </a:lnTo>
                  <a:lnTo>
                    <a:pt x="17" y="119"/>
                  </a:lnTo>
                  <a:lnTo>
                    <a:pt x="17" y="3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48"/>
            <p:cNvSpPr>
              <a:spLocks noEditPoints="1"/>
            </p:cNvSpPr>
            <p:nvPr userDrawn="1"/>
          </p:nvSpPr>
          <p:spPr bwMode="auto">
            <a:xfrm>
              <a:off x="4767263" y="4379913"/>
              <a:ext cx="601663" cy="695325"/>
            </a:xfrm>
            <a:custGeom>
              <a:avLst/>
              <a:gdLst>
                <a:gd name="T0" fmla="*/ 190 w 379"/>
                <a:gd name="T1" fmla="*/ 438 h 438"/>
                <a:gd name="T2" fmla="*/ 0 w 379"/>
                <a:gd name="T3" fmla="*/ 328 h 438"/>
                <a:gd name="T4" fmla="*/ 0 w 379"/>
                <a:gd name="T5" fmla="*/ 110 h 438"/>
                <a:gd name="T6" fmla="*/ 190 w 379"/>
                <a:gd name="T7" fmla="*/ 0 h 438"/>
                <a:gd name="T8" fmla="*/ 379 w 379"/>
                <a:gd name="T9" fmla="*/ 110 h 438"/>
                <a:gd name="T10" fmla="*/ 379 w 379"/>
                <a:gd name="T11" fmla="*/ 328 h 438"/>
                <a:gd name="T12" fmla="*/ 190 w 379"/>
                <a:gd name="T13" fmla="*/ 438 h 438"/>
                <a:gd name="T14" fmla="*/ 19 w 379"/>
                <a:gd name="T15" fmla="*/ 317 h 438"/>
                <a:gd name="T16" fmla="*/ 190 w 379"/>
                <a:gd name="T17" fmla="*/ 416 h 438"/>
                <a:gd name="T18" fmla="*/ 360 w 379"/>
                <a:gd name="T19" fmla="*/ 317 h 438"/>
                <a:gd name="T20" fmla="*/ 360 w 379"/>
                <a:gd name="T21" fmla="*/ 121 h 438"/>
                <a:gd name="T22" fmla="*/ 190 w 379"/>
                <a:gd name="T23" fmla="*/ 22 h 438"/>
                <a:gd name="T24" fmla="*/ 19 w 379"/>
                <a:gd name="T25" fmla="*/ 121 h 438"/>
                <a:gd name="T26" fmla="*/ 19 w 379"/>
                <a:gd name="T27" fmla="*/ 317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9" h="438">
                  <a:moveTo>
                    <a:pt x="190" y="438"/>
                  </a:moveTo>
                  <a:lnTo>
                    <a:pt x="0" y="328"/>
                  </a:lnTo>
                  <a:lnTo>
                    <a:pt x="0" y="110"/>
                  </a:lnTo>
                  <a:lnTo>
                    <a:pt x="190" y="0"/>
                  </a:lnTo>
                  <a:lnTo>
                    <a:pt x="379" y="110"/>
                  </a:lnTo>
                  <a:lnTo>
                    <a:pt x="379" y="328"/>
                  </a:lnTo>
                  <a:lnTo>
                    <a:pt x="190" y="438"/>
                  </a:lnTo>
                  <a:close/>
                  <a:moveTo>
                    <a:pt x="19" y="317"/>
                  </a:moveTo>
                  <a:lnTo>
                    <a:pt x="190" y="416"/>
                  </a:lnTo>
                  <a:lnTo>
                    <a:pt x="360" y="317"/>
                  </a:lnTo>
                  <a:lnTo>
                    <a:pt x="360" y="121"/>
                  </a:lnTo>
                  <a:lnTo>
                    <a:pt x="190" y="22"/>
                  </a:lnTo>
                  <a:lnTo>
                    <a:pt x="19" y="121"/>
                  </a:lnTo>
                  <a:lnTo>
                    <a:pt x="19" y="3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49"/>
            <p:cNvSpPr>
              <a:spLocks noEditPoints="1"/>
            </p:cNvSpPr>
            <p:nvPr userDrawn="1"/>
          </p:nvSpPr>
          <p:spPr bwMode="auto">
            <a:xfrm>
              <a:off x="4864101" y="4579938"/>
              <a:ext cx="409575" cy="257175"/>
            </a:xfrm>
            <a:custGeom>
              <a:avLst/>
              <a:gdLst>
                <a:gd name="T0" fmla="*/ 25 w 167"/>
                <a:gd name="T1" fmla="*/ 105 h 105"/>
                <a:gd name="T2" fmla="*/ 0 w 167"/>
                <a:gd name="T3" fmla="*/ 105 h 105"/>
                <a:gd name="T4" fmla="*/ 25 w 167"/>
                <a:gd name="T5" fmla="*/ 69 h 105"/>
                <a:gd name="T6" fmla="*/ 13 w 167"/>
                <a:gd name="T7" fmla="*/ 47 h 105"/>
                <a:gd name="T8" fmla="*/ 38 w 167"/>
                <a:gd name="T9" fmla="*/ 22 h 105"/>
                <a:gd name="T10" fmla="*/ 42 w 167"/>
                <a:gd name="T11" fmla="*/ 22 h 105"/>
                <a:gd name="T12" fmla="*/ 41 w 167"/>
                <a:gd name="T13" fmla="*/ 32 h 105"/>
                <a:gd name="T14" fmla="*/ 49 w 167"/>
                <a:gd name="T15" fmla="*/ 57 h 105"/>
                <a:gd name="T16" fmla="*/ 25 w 167"/>
                <a:gd name="T17" fmla="*/ 105 h 105"/>
                <a:gd name="T18" fmla="*/ 142 w 167"/>
                <a:gd name="T19" fmla="*/ 69 h 105"/>
                <a:gd name="T20" fmla="*/ 154 w 167"/>
                <a:gd name="T21" fmla="*/ 47 h 105"/>
                <a:gd name="T22" fmla="*/ 129 w 167"/>
                <a:gd name="T23" fmla="*/ 22 h 105"/>
                <a:gd name="T24" fmla="*/ 124 w 167"/>
                <a:gd name="T25" fmla="*/ 22 h 105"/>
                <a:gd name="T26" fmla="*/ 125 w 167"/>
                <a:gd name="T27" fmla="*/ 32 h 105"/>
                <a:gd name="T28" fmla="*/ 117 w 167"/>
                <a:gd name="T29" fmla="*/ 57 h 105"/>
                <a:gd name="T30" fmla="*/ 142 w 167"/>
                <a:gd name="T31" fmla="*/ 105 h 105"/>
                <a:gd name="T32" fmla="*/ 167 w 167"/>
                <a:gd name="T33" fmla="*/ 105 h 105"/>
                <a:gd name="T34" fmla="*/ 142 w 167"/>
                <a:gd name="T35" fmla="*/ 69 h 105"/>
                <a:gd name="T36" fmla="*/ 100 w 167"/>
                <a:gd name="T37" fmla="*/ 60 h 105"/>
                <a:gd name="T38" fmla="*/ 115 w 167"/>
                <a:gd name="T39" fmla="*/ 32 h 105"/>
                <a:gd name="T40" fmla="*/ 83 w 167"/>
                <a:gd name="T41" fmla="*/ 0 h 105"/>
                <a:gd name="T42" fmla="*/ 51 w 167"/>
                <a:gd name="T43" fmla="*/ 32 h 105"/>
                <a:gd name="T44" fmla="*/ 66 w 167"/>
                <a:gd name="T45" fmla="*/ 60 h 105"/>
                <a:gd name="T46" fmla="*/ 35 w 167"/>
                <a:gd name="T47" fmla="*/ 105 h 105"/>
                <a:gd name="T48" fmla="*/ 131 w 167"/>
                <a:gd name="T49" fmla="*/ 105 h 105"/>
                <a:gd name="T50" fmla="*/ 100 w 167"/>
                <a:gd name="T51" fmla="*/ 6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7" h="105">
                  <a:moveTo>
                    <a:pt x="25" y="105"/>
                  </a:moveTo>
                  <a:cubicBezTo>
                    <a:pt x="0" y="105"/>
                    <a:pt x="0" y="105"/>
                    <a:pt x="0" y="105"/>
                  </a:cubicBezTo>
                  <a:cubicBezTo>
                    <a:pt x="0" y="88"/>
                    <a:pt x="10" y="74"/>
                    <a:pt x="25" y="69"/>
                  </a:cubicBezTo>
                  <a:cubicBezTo>
                    <a:pt x="18" y="64"/>
                    <a:pt x="13" y="56"/>
                    <a:pt x="13" y="47"/>
                  </a:cubicBezTo>
                  <a:cubicBezTo>
                    <a:pt x="13" y="33"/>
                    <a:pt x="24" y="22"/>
                    <a:pt x="38" y="22"/>
                  </a:cubicBezTo>
                  <a:cubicBezTo>
                    <a:pt x="40" y="22"/>
                    <a:pt x="41" y="22"/>
                    <a:pt x="42" y="22"/>
                  </a:cubicBezTo>
                  <a:cubicBezTo>
                    <a:pt x="41" y="25"/>
                    <a:pt x="41" y="29"/>
                    <a:pt x="41" y="32"/>
                  </a:cubicBezTo>
                  <a:cubicBezTo>
                    <a:pt x="41" y="42"/>
                    <a:pt x="44" y="50"/>
                    <a:pt x="49" y="57"/>
                  </a:cubicBezTo>
                  <a:cubicBezTo>
                    <a:pt x="34" y="68"/>
                    <a:pt x="25" y="86"/>
                    <a:pt x="25" y="105"/>
                  </a:cubicBezTo>
                  <a:close/>
                  <a:moveTo>
                    <a:pt x="142" y="69"/>
                  </a:moveTo>
                  <a:cubicBezTo>
                    <a:pt x="149" y="64"/>
                    <a:pt x="154" y="56"/>
                    <a:pt x="154" y="47"/>
                  </a:cubicBezTo>
                  <a:cubicBezTo>
                    <a:pt x="154" y="33"/>
                    <a:pt x="143" y="22"/>
                    <a:pt x="129" y="22"/>
                  </a:cubicBezTo>
                  <a:cubicBezTo>
                    <a:pt x="127" y="22"/>
                    <a:pt x="126" y="22"/>
                    <a:pt x="124" y="22"/>
                  </a:cubicBezTo>
                  <a:cubicBezTo>
                    <a:pt x="125" y="26"/>
                    <a:pt x="125" y="29"/>
                    <a:pt x="125" y="32"/>
                  </a:cubicBezTo>
                  <a:cubicBezTo>
                    <a:pt x="125" y="42"/>
                    <a:pt x="122" y="50"/>
                    <a:pt x="117" y="57"/>
                  </a:cubicBezTo>
                  <a:cubicBezTo>
                    <a:pt x="132" y="68"/>
                    <a:pt x="142" y="86"/>
                    <a:pt x="142" y="105"/>
                  </a:cubicBezTo>
                  <a:cubicBezTo>
                    <a:pt x="167" y="105"/>
                    <a:pt x="167" y="105"/>
                    <a:pt x="167" y="105"/>
                  </a:cubicBezTo>
                  <a:cubicBezTo>
                    <a:pt x="167" y="88"/>
                    <a:pt x="157" y="74"/>
                    <a:pt x="142" y="69"/>
                  </a:cubicBezTo>
                  <a:close/>
                  <a:moveTo>
                    <a:pt x="100" y="60"/>
                  </a:moveTo>
                  <a:cubicBezTo>
                    <a:pt x="109" y="54"/>
                    <a:pt x="115" y="44"/>
                    <a:pt x="115" y="32"/>
                  </a:cubicBezTo>
                  <a:cubicBezTo>
                    <a:pt x="115" y="15"/>
                    <a:pt x="101" y="0"/>
                    <a:pt x="83" y="0"/>
                  </a:cubicBezTo>
                  <a:cubicBezTo>
                    <a:pt x="65" y="0"/>
                    <a:pt x="51" y="15"/>
                    <a:pt x="51" y="32"/>
                  </a:cubicBezTo>
                  <a:cubicBezTo>
                    <a:pt x="51" y="44"/>
                    <a:pt x="57" y="54"/>
                    <a:pt x="66" y="60"/>
                  </a:cubicBezTo>
                  <a:cubicBezTo>
                    <a:pt x="48" y="66"/>
                    <a:pt x="35" y="84"/>
                    <a:pt x="35" y="105"/>
                  </a:cubicBezTo>
                  <a:cubicBezTo>
                    <a:pt x="131" y="105"/>
                    <a:pt x="131" y="105"/>
                    <a:pt x="131" y="105"/>
                  </a:cubicBezTo>
                  <a:cubicBezTo>
                    <a:pt x="131" y="84"/>
                    <a:pt x="118" y="66"/>
                    <a:pt x="10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50"/>
            <p:cNvSpPr>
              <a:spLocks noEditPoints="1"/>
            </p:cNvSpPr>
            <p:nvPr userDrawn="1"/>
          </p:nvSpPr>
          <p:spPr bwMode="auto">
            <a:xfrm>
              <a:off x="5116513" y="3629025"/>
              <a:ext cx="769938" cy="889000"/>
            </a:xfrm>
            <a:custGeom>
              <a:avLst/>
              <a:gdLst>
                <a:gd name="T0" fmla="*/ 243 w 485"/>
                <a:gd name="T1" fmla="*/ 560 h 560"/>
                <a:gd name="T2" fmla="*/ 0 w 485"/>
                <a:gd name="T3" fmla="*/ 419 h 560"/>
                <a:gd name="T4" fmla="*/ 0 w 485"/>
                <a:gd name="T5" fmla="*/ 139 h 560"/>
                <a:gd name="T6" fmla="*/ 243 w 485"/>
                <a:gd name="T7" fmla="*/ 0 h 560"/>
                <a:gd name="T8" fmla="*/ 485 w 485"/>
                <a:gd name="T9" fmla="*/ 139 h 560"/>
                <a:gd name="T10" fmla="*/ 485 w 485"/>
                <a:gd name="T11" fmla="*/ 419 h 560"/>
                <a:gd name="T12" fmla="*/ 243 w 485"/>
                <a:gd name="T13" fmla="*/ 560 h 560"/>
                <a:gd name="T14" fmla="*/ 18 w 485"/>
                <a:gd name="T15" fmla="*/ 408 h 560"/>
                <a:gd name="T16" fmla="*/ 243 w 485"/>
                <a:gd name="T17" fmla="*/ 538 h 560"/>
                <a:gd name="T18" fmla="*/ 467 w 485"/>
                <a:gd name="T19" fmla="*/ 408 h 560"/>
                <a:gd name="T20" fmla="*/ 467 w 485"/>
                <a:gd name="T21" fmla="*/ 150 h 560"/>
                <a:gd name="T22" fmla="*/ 243 w 485"/>
                <a:gd name="T23" fmla="*/ 20 h 560"/>
                <a:gd name="T24" fmla="*/ 18 w 485"/>
                <a:gd name="T25" fmla="*/ 150 h 560"/>
                <a:gd name="T26" fmla="*/ 18 w 485"/>
                <a:gd name="T27" fmla="*/ 408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5" h="560">
                  <a:moveTo>
                    <a:pt x="243" y="560"/>
                  </a:moveTo>
                  <a:lnTo>
                    <a:pt x="0" y="419"/>
                  </a:lnTo>
                  <a:lnTo>
                    <a:pt x="0" y="139"/>
                  </a:lnTo>
                  <a:lnTo>
                    <a:pt x="243" y="0"/>
                  </a:lnTo>
                  <a:lnTo>
                    <a:pt x="485" y="139"/>
                  </a:lnTo>
                  <a:lnTo>
                    <a:pt x="485" y="419"/>
                  </a:lnTo>
                  <a:lnTo>
                    <a:pt x="243" y="560"/>
                  </a:lnTo>
                  <a:close/>
                  <a:moveTo>
                    <a:pt x="18" y="408"/>
                  </a:moveTo>
                  <a:lnTo>
                    <a:pt x="243" y="538"/>
                  </a:lnTo>
                  <a:lnTo>
                    <a:pt x="467" y="408"/>
                  </a:lnTo>
                  <a:lnTo>
                    <a:pt x="467" y="150"/>
                  </a:lnTo>
                  <a:lnTo>
                    <a:pt x="243" y="20"/>
                  </a:lnTo>
                  <a:lnTo>
                    <a:pt x="18" y="150"/>
                  </a:lnTo>
                  <a:lnTo>
                    <a:pt x="18" y="4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51"/>
            <p:cNvSpPr>
              <a:spLocks noEditPoints="1"/>
            </p:cNvSpPr>
            <p:nvPr userDrawn="1"/>
          </p:nvSpPr>
          <p:spPr bwMode="auto">
            <a:xfrm>
              <a:off x="5391151" y="4984750"/>
              <a:ext cx="477838" cy="552450"/>
            </a:xfrm>
            <a:custGeom>
              <a:avLst/>
              <a:gdLst>
                <a:gd name="T0" fmla="*/ 150 w 301"/>
                <a:gd name="T1" fmla="*/ 348 h 348"/>
                <a:gd name="T2" fmla="*/ 0 w 301"/>
                <a:gd name="T3" fmla="*/ 261 h 348"/>
                <a:gd name="T4" fmla="*/ 0 w 301"/>
                <a:gd name="T5" fmla="*/ 86 h 348"/>
                <a:gd name="T6" fmla="*/ 150 w 301"/>
                <a:gd name="T7" fmla="*/ 0 h 348"/>
                <a:gd name="T8" fmla="*/ 301 w 301"/>
                <a:gd name="T9" fmla="*/ 86 h 348"/>
                <a:gd name="T10" fmla="*/ 301 w 301"/>
                <a:gd name="T11" fmla="*/ 261 h 348"/>
                <a:gd name="T12" fmla="*/ 150 w 301"/>
                <a:gd name="T13" fmla="*/ 348 h 348"/>
                <a:gd name="T14" fmla="*/ 19 w 301"/>
                <a:gd name="T15" fmla="*/ 250 h 348"/>
                <a:gd name="T16" fmla="*/ 150 w 301"/>
                <a:gd name="T17" fmla="*/ 328 h 348"/>
                <a:gd name="T18" fmla="*/ 283 w 301"/>
                <a:gd name="T19" fmla="*/ 250 h 348"/>
                <a:gd name="T20" fmla="*/ 283 w 301"/>
                <a:gd name="T21" fmla="*/ 97 h 348"/>
                <a:gd name="T22" fmla="*/ 150 w 301"/>
                <a:gd name="T23" fmla="*/ 21 h 348"/>
                <a:gd name="T24" fmla="*/ 19 w 301"/>
                <a:gd name="T25" fmla="*/ 97 h 348"/>
                <a:gd name="T26" fmla="*/ 19 w 301"/>
                <a:gd name="T27" fmla="*/ 25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1" h="348">
                  <a:moveTo>
                    <a:pt x="150" y="348"/>
                  </a:moveTo>
                  <a:lnTo>
                    <a:pt x="0" y="261"/>
                  </a:lnTo>
                  <a:lnTo>
                    <a:pt x="0" y="86"/>
                  </a:lnTo>
                  <a:lnTo>
                    <a:pt x="150" y="0"/>
                  </a:lnTo>
                  <a:lnTo>
                    <a:pt x="301" y="86"/>
                  </a:lnTo>
                  <a:lnTo>
                    <a:pt x="301" y="261"/>
                  </a:lnTo>
                  <a:lnTo>
                    <a:pt x="150" y="348"/>
                  </a:lnTo>
                  <a:close/>
                  <a:moveTo>
                    <a:pt x="19" y="250"/>
                  </a:moveTo>
                  <a:lnTo>
                    <a:pt x="150" y="328"/>
                  </a:lnTo>
                  <a:lnTo>
                    <a:pt x="283" y="250"/>
                  </a:lnTo>
                  <a:lnTo>
                    <a:pt x="283" y="97"/>
                  </a:lnTo>
                  <a:lnTo>
                    <a:pt x="150" y="21"/>
                  </a:lnTo>
                  <a:lnTo>
                    <a:pt x="19" y="97"/>
                  </a:lnTo>
                  <a:lnTo>
                    <a:pt x="19" y="2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52"/>
            <p:cNvSpPr>
              <a:spLocks noEditPoints="1"/>
            </p:cNvSpPr>
            <p:nvPr userDrawn="1"/>
          </p:nvSpPr>
          <p:spPr bwMode="auto">
            <a:xfrm>
              <a:off x="3382963" y="4976813"/>
              <a:ext cx="441325" cy="511175"/>
            </a:xfrm>
            <a:custGeom>
              <a:avLst/>
              <a:gdLst>
                <a:gd name="T0" fmla="*/ 139 w 278"/>
                <a:gd name="T1" fmla="*/ 322 h 322"/>
                <a:gd name="T2" fmla="*/ 0 w 278"/>
                <a:gd name="T3" fmla="*/ 241 h 322"/>
                <a:gd name="T4" fmla="*/ 0 w 278"/>
                <a:gd name="T5" fmla="*/ 81 h 322"/>
                <a:gd name="T6" fmla="*/ 139 w 278"/>
                <a:gd name="T7" fmla="*/ 0 h 322"/>
                <a:gd name="T8" fmla="*/ 278 w 278"/>
                <a:gd name="T9" fmla="*/ 81 h 322"/>
                <a:gd name="T10" fmla="*/ 278 w 278"/>
                <a:gd name="T11" fmla="*/ 241 h 322"/>
                <a:gd name="T12" fmla="*/ 139 w 278"/>
                <a:gd name="T13" fmla="*/ 322 h 322"/>
                <a:gd name="T14" fmla="*/ 19 w 278"/>
                <a:gd name="T15" fmla="*/ 231 h 322"/>
                <a:gd name="T16" fmla="*/ 139 w 278"/>
                <a:gd name="T17" fmla="*/ 300 h 322"/>
                <a:gd name="T18" fmla="*/ 260 w 278"/>
                <a:gd name="T19" fmla="*/ 231 h 322"/>
                <a:gd name="T20" fmla="*/ 260 w 278"/>
                <a:gd name="T21" fmla="*/ 91 h 322"/>
                <a:gd name="T22" fmla="*/ 139 w 278"/>
                <a:gd name="T23" fmla="*/ 20 h 322"/>
                <a:gd name="T24" fmla="*/ 19 w 278"/>
                <a:gd name="T25" fmla="*/ 91 h 322"/>
                <a:gd name="T26" fmla="*/ 19 w 278"/>
                <a:gd name="T27" fmla="*/ 23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8" h="322">
                  <a:moveTo>
                    <a:pt x="139" y="322"/>
                  </a:moveTo>
                  <a:lnTo>
                    <a:pt x="0" y="241"/>
                  </a:lnTo>
                  <a:lnTo>
                    <a:pt x="0" y="81"/>
                  </a:lnTo>
                  <a:lnTo>
                    <a:pt x="139" y="0"/>
                  </a:lnTo>
                  <a:lnTo>
                    <a:pt x="278" y="81"/>
                  </a:lnTo>
                  <a:lnTo>
                    <a:pt x="278" y="241"/>
                  </a:lnTo>
                  <a:lnTo>
                    <a:pt x="139" y="322"/>
                  </a:lnTo>
                  <a:close/>
                  <a:moveTo>
                    <a:pt x="19" y="231"/>
                  </a:moveTo>
                  <a:lnTo>
                    <a:pt x="139" y="300"/>
                  </a:lnTo>
                  <a:lnTo>
                    <a:pt x="260" y="231"/>
                  </a:lnTo>
                  <a:lnTo>
                    <a:pt x="260" y="91"/>
                  </a:lnTo>
                  <a:lnTo>
                    <a:pt x="139" y="20"/>
                  </a:lnTo>
                  <a:lnTo>
                    <a:pt x="19" y="91"/>
                  </a:lnTo>
                  <a:lnTo>
                    <a:pt x="19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53"/>
            <p:cNvSpPr>
              <a:spLocks noEditPoints="1"/>
            </p:cNvSpPr>
            <p:nvPr userDrawn="1"/>
          </p:nvSpPr>
          <p:spPr bwMode="auto">
            <a:xfrm>
              <a:off x="3143251" y="4545013"/>
              <a:ext cx="442913" cy="511175"/>
            </a:xfrm>
            <a:custGeom>
              <a:avLst/>
              <a:gdLst>
                <a:gd name="T0" fmla="*/ 140 w 279"/>
                <a:gd name="T1" fmla="*/ 322 h 322"/>
                <a:gd name="T2" fmla="*/ 0 w 279"/>
                <a:gd name="T3" fmla="*/ 241 h 322"/>
                <a:gd name="T4" fmla="*/ 0 w 279"/>
                <a:gd name="T5" fmla="*/ 80 h 322"/>
                <a:gd name="T6" fmla="*/ 140 w 279"/>
                <a:gd name="T7" fmla="*/ 0 h 322"/>
                <a:gd name="T8" fmla="*/ 279 w 279"/>
                <a:gd name="T9" fmla="*/ 80 h 322"/>
                <a:gd name="T10" fmla="*/ 279 w 279"/>
                <a:gd name="T11" fmla="*/ 241 h 322"/>
                <a:gd name="T12" fmla="*/ 140 w 279"/>
                <a:gd name="T13" fmla="*/ 322 h 322"/>
                <a:gd name="T14" fmla="*/ 18 w 279"/>
                <a:gd name="T15" fmla="*/ 230 h 322"/>
                <a:gd name="T16" fmla="*/ 140 w 279"/>
                <a:gd name="T17" fmla="*/ 300 h 322"/>
                <a:gd name="T18" fmla="*/ 261 w 279"/>
                <a:gd name="T19" fmla="*/ 230 h 322"/>
                <a:gd name="T20" fmla="*/ 261 w 279"/>
                <a:gd name="T21" fmla="*/ 90 h 322"/>
                <a:gd name="T22" fmla="*/ 140 w 279"/>
                <a:gd name="T23" fmla="*/ 20 h 322"/>
                <a:gd name="T24" fmla="*/ 18 w 279"/>
                <a:gd name="T25" fmla="*/ 90 h 322"/>
                <a:gd name="T26" fmla="*/ 18 w 279"/>
                <a:gd name="T27" fmla="*/ 23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9" h="322">
                  <a:moveTo>
                    <a:pt x="140" y="322"/>
                  </a:moveTo>
                  <a:lnTo>
                    <a:pt x="0" y="241"/>
                  </a:lnTo>
                  <a:lnTo>
                    <a:pt x="0" y="80"/>
                  </a:lnTo>
                  <a:lnTo>
                    <a:pt x="140" y="0"/>
                  </a:lnTo>
                  <a:lnTo>
                    <a:pt x="279" y="80"/>
                  </a:lnTo>
                  <a:lnTo>
                    <a:pt x="279" y="241"/>
                  </a:lnTo>
                  <a:lnTo>
                    <a:pt x="140" y="322"/>
                  </a:lnTo>
                  <a:close/>
                  <a:moveTo>
                    <a:pt x="18" y="230"/>
                  </a:moveTo>
                  <a:lnTo>
                    <a:pt x="140" y="300"/>
                  </a:lnTo>
                  <a:lnTo>
                    <a:pt x="261" y="230"/>
                  </a:lnTo>
                  <a:lnTo>
                    <a:pt x="261" y="90"/>
                  </a:lnTo>
                  <a:lnTo>
                    <a:pt x="140" y="20"/>
                  </a:lnTo>
                  <a:lnTo>
                    <a:pt x="18" y="90"/>
                  </a:lnTo>
                  <a:lnTo>
                    <a:pt x="18" y="2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54"/>
            <p:cNvSpPr>
              <a:spLocks/>
            </p:cNvSpPr>
            <p:nvPr userDrawn="1"/>
          </p:nvSpPr>
          <p:spPr bwMode="auto">
            <a:xfrm>
              <a:off x="4429126" y="4775200"/>
              <a:ext cx="100013" cy="101600"/>
            </a:xfrm>
            <a:custGeom>
              <a:avLst/>
              <a:gdLst>
                <a:gd name="T0" fmla="*/ 37 w 41"/>
                <a:gd name="T1" fmla="*/ 23 h 41"/>
                <a:gd name="T2" fmla="*/ 14 w 41"/>
                <a:gd name="T3" fmla="*/ 0 h 41"/>
                <a:gd name="T4" fmla="*/ 0 w 41"/>
                <a:gd name="T5" fmla="*/ 13 h 41"/>
                <a:gd name="T6" fmla="*/ 24 w 41"/>
                <a:gd name="T7" fmla="*/ 37 h 41"/>
                <a:gd name="T8" fmla="*/ 37 w 41"/>
                <a:gd name="T9" fmla="*/ 37 h 41"/>
                <a:gd name="T10" fmla="*/ 37 w 41"/>
                <a:gd name="T11" fmla="*/ 2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1">
                  <a:moveTo>
                    <a:pt x="37" y="23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0" y="5"/>
                    <a:pt x="6" y="10"/>
                    <a:pt x="0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7" y="41"/>
                    <a:pt x="34" y="41"/>
                    <a:pt x="37" y="37"/>
                  </a:cubicBezTo>
                  <a:cubicBezTo>
                    <a:pt x="41" y="33"/>
                    <a:pt x="41" y="27"/>
                    <a:pt x="37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55"/>
            <p:cNvSpPr>
              <a:spLocks noEditPoints="1"/>
            </p:cNvSpPr>
            <p:nvPr userDrawn="1"/>
          </p:nvSpPr>
          <p:spPr bwMode="auto">
            <a:xfrm>
              <a:off x="4279901" y="4625975"/>
              <a:ext cx="188913" cy="188913"/>
            </a:xfrm>
            <a:custGeom>
              <a:avLst/>
              <a:gdLst>
                <a:gd name="T0" fmla="*/ 77 w 77"/>
                <a:gd name="T1" fmla="*/ 38 h 77"/>
                <a:gd name="T2" fmla="*/ 39 w 77"/>
                <a:gd name="T3" fmla="*/ 0 h 77"/>
                <a:gd name="T4" fmla="*/ 0 w 77"/>
                <a:gd name="T5" fmla="*/ 38 h 77"/>
                <a:gd name="T6" fmla="*/ 39 w 77"/>
                <a:gd name="T7" fmla="*/ 77 h 77"/>
                <a:gd name="T8" fmla="*/ 77 w 77"/>
                <a:gd name="T9" fmla="*/ 38 h 77"/>
                <a:gd name="T10" fmla="*/ 39 w 77"/>
                <a:gd name="T11" fmla="*/ 19 h 77"/>
                <a:gd name="T12" fmla="*/ 25 w 77"/>
                <a:gd name="T13" fmla="*/ 24 h 77"/>
                <a:gd name="T14" fmla="*/ 19 w 77"/>
                <a:gd name="T15" fmla="*/ 38 h 77"/>
                <a:gd name="T16" fmla="*/ 16 w 77"/>
                <a:gd name="T17" fmla="*/ 41 h 77"/>
                <a:gd name="T18" fmla="*/ 13 w 77"/>
                <a:gd name="T19" fmla="*/ 38 h 77"/>
                <a:gd name="T20" fmla="*/ 39 w 77"/>
                <a:gd name="T21" fmla="*/ 13 h 77"/>
                <a:gd name="T22" fmla="*/ 39 w 77"/>
                <a:gd name="T23" fmla="*/ 13 h 77"/>
                <a:gd name="T24" fmla="*/ 42 w 77"/>
                <a:gd name="T25" fmla="*/ 16 h 77"/>
                <a:gd name="T26" fmla="*/ 39 w 77"/>
                <a:gd name="T27" fmla="*/ 1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77">
                  <a:moveTo>
                    <a:pt x="77" y="38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7"/>
                    <a:pt x="39" y="77"/>
                  </a:cubicBezTo>
                  <a:cubicBezTo>
                    <a:pt x="60" y="77"/>
                    <a:pt x="77" y="59"/>
                    <a:pt x="77" y="38"/>
                  </a:cubicBezTo>
                  <a:close/>
                  <a:moveTo>
                    <a:pt x="39" y="19"/>
                  </a:moveTo>
                  <a:cubicBezTo>
                    <a:pt x="33" y="19"/>
                    <a:pt x="28" y="21"/>
                    <a:pt x="25" y="24"/>
                  </a:cubicBezTo>
                  <a:cubicBezTo>
                    <a:pt x="21" y="28"/>
                    <a:pt x="19" y="33"/>
                    <a:pt x="19" y="38"/>
                  </a:cubicBezTo>
                  <a:cubicBezTo>
                    <a:pt x="19" y="40"/>
                    <a:pt x="18" y="41"/>
                    <a:pt x="16" y="41"/>
                  </a:cubicBezTo>
                  <a:cubicBezTo>
                    <a:pt x="15" y="41"/>
                    <a:pt x="13" y="40"/>
                    <a:pt x="13" y="38"/>
                  </a:cubicBezTo>
                  <a:cubicBezTo>
                    <a:pt x="13" y="24"/>
                    <a:pt x="25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3"/>
                    <a:pt x="42" y="14"/>
                    <a:pt x="42" y="16"/>
                  </a:cubicBezTo>
                  <a:cubicBezTo>
                    <a:pt x="42" y="17"/>
                    <a:pt x="40" y="19"/>
                    <a:pt x="39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56"/>
            <p:cNvSpPr>
              <a:spLocks/>
            </p:cNvSpPr>
            <p:nvPr userDrawn="1"/>
          </p:nvSpPr>
          <p:spPr bwMode="auto">
            <a:xfrm>
              <a:off x="4745038" y="4011613"/>
              <a:ext cx="84138" cy="146050"/>
            </a:xfrm>
            <a:custGeom>
              <a:avLst/>
              <a:gdLst>
                <a:gd name="T0" fmla="*/ 26 w 34"/>
                <a:gd name="T1" fmla="*/ 0 h 59"/>
                <a:gd name="T2" fmla="*/ 26 w 34"/>
                <a:gd name="T3" fmla="*/ 12 h 59"/>
                <a:gd name="T4" fmla="*/ 22 w 34"/>
                <a:gd name="T5" fmla="*/ 16 h 59"/>
                <a:gd name="T6" fmla="*/ 12 w 34"/>
                <a:gd name="T7" fmla="*/ 16 h 59"/>
                <a:gd name="T8" fmla="*/ 8 w 34"/>
                <a:gd name="T9" fmla="*/ 12 h 59"/>
                <a:gd name="T10" fmla="*/ 8 w 34"/>
                <a:gd name="T11" fmla="*/ 0 h 59"/>
                <a:gd name="T12" fmla="*/ 0 w 34"/>
                <a:gd name="T13" fmla="*/ 14 h 59"/>
                <a:gd name="T14" fmla="*/ 10 w 34"/>
                <a:gd name="T15" fmla="*/ 29 h 59"/>
                <a:gd name="T16" fmla="*/ 11 w 34"/>
                <a:gd name="T17" fmla="*/ 31 h 59"/>
                <a:gd name="T18" fmla="*/ 10 w 34"/>
                <a:gd name="T19" fmla="*/ 54 h 59"/>
                <a:gd name="T20" fmla="*/ 10 w 34"/>
                <a:gd name="T21" fmla="*/ 55 h 59"/>
                <a:gd name="T22" fmla="*/ 11 w 34"/>
                <a:gd name="T23" fmla="*/ 56 h 59"/>
                <a:gd name="T24" fmla="*/ 12 w 34"/>
                <a:gd name="T25" fmla="*/ 57 h 59"/>
                <a:gd name="T26" fmla="*/ 17 w 34"/>
                <a:gd name="T27" fmla="*/ 59 h 59"/>
                <a:gd name="T28" fmla="*/ 21 w 34"/>
                <a:gd name="T29" fmla="*/ 58 h 59"/>
                <a:gd name="T30" fmla="*/ 24 w 34"/>
                <a:gd name="T31" fmla="*/ 56 h 59"/>
                <a:gd name="T32" fmla="*/ 24 w 34"/>
                <a:gd name="T33" fmla="*/ 56 h 59"/>
                <a:gd name="T34" fmla="*/ 22 w 34"/>
                <a:gd name="T35" fmla="*/ 31 h 59"/>
                <a:gd name="T36" fmla="*/ 24 w 34"/>
                <a:gd name="T37" fmla="*/ 30 h 59"/>
                <a:gd name="T38" fmla="*/ 34 w 34"/>
                <a:gd name="T39" fmla="*/ 14 h 59"/>
                <a:gd name="T40" fmla="*/ 26 w 34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59">
                  <a:moveTo>
                    <a:pt x="26" y="0"/>
                  </a:moveTo>
                  <a:cubicBezTo>
                    <a:pt x="26" y="12"/>
                    <a:pt x="26" y="12"/>
                    <a:pt x="26" y="12"/>
                  </a:cubicBezTo>
                  <a:cubicBezTo>
                    <a:pt x="26" y="14"/>
                    <a:pt x="24" y="16"/>
                    <a:pt x="2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0" y="16"/>
                    <a:pt x="8" y="14"/>
                    <a:pt x="8" y="1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3"/>
                    <a:pt x="0" y="9"/>
                    <a:pt x="0" y="14"/>
                  </a:cubicBezTo>
                  <a:cubicBezTo>
                    <a:pt x="0" y="21"/>
                    <a:pt x="4" y="27"/>
                    <a:pt x="10" y="29"/>
                  </a:cubicBezTo>
                  <a:cubicBezTo>
                    <a:pt x="11" y="30"/>
                    <a:pt x="11" y="30"/>
                    <a:pt x="11" y="31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4"/>
                    <a:pt x="10" y="55"/>
                    <a:pt x="10" y="55"/>
                  </a:cubicBezTo>
                  <a:cubicBezTo>
                    <a:pt x="10" y="55"/>
                    <a:pt x="11" y="56"/>
                    <a:pt x="11" y="56"/>
                  </a:cubicBezTo>
                  <a:cubicBezTo>
                    <a:pt x="11" y="57"/>
                    <a:pt x="11" y="57"/>
                    <a:pt x="12" y="57"/>
                  </a:cubicBezTo>
                  <a:cubicBezTo>
                    <a:pt x="13" y="58"/>
                    <a:pt x="15" y="59"/>
                    <a:pt x="17" y="59"/>
                  </a:cubicBezTo>
                  <a:cubicBezTo>
                    <a:pt x="19" y="59"/>
                    <a:pt x="20" y="58"/>
                    <a:pt x="21" y="58"/>
                  </a:cubicBezTo>
                  <a:cubicBezTo>
                    <a:pt x="22" y="57"/>
                    <a:pt x="23" y="57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3" y="30"/>
                    <a:pt x="24" y="30"/>
                  </a:cubicBezTo>
                  <a:cubicBezTo>
                    <a:pt x="30" y="27"/>
                    <a:pt x="34" y="21"/>
                    <a:pt x="34" y="14"/>
                  </a:cubicBezTo>
                  <a:cubicBezTo>
                    <a:pt x="34" y="9"/>
                    <a:pt x="31" y="3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57"/>
            <p:cNvSpPr>
              <a:spLocks/>
            </p:cNvSpPr>
            <p:nvPr userDrawn="1"/>
          </p:nvSpPr>
          <p:spPr bwMode="auto">
            <a:xfrm>
              <a:off x="4667251" y="4108450"/>
              <a:ext cx="157163" cy="180975"/>
            </a:xfrm>
            <a:custGeom>
              <a:avLst/>
              <a:gdLst>
                <a:gd name="T0" fmla="*/ 44 w 64"/>
                <a:gd name="T1" fmla="*/ 38 h 74"/>
                <a:gd name="T2" fmla="*/ 60 w 64"/>
                <a:gd name="T3" fmla="*/ 38 h 74"/>
                <a:gd name="T4" fmla="*/ 54 w 64"/>
                <a:gd name="T5" fmla="*/ 26 h 74"/>
                <a:gd name="T6" fmla="*/ 34 w 64"/>
                <a:gd name="T7" fmla="*/ 26 h 74"/>
                <a:gd name="T8" fmla="*/ 38 w 64"/>
                <a:gd name="T9" fmla="*/ 16 h 74"/>
                <a:gd name="T10" fmla="*/ 37 w 64"/>
                <a:gd name="T11" fmla="*/ 5 h 74"/>
                <a:gd name="T12" fmla="*/ 28 w 64"/>
                <a:gd name="T13" fmla="*/ 0 h 74"/>
                <a:gd name="T14" fmla="*/ 28 w 64"/>
                <a:gd name="T15" fmla="*/ 0 h 74"/>
                <a:gd name="T16" fmla="*/ 22 w 64"/>
                <a:gd name="T17" fmla="*/ 3 h 74"/>
                <a:gd name="T18" fmla="*/ 20 w 64"/>
                <a:gd name="T19" fmla="*/ 8 h 74"/>
                <a:gd name="T20" fmla="*/ 8 w 64"/>
                <a:gd name="T21" fmla="*/ 26 h 74"/>
                <a:gd name="T22" fmla="*/ 0 w 64"/>
                <a:gd name="T23" fmla="*/ 26 h 74"/>
                <a:gd name="T24" fmla="*/ 0 w 64"/>
                <a:gd name="T25" fmla="*/ 32 h 74"/>
                <a:gd name="T26" fmla="*/ 0 w 64"/>
                <a:gd name="T27" fmla="*/ 64 h 74"/>
                <a:gd name="T28" fmla="*/ 0 w 64"/>
                <a:gd name="T29" fmla="*/ 69 h 74"/>
                <a:gd name="T30" fmla="*/ 3 w 64"/>
                <a:gd name="T31" fmla="*/ 69 h 74"/>
                <a:gd name="T32" fmla="*/ 31 w 64"/>
                <a:gd name="T33" fmla="*/ 74 h 74"/>
                <a:gd name="T34" fmla="*/ 43 w 64"/>
                <a:gd name="T35" fmla="*/ 74 h 74"/>
                <a:gd name="T36" fmla="*/ 51 w 64"/>
                <a:gd name="T37" fmla="*/ 66 h 74"/>
                <a:gd name="T38" fmla="*/ 51 w 64"/>
                <a:gd name="T39" fmla="*/ 65 h 74"/>
                <a:gd name="T40" fmla="*/ 44 w 64"/>
                <a:gd name="T41" fmla="*/ 65 h 74"/>
                <a:gd name="T42" fmla="*/ 42 w 64"/>
                <a:gd name="T43" fmla="*/ 63 h 74"/>
                <a:gd name="T44" fmla="*/ 44 w 64"/>
                <a:gd name="T45" fmla="*/ 62 h 74"/>
                <a:gd name="T46" fmla="*/ 53 w 64"/>
                <a:gd name="T47" fmla="*/ 62 h 74"/>
                <a:gd name="T48" fmla="*/ 56 w 64"/>
                <a:gd name="T49" fmla="*/ 53 h 74"/>
                <a:gd name="T50" fmla="*/ 44 w 64"/>
                <a:gd name="T51" fmla="*/ 53 h 74"/>
                <a:gd name="T52" fmla="*/ 42 w 64"/>
                <a:gd name="T53" fmla="*/ 52 h 74"/>
                <a:gd name="T54" fmla="*/ 44 w 64"/>
                <a:gd name="T55" fmla="*/ 50 h 74"/>
                <a:gd name="T56" fmla="*/ 60 w 64"/>
                <a:gd name="T57" fmla="*/ 50 h 74"/>
                <a:gd name="T58" fmla="*/ 61 w 64"/>
                <a:gd name="T59" fmla="*/ 41 h 74"/>
                <a:gd name="T60" fmla="*/ 44 w 64"/>
                <a:gd name="T61" fmla="*/ 41 h 74"/>
                <a:gd name="T62" fmla="*/ 42 w 64"/>
                <a:gd name="T63" fmla="*/ 40 h 74"/>
                <a:gd name="T64" fmla="*/ 44 w 64"/>
                <a:gd name="T65" fmla="*/ 3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" h="74">
                  <a:moveTo>
                    <a:pt x="44" y="38"/>
                  </a:moveTo>
                  <a:cubicBezTo>
                    <a:pt x="60" y="38"/>
                    <a:pt x="60" y="38"/>
                    <a:pt x="60" y="38"/>
                  </a:cubicBezTo>
                  <a:cubicBezTo>
                    <a:pt x="64" y="33"/>
                    <a:pt x="60" y="26"/>
                    <a:pt x="5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6" y="23"/>
                    <a:pt x="37" y="19"/>
                    <a:pt x="38" y="16"/>
                  </a:cubicBezTo>
                  <a:cubicBezTo>
                    <a:pt x="38" y="12"/>
                    <a:pt x="38" y="8"/>
                    <a:pt x="37" y="5"/>
                  </a:cubicBezTo>
                  <a:cubicBezTo>
                    <a:pt x="35" y="2"/>
                    <a:pt x="32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3" y="1"/>
                    <a:pt x="22" y="3"/>
                  </a:cubicBezTo>
                  <a:cubicBezTo>
                    <a:pt x="21" y="4"/>
                    <a:pt x="21" y="6"/>
                    <a:pt x="20" y="8"/>
                  </a:cubicBezTo>
                  <a:cubicBezTo>
                    <a:pt x="19" y="13"/>
                    <a:pt x="18" y="19"/>
                    <a:pt x="8" y="26"/>
                  </a:cubicBezTo>
                  <a:cubicBezTo>
                    <a:pt x="6" y="26"/>
                    <a:pt x="3" y="26"/>
                    <a:pt x="0" y="2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2" y="71"/>
                    <a:pt x="21" y="74"/>
                    <a:pt x="31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7" y="74"/>
                    <a:pt x="51" y="71"/>
                    <a:pt x="51" y="66"/>
                  </a:cubicBezTo>
                  <a:cubicBezTo>
                    <a:pt x="51" y="66"/>
                    <a:pt x="51" y="65"/>
                    <a:pt x="51" y="65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5"/>
                    <a:pt x="42" y="64"/>
                    <a:pt x="42" y="63"/>
                  </a:cubicBezTo>
                  <a:cubicBezTo>
                    <a:pt x="42" y="63"/>
                    <a:pt x="43" y="62"/>
                    <a:pt x="44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6" y="60"/>
                    <a:pt x="57" y="56"/>
                    <a:pt x="56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3" y="53"/>
                    <a:pt x="42" y="52"/>
                    <a:pt x="42" y="52"/>
                  </a:cubicBezTo>
                  <a:cubicBezTo>
                    <a:pt x="42" y="51"/>
                    <a:pt x="43" y="50"/>
                    <a:pt x="44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2" y="48"/>
                    <a:pt x="62" y="44"/>
                    <a:pt x="61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2" y="41"/>
                    <a:pt x="42" y="40"/>
                  </a:cubicBezTo>
                  <a:cubicBezTo>
                    <a:pt x="42" y="39"/>
                    <a:pt x="43" y="38"/>
                    <a:pt x="44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58"/>
            <p:cNvSpPr>
              <a:spLocks/>
            </p:cNvSpPr>
            <p:nvPr userDrawn="1"/>
          </p:nvSpPr>
          <p:spPr bwMode="auto">
            <a:xfrm>
              <a:off x="4581526" y="4159250"/>
              <a:ext cx="71438" cy="130175"/>
            </a:xfrm>
            <a:custGeom>
              <a:avLst/>
              <a:gdLst>
                <a:gd name="T0" fmla="*/ 21 w 29"/>
                <a:gd name="T1" fmla="*/ 0 h 53"/>
                <a:gd name="T2" fmla="*/ 3 w 29"/>
                <a:gd name="T3" fmla="*/ 0 h 53"/>
                <a:gd name="T4" fmla="*/ 0 w 29"/>
                <a:gd name="T5" fmla="*/ 3 h 53"/>
                <a:gd name="T6" fmla="*/ 0 w 29"/>
                <a:gd name="T7" fmla="*/ 50 h 53"/>
                <a:gd name="T8" fmla="*/ 3 w 29"/>
                <a:gd name="T9" fmla="*/ 53 h 53"/>
                <a:gd name="T10" fmla="*/ 21 w 29"/>
                <a:gd name="T11" fmla="*/ 53 h 53"/>
                <a:gd name="T12" fmla="*/ 29 w 29"/>
                <a:gd name="T13" fmla="*/ 48 h 53"/>
                <a:gd name="T14" fmla="*/ 29 w 29"/>
                <a:gd name="T15" fmla="*/ 47 h 53"/>
                <a:gd name="T16" fmla="*/ 29 w 29"/>
                <a:gd name="T17" fmla="*/ 6 h 53"/>
                <a:gd name="T18" fmla="*/ 29 w 29"/>
                <a:gd name="T19" fmla="*/ 5 h 53"/>
                <a:gd name="T20" fmla="*/ 21 w 29"/>
                <a:gd name="T2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3">
                  <a:moveTo>
                    <a:pt x="2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5" y="53"/>
                    <a:pt x="28" y="51"/>
                    <a:pt x="29" y="48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8" y="2"/>
                    <a:pt x="25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59"/>
            <p:cNvSpPr>
              <a:spLocks noEditPoints="1"/>
            </p:cNvSpPr>
            <p:nvPr userDrawn="1"/>
          </p:nvSpPr>
          <p:spPr bwMode="auto">
            <a:xfrm>
              <a:off x="5359401" y="3984625"/>
              <a:ext cx="414338" cy="200025"/>
            </a:xfrm>
            <a:custGeom>
              <a:avLst/>
              <a:gdLst>
                <a:gd name="T0" fmla="*/ 153 w 169"/>
                <a:gd name="T1" fmla="*/ 51 h 81"/>
                <a:gd name="T2" fmla="*/ 169 w 169"/>
                <a:gd name="T3" fmla="*/ 42 h 81"/>
                <a:gd name="T4" fmla="*/ 169 w 169"/>
                <a:gd name="T5" fmla="*/ 41 h 81"/>
                <a:gd name="T6" fmla="*/ 153 w 169"/>
                <a:gd name="T7" fmla="*/ 32 h 81"/>
                <a:gd name="T8" fmla="*/ 152 w 169"/>
                <a:gd name="T9" fmla="*/ 38 h 81"/>
                <a:gd name="T10" fmla="*/ 124 w 169"/>
                <a:gd name="T11" fmla="*/ 31 h 81"/>
                <a:gd name="T12" fmla="*/ 153 w 169"/>
                <a:gd name="T13" fmla="*/ 12 h 81"/>
                <a:gd name="T14" fmla="*/ 158 w 169"/>
                <a:gd name="T15" fmla="*/ 17 h 81"/>
                <a:gd name="T16" fmla="*/ 166 w 169"/>
                <a:gd name="T17" fmla="*/ 2 h 81"/>
                <a:gd name="T18" fmla="*/ 166 w 169"/>
                <a:gd name="T19" fmla="*/ 0 h 81"/>
                <a:gd name="T20" fmla="*/ 153 w 169"/>
                <a:gd name="T21" fmla="*/ 1 h 81"/>
                <a:gd name="T22" fmla="*/ 147 w 169"/>
                <a:gd name="T23" fmla="*/ 2 h 81"/>
                <a:gd name="T24" fmla="*/ 150 w 169"/>
                <a:gd name="T25" fmla="*/ 7 h 81"/>
                <a:gd name="T26" fmla="*/ 124 w 169"/>
                <a:gd name="T27" fmla="*/ 24 h 81"/>
                <a:gd name="T28" fmla="*/ 108 w 169"/>
                <a:gd name="T29" fmla="*/ 7 h 81"/>
                <a:gd name="T30" fmla="*/ 1 w 169"/>
                <a:gd name="T31" fmla="*/ 22 h 81"/>
                <a:gd name="T32" fmla="*/ 8 w 169"/>
                <a:gd name="T33" fmla="*/ 27 h 81"/>
                <a:gd name="T34" fmla="*/ 8 w 169"/>
                <a:gd name="T35" fmla="*/ 55 h 81"/>
                <a:gd name="T36" fmla="*/ 0 w 169"/>
                <a:gd name="T37" fmla="*/ 60 h 81"/>
                <a:gd name="T38" fmla="*/ 17 w 169"/>
                <a:gd name="T39" fmla="*/ 81 h 81"/>
                <a:gd name="T40" fmla="*/ 124 w 169"/>
                <a:gd name="T41" fmla="*/ 64 h 81"/>
                <a:gd name="T42" fmla="*/ 148 w 169"/>
                <a:gd name="T43" fmla="*/ 73 h 81"/>
                <a:gd name="T44" fmla="*/ 146 w 169"/>
                <a:gd name="T45" fmla="*/ 78 h 81"/>
                <a:gd name="T46" fmla="*/ 164 w 169"/>
                <a:gd name="T47" fmla="*/ 79 h 81"/>
                <a:gd name="T48" fmla="*/ 165 w 169"/>
                <a:gd name="T49" fmla="*/ 78 h 81"/>
                <a:gd name="T50" fmla="*/ 155 w 169"/>
                <a:gd name="T51" fmla="*/ 62 h 81"/>
                <a:gd name="T52" fmla="*/ 152 w 169"/>
                <a:gd name="T53" fmla="*/ 67 h 81"/>
                <a:gd name="T54" fmla="*/ 124 w 169"/>
                <a:gd name="T55" fmla="*/ 50 h 81"/>
                <a:gd name="T56" fmla="*/ 152 w 169"/>
                <a:gd name="T57" fmla="*/ 44 h 81"/>
                <a:gd name="T58" fmla="*/ 152 w 169"/>
                <a:gd name="T59" fmla="*/ 50 h 81"/>
                <a:gd name="T60" fmla="*/ 48 w 169"/>
                <a:gd name="T61" fmla="*/ 52 h 81"/>
                <a:gd name="T62" fmla="*/ 35 w 169"/>
                <a:gd name="T63" fmla="*/ 60 h 81"/>
                <a:gd name="T64" fmla="*/ 38 w 169"/>
                <a:gd name="T65" fmla="*/ 27 h 81"/>
                <a:gd name="T66" fmla="*/ 57 w 169"/>
                <a:gd name="T67" fmla="*/ 60 h 81"/>
                <a:gd name="T68" fmla="*/ 72 w 169"/>
                <a:gd name="T69" fmla="*/ 48 h 81"/>
                <a:gd name="T70" fmla="*/ 68 w 169"/>
                <a:gd name="T71" fmla="*/ 60 h 81"/>
                <a:gd name="T72" fmla="*/ 61 w 169"/>
                <a:gd name="T73" fmla="*/ 27 h 81"/>
                <a:gd name="T74" fmla="*/ 85 w 169"/>
                <a:gd name="T75" fmla="*/ 37 h 81"/>
                <a:gd name="T76" fmla="*/ 98 w 169"/>
                <a:gd name="T77" fmla="*/ 60 h 81"/>
                <a:gd name="T78" fmla="*/ 91 w 169"/>
                <a:gd name="T79" fmla="*/ 27 h 81"/>
                <a:gd name="T80" fmla="*/ 98 w 169"/>
                <a:gd name="T81" fmla="*/ 6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9" h="81">
                  <a:moveTo>
                    <a:pt x="152" y="50"/>
                  </a:moveTo>
                  <a:cubicBezTo>
                    <a:pt x="152" y="50"/>
                    <a:pt x="152" y="51"/>
                    <a:pt x="153" y="51"/>
                  </a:cubicBezTo>
                  <a:cubicBezTo>
                    <a:pt x="153" y="51"/>
                    <a:pt x="154" y="51"/>
                    <a:pt x="154" y="51"/>
                  </a:cubicBezTo>
                  <a:cubicBezTo>
                    <a:pt x="169" y="42"/>
                    <a:pt x="169" y="42"/>
                    <a:pt x="169" y="42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54" y="32"/>
                    <a:pt x="154" y="32"/>
                    <a:pt x="154" y="32"/>
                  </a:cubicBezTo>
                  <a:cubicBezTo>
                    <a:pt x="154" y="31"/>
                    <a:pt x="153" y="31"/>
                    <a:pt x="153" y="32"/>
                  </a:cubicBezTo>
                  <a:cubicBezTo>
                    <a:pt x="152" y="32"/>
                    <a:pt x="152" y="32"/>
                    <a:pt x="152" y="32"/>
                  </a:cubicBezTo>
                  <a:cubicBezTo>
                    <a:pt x="152" y="38"/>
                    <a:pt x="152" y="38"/>
                    <a:pt x="152" y="38"/>
                  </a:cubicBezTo>
                  <a:cubicBezTo>
                    <a:pt x="124" y="38"/>
                    <a:pt x="124" y="38"/>
                    <a:pt x="124" y="38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53" y="12"/>
                    <a:pt x="153" y="12"/>
                    <a:pt x="153" y="12"/>
                  </a:cubicBezTo>
                  <a:cubicBezTo>
                    <a:pt x="153" y="12"/>
                    <a:pt x="153" y="12"/>
                    <a:pt x="153" y="12"/>
                  </a:cubicBezTo>
                  <a:cubicBezTo>
                    <a:pt x="157" y="17"/>
                    <a:pt x="157" y="17"/>
                    <a:pt x="157" y="17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6" y="1"/>
                    <a:pt x="167" y="1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1"/>
                    <a:pt x="147" y="1"/>
                    <a:pt x="147" y="2"/>
                  </a:cubicBezTo>
                  <a:cubicBezTo>
                    <a:pt x="147" y="2"/>
                    <a:pt x="147" y="3"/>
                    <a:pt x="147" y="3"/>
                  </a:cubicBezTo>
                  <a:cubicBezTo>
                    <a:pt x="150" y="7"/>
                    <a:pt x="150" y="7"/>
                    <a:pt x="150" y="7"/>
                  </a:cubicBezTo>
                  <a:cubicBezTo>
                    <a:pt x="150" y="7"/>
                    <a:pt x="150" y="7"/>
                    <a:pt x="150" y="7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14"/>
                    <a:pt x="117" y="7"/>
                    <a:pt x="108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8" y="7"/>
                    <a:pt x="1" y="14"/>
                    <a:pt x="1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3"/>
                    <a:pt x="8" y="81"/>
                    <a:pt x="17" y="81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17" y="81"/>
                    <a:pt x="124" y="73"/>
                    <a:pt x="124" y="64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45" y="77"/>
                    <a:pt x="145" y="77"/>
                    <a:pt x="145" y="77"/>
                  </a:cubicBezTo>
                  <a:cubicBezTo>
                    <a:pt x="146" y="78"/>
                    <a:pt x="146" y="78"/>
                    <a:pt x="146" y="78"/>
                  </a:cubicBezTo>
                  <a:cubicBezTo>
                    <a:pt x="146" y="79"/>
                    <a:pt x="146" y="79"/>
                    <a:pt x="147" y="79"/>
                  </a:cubicBezTo>
                  <a:cubicBezTo>
                    <a:pt x="164" y="79"/>
                    <a:pt x="164" y="79"/>
                    <a:pt x="164" y="79"/>
                  </a:cubicBezTo>
                  <a:cubicBezTo>
                    <a:pt x="165" y="78"/>
                    <a:pt x="165" y="78"/>
                    <a:pt x="165" y="78"/>
                  </a:cubicBezTo>
                  <a:cubicBezTo>
                    <a:pt x="165" y="78"/>
                    <a:pt x="165" y="78"/>
                    <a:pt x="165" y="78"/>
                  </a:cubicBezTo>
                  <a:cubicBezTo>
                    <a:pt x="157" y="63"/>
                    <a:pt x="157" y="63"/>
                    <a:pt x="157" y="63"/>
                  </a:cubicBezTo>
                  <a:cubicBezTo>
                    <a:pt x="156" y="62"/>
                    <a:pt x="156" y="62"/>
                    <a:pt x="155" y="62"/>
                  </a:cubicBezTo>
                  <a:cubicBezTo>
                    <a:pt x="155" y="62"/>
                    <a:pt x="155" y="62"/>
                    <a:pt x="155" y="62"/>
                  </a:cubicBezTo>
                  <a:cubicBezTo>
                    <a:pt x="152" y="67"/>
                    <a:pt x="152" y="67"/>
                    <a:pt x="152" y="67"/>
                  </a:cubicBezTo>
                  <a:cubicBezTo>
                    <a:pt x="151" y="68"/>
                    <a:pt x="151" y="68"/>
                    <a:pt x="151" y="68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52" y="44"/>
                    <a:pt x="152" y="44"/>
                    <a:pt x="152" y="44"/>
                  </a:cubicBezTo>
                  <a:lnTo>
                    <a:pt x="152" y="50"/>
                  </a:lnTo>
                  <a:close/>
                  <a:moveTo>
                    <a:pt x="50" y="60"/>
                  </a:moveTo>
                  <a:cubicBezTo>
                    <a:pt x="48" y="52"/>
                    <a:pt x="48" y="52"/>
                    <a:pt x="48" y="52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57" y="60"/>
                    <a:pt x="57" y="60"/>
                    <a:pt x="57" y="60"/>
                  </a:cubicBezTo>
                  <a:lnTo>
                    <a:pt x="50" y="60"/>
                  </a:lnTo>
                  <a:close/>
                  <a:moveTo>
                    <a:pt x="72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80" y="27"/>
                    <a:pt x="85" y="29"/>
                    <a:pt x="85" y="37"/>
                  </a:cubicBezTo>
                  <a:cubicBezTo>
                    <a:pt x="85" y="45"/>
                    <a:pt x="79" y="48"/>
                    <a:pt x="72" y="48"/>
                  </a:cubicBezTo>
                  <a:close/>
                  <a:moveTo>
                    <a:pt x="98" y="60"/>
                  </a:moveTo>
                  <a:cubicBezTo>
                    <a:pt x="91" y="60"/>
                    <a:pt x="91" y="60"/>
                    <a:pt x="91" y="60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98" y="27"/>
                    <a:pt x="98" y="27"/>
                    <a:pt x="98" y="27"/>
                  </a:cubicBezTo>
                  <a:lnTo>
                    <a:pt x="9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60"/>
            <p:cNvSpPr>
              <a:spLocks/>
            </p:cNvSpPr>
            <p:nvPr userDrawn="1"/>
          </p:nvSpPr>
          <p:spPr bwMode="auto">
            <a:xfrm>
              <a:off x="5526088" y="4064000"/>
              <a:ext cx="26988" cy="26988"/>
            </a:xfrm>
            <a:custGeom>
              <a:avLst/>
              <a:gdLst>
                <a:gd name="T0" fmla="*/ 4 w 11"/>
                <a:gd name="T1" fmla="*/ 0 h 11"/>
                <a:gd name="T2" fmla="*/ 0 w 11"/>
                <a:gd name="T3" fmla="*/ 0 h 11"/>
                <a:gd name="T4" fmla="*/ 0 w 11"/>
                <a:gd name="T5" fmla="*/ 11 h 11"/>
                <a:gd name="T6" fmla="*/ 4 w 11"/>
                <a:gd name="T7" fmla="*/ 11 h 11"/>
                <a:gd name="T8" fmla="*/ 11 w 11"/>
                <a:gd name="T9" fmla="*/ 5 h 11"/>
                <a:gd name="T10" fmla="*/ 4 w 11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1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8" y="11"/>
                    <a:pt x="11" y="9"/>
                    <a:pt x="11" y="5"/>
                  </a:cubicBezTo>
                  <a:cubicBezTo>
                    <a:pt x="11" y="1"/>
                    <a:pt x="8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61"/>
            <p:cNvSpPr>
              <a:spLocks/>
            </p:cNvSpPr>
            <p:nvPr userDrawn="1"/>
          </p:nvSpPr>
          <p:spPr bwMode="auto">
            <a:xfrm>
              <a:off x="5453063" y="4064000"/>
              <a:ext cx="19050" cy="33338"/>
            </a:xfrm>
            <a:custGeom>
              <a:avLst/>
              <a:gdLst>
                <a:gd name="T0" fmla="*/ 4 w 8"/>
                <a:gd name="T1" fmla="*/ 0 h 14"/>
                <a:gd name="T2" fmla="*/ 4 w 8"/>
                <a:gd name="T3" fmla="*/ 0 h 14"/>
                <a:gd name="T4" fmla="*/ 1 w 8"/>
                <a:gd name="T5" fmla="*/ 11 h 14"/>
                <a:gd name="T6" fmla="*/ 0 w 8"/>
                <a:gd name="T7" fmla="*/ 14 h 14"/>
                <a:gd name="T8" fmla="*/ 8 w 8"/>
                <a:gd name="T9" fmla="*/ 14 h 14"/>
                <a:gd name="T10" fmla="*/ 7 w 8"/>
                <a:gd name="T11" fmla="*/ 11 h 14"/>
                <a:gd name="T12" fmla="*/ 4 w 8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3"/>
                    <a:pt x="2" y="7"/>
                    <a:pt x="1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7"/>
                    <a:pt x="5" y="3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62"/>
            <p:cNvSpPr>
              <a:spLocks/>
            </p:cNvSpPr>
            <p:nvPr userDrawn="1"/>
          </p:nvSpPr>
          <p:spPr bwMode="auto">
            <a:xfrm>
              <a:off x="5233988" y="3979863"/>
              <a:ext cx="169863" cy="209550"/>
            </a:xfrm>
            <a:custGeom>
              <a:avLst/>
              <a:gdLst>
                <a:gd name="T0" fmla="*/ 45 w 69"/>
                <a:gd name="T1" fmla="*/ 58 h 85"/>
                <a:gd name="T2" fmla="*/ 45 w 69"/>
                <a:gd name="T3" fmla="*/ 60 h 85"/>
                <a:gd name="T4" fmla="*/ 51 w 69"/>
                <a:gd name="T5" fmla="*/ 55 h 85"/>
                <a:gd name="T6" fmla="*/ 55 w 69"/>
                <a:gd name="T7" fmla="*/ 52 h 85"/>
                <a:gd name="T8" fmla="*/ 59 w 69"/>
                <a:gd name="T9" fmla="*/ 49 h 85"/>
                <a:gd name="T10" fmla="*/ 69 w 69"/>
                <a:gd name="T11" fmla="*/ 43 h 85"/>
                <a:gd name="T12" fmla="*/ 59 w 69"/>
                <a:gd name="T13" fmla="*/ 36 h 85"/>
                <a:gd name="T14" fmla="*/ 55 w 69"/>
                <a:gd name="T15" fmla="*/ 34 h 85"/>
                <a:gd name="T16" fmla="*/ 51 w 69"/>
                <a:gd name="T17" fmla="*/ 31 h 85"/>
                <a:gd name="T18" fmla="*/ 45 w 69"/>
                <a:gd name="T19" fmla="*/ 26 h 85"/>
                <a:gd name="T20" fmla="*/ 45 w 69"/>
                <a:gd name="T21" fmla="*/ 33 h 85"/>
                <a:gd name="T22" fmla="*/ 45 w 69"/>
                <a:gd name="T23" fmla="*/ 34 h 85"/>
                <a:gd name="T24" fmla="*/ 45 w 69"/>
                <a:gd name="T25" fmla="*/ 35 h 85"/>
                <a:gd name="T26" fmla="*/ 45 w 69"/>
                <a:gd name="T27" fmla="*/ 35 h 85"/>
                <a:gd name="T28" fmla="*/ 42 w 69"/>
                <a:gd name="T29" fmla="*/ 35 h 85"/>
                <a:gd name="T30" fmla="*/ 42 w 69"/>
                <a:gd name="T31" fmla="*/ 35 h 85"/>
                <a:gd name="T32" fmla="*/ 39 w 69"/>
                <a:gd name="T33" fmla="*/ 35 h 85"/>
                <a:gd name="T34" fmla="*/ 38 w 69"/>
                <a:gd name="T35" fmla="*/ 35 h 85"/>
                <a:gd name="T36" fmla="*/ 12 w 69"/>
                <a:gd name="T37" fmla="*/ 3 h 85"/>
                <a:gd name="T38" fmla="*/ 9 w 69"/>
                <a:gd name="T39" fmla="*/ 0 h 85"/>
                <a:gd name="T40" fmla="*/ 6 w 69"/>
                <a:gd name="T41" fmla="*/ 3 h 85"/>
                <a:gd name="T42" fmla="*/ 17 w 69"/>
                <a:gd name="T43" fmla="*/ 30 h 85"/>
                <a:gd name="T44" fmla="*/ 35 w 69"/>
                <a:gd name="T45" fmla="*/ 40 h 85"/>
                <a:gd name="T46" fmla="*/ 3 w 69"/>
                <a:gd name="T47" fmla="*/ 40 h 85"/>
                <a:gd name="T48" fmla="*/ 0 w 69"/>
                <a:gd name="T49" fmla="*/ 43 h 85"/>
                <a:gd name="T50" fmla="*/ 3 w 69"/>
                <a:gd name="T51" fmla="*/ 46 h 85"/>
                <a:gd name="T52" fmla="*/ 30 w 69"/>
                <a:gd name="T53" fmla="*/ 46 h 85"/>
                <a:gd name="T54" fmla="*/ 17 w 69"/>
                <a:gd name="T55" fmla="*/ 55 h 85"/>
                <a:gd name="T56" fmla="*/ 6 w 69"/>
                <a:gd name="T57" fmla="*/ 82 h 85"/>
                <a:gd name="T58" fmla="*/ 9 w 69"/>
                <a:gd name="T59" fmla="*/ 85 h 85"/>
                <a:gd name="T60" fmla="*/ 12 w 69"/>
                <a:gd name="T61" fmla="*/ 82 h 85"/>
                <a:gd name="T62" fmla="*/ 38 w 69"/>
                <a:gd name="T63" fmla="*/ 50 h 85"/>
                <a:gd name="T64" fmla="*/ 39 w 69"/>
                <a:gd name="T65" fmla="*/ 50 h 85"/>
                <a:gd name="T66" fmla="*/ 42 w 69"/>
                <a:gd name="T67" fmla="*/ 50 h 85"/>
                <a:gd name="T68" fmla="*/ 42 w 69"/>
                <a:gd name="T69" fmla="*/ 50 h 85"/>
                <a:gd name="T70" fmla="*/ 44 w 69"/>
                <a:gd name="T71" fmla="*/ 49 h 85"/>
                <a:gd name="T72" fmla="*/ 45 w 69"/>
                <a:gd name="T73" fmla="*/ 49 h 85"/>
                <a:gd name="T74" fmla="*/ 45 w 69"/>
                <a:gd name="T75" fmla="*/ 5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9" h="85">
                  <a:moveTo>
                    <a:pt x="45" y="58"/>
                  </a:moveTo>
                  <a:cubicBezTo>
                    <a:pt x="45" y="60"/>
                    <a:pt x="45" y="60"/>
                    <a:pt x="45" y="60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4" y="35"/>
                    <a:pt x="43" y="35"/>
                    <a:pt x="42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1" y="35"/>
                    <a:pt x="40" y="35"/>
                    <a:pt x="39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23" y="32"/>
                    <a:pt x="12" y="19"/>
                    <a:pt x="12" y="3"/>
                  </a:cubicBez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6" y="3"/>
                  </a:cubicBezTo>
                  <a:cubicBezTo>
                    <a:pt x="6" y="13"/>
                    <a:pt x="10" y="23"/>
                    <a:pt x="17" y="30"/>
                  </a:cubicBezTo>
                  <a:cubicBezTo>
                    <a:pt x="22" y="35"/>
                    <a:pt x="28" y="38"/>
                    <a:pt x="35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" y="40"/>
                    <a:pt x="0" y="41"/>
                    <a:pt x="0" y="43"/>
                  </a:cubicBezTo>
                  <a:cubicBezTo>
                    <a:pt x="0" y="45"/>
                    <a:pt x="2" y="46"/>
                    <a:pt x="3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5" y="48"/>
                    <a:pt x="21" y="51"/>
                    <a:pt x="17" y="55"/>
                  </a:cubicBezTo>
                  <a:cubicBezTo>
                    <a:pt x="10" y="62"/>
                    <a:pt x="6" y="71"/>
                    <a:pt x="6" y="82"/>
                  </a:cubicBezTo>
                  <a:cubicBezTo>
                    <a:pt x="6" y="84"/>
                    <a:pt x="7" y="85"/>
                    <a:pt x="9" y="85"/>
                  </a:cubicBezTo>
                  <a:cubicBezTo>
                    <a:pt x="11" y="85"/>
                    <a:pt x="12" y="84"/>
                    <a:pt x="12" y="82"/>
                  </a:cubicBezTo>
                  <a:cubicBezTo>
                    <a:pt x="12" y="66"/>
                    <a:pt x="23" y="53"/>
                    <a:pt x="38" y="50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40" y="50"/>
                    <a:pt x="41" y="50"/>
                    <a:pt x="42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3" y="50"/>
                    <a:pt x="44" y="49"/>
                    <a:pt x="44" y="49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5" y="58"/>
                    <a:pt x="45" y="58"/>
                    <a:pt x="45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63"/>
            <p:cNvSpPr>
              <a:spLocks/>
            </p:cNvSpPr>
            <p:nvPr userDrawn="1"/>
          </p:nvSpPr>
          <p:spPr bwMode="auto">
            <a:xfrm>
              <a:off x="3538538" y="5192713"/>
              <a:ext cx="60325" cy="111125"/>
            </a:xfrm>
            <a:custGeom>
              <a:avLst/>
              <a:gdLst>
                <a:gd name="T0" fmla="*/ 25 w 25"/>
                <a:gd name="T1" fmla="*/ 15 h 45"/>
                <a:gd name="T2" fmla="*/ 0 w 25"/>
                <a:gd name="T3" fmla="*/ 0 h 45"/>
                <a:gd name="T4" fmla="*/ 0 w 25"/>
                <a:gd name="T5" fmla="*/ 1 h 45"/>
                <a:gd name="T6" fmla="*/ 0 w 25"/>
                <a:gd name="T7" fmla="*/ 28 h 45"/>
                <a:gd name="T8" fmla="*/ 0 w 25"/>
                <a:gd name="T9" fmla="*/ 29 h 45"/>
                <a:gd name="T10" fmla="*/ 1 w 25"/>
                <a:gd name="T11" fmla="*/ 30 h 45"/>
                <a:gd name="T12" fmla="*/ 2 w 25"/>
                <a:gd name="T13" fmla="*/ 31 h 45"/>
                <a:gd name="T14" fmla="*/ 2 w 25"/>
                <a:gd name="T15" fmla="*/ 31 h 45"/>
                <a:gd name="T16" fmla="*/ 23 w 25"/>
                <a:gd name="T17" fmla="*/ 44 h 45"/>
                <a:gd name="T18" fmla="*/ 24 w 25"/>
                <a:gd name="T19" fmla="*/ 44 h 45"/>
                <a:gd name="T20" fmla="*/ 25 w 25"/>
                <a:gd name="T21" fmla="*/ 45 h 45"/>
                <a:gd name="T22" fmla="*/ 25 w 25"/>
                <a:gd name="T23" fmla="*/ 45 h 45"/>
                <a:gd name="T24" fmla="*/ 25 w 25"/>
                <a:gd name="T25" fmla="*/ 18 h 45"/>
                <a:gd name="T26" fmla="*/ 25 w 25"/>
                <a:gd name="T27" fmla="*/ 17 h 45"/>
                <a:gd name="T28" fmla="*/ 25 w 25"/>
                <a:gd name="T29" fmla="*/ 16 h 45"/>
                <a:gd name="T30" fmla="*/ 25 w 25"/>
                <a:gd name="T31" fmla="*/ 16 h 45"/>
                <a:gd name="T32" fmla="*/ 25 w 25"/>
                <a:gd name="T33" fmla="*/ 15 h 45"/>
                <a:gd name="T34" fmla="*/ 25 w 25"/>
                <a:gd name="T35" fmla="*/ 15 h 45"/>
                <a:gd name="T36" fmla="*/ 25 w 25"/>
                <a:gd name="T37" fmla="*/ 1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45">
                  <a:moveTo>
                    <a:pt x="25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1" y="30"/>
                    <a:pt x="1" y="30"/>
                  </a:cubicBezTo>
                  <a:cubicBezTo>
                    <a:pt x="1" y="30"/>
                    <a:pt x="1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64"/>
            <p:cNvSpPr>
              <a:spLocks/>
            </p:cNvSpPr>
            <p:nvPr userDrawn="1"/>
          </p:nvSpPr>
          <p:spPr bwMode="auto">
            <a:xfrm>
              <a:off x="3603626" y="5192713"/>
              <a:ext cx="61913" cy="111125"/>
            </a:xfrm>
            <a:custGeom>
              <a:avLst/>
              <a:gdLst>
                <a:gd name="T0" fmla="*/ 25 w 25"/>
                <a:gd name="T1" fmla="*/ 1 h 45"/>
                <a:gd name="T2" fmla="*/ 2 w 25"/>
                <a:gd name="T3" fmla="*/ 14 h 45"/>
                <a:gd name="T4" fmla="*/ 1 w 25"/>
                <a:gd name="T5" fmla="*/ 15 h 45"/>
                <a:gd name="T6" fmla="*/ 1 w 25"/>
                <a:gd name="T7" fmla="*/ 15 h 45"/>
                <a:gd name="T8" fmla="*/ 0 w 25"/>
                <a:gd name="T9" fmla="*/ 15 h 45"/>
                <a:gd name="T10" fmla="*/ 0 w 25"/>
                <a:gd name="T11" fmla="*/ 15 h 45"/>
                <a:gd name="T12" fmla="*/ 0 w 25"/>
                <a:gd name="T13" fmla="*/ 16 h 45"/>
                <a:gd name="T14" fmla="*/ 0 w 25"/>
                <a:gd name="T15" fmla="*/ 16 h 45"/>
                <a:gd name="T16" fmla="*/ 0 w 25"/>
                <a:gd name="T17" fmla="*/ 16 h 45"/>
                <a:gd name="T18" fmla="*/ 0 w 25"/>
                <a:gd name="T19" fmla="*/ 17 h 45"/>
                <a:gd name="T20" fmla="*/ 0 w 25"/>
                <a:gd name="T21" fmla="*/ 19 h 45"/>
                <a:gd name="T22" fmla="*/ 0 w 25"/>
                <a:gd name="T23" fmla="*/ 45 h 45"/>
                <a:gd name="T24" fmla="*/ 1 w 25"/>
                <a:gd name="T25" fmla="*/ 45 h 45"/>
                <a:gd name="T26" fmla="*/ 22 w 25"/>
                <a:gd name="T27" fmla="*/ 32 h 45"/>
                <a:gd name="T28" fmla="*/ 24 w 25"/>
                <a:gd name="T29" fmla="*/ 31 h 45"/>
                <a:gd name="T30" fmla="*/ 24 w 25"/>
                <a:gd name="T31" fmla="*/ 31 h 45"/>
                <a:gd name="T32" fmla="*/ 24 w 25"/>
                <a:gd name="T33" fmla="*/ 31 h 45"/>
                <a:gd name="T34" fmla="*/ 25 w 25"/>
                <a:gd name="T35" fmla="*/ 30 h 45"/>
                <a:gd name="T36" fmla="*/ 25 w 25"/>
                <a:gd name="T37" fmla="*/ 30 h 45"/>
                <a:gd name="T38" fmla="*/ 25 w 25"/>
                <a:gd name="T39" fmla="*/ 29 h 45"/>
                <a:gd name="T40" fmla="*/ 25 w 25"/>
                <a:gd name="T41" fmla="*/ 29 h 45"/>
                <a:gd name="T42" fmla="*/ 25 w 25"/>
                <a:gd name="T43" fmla="*/ 28 h 45"/>
                <a:gd name="T44" fmla="*/ 25 w 25"/>
                <a:gd name="T45" fmla="*/ 28 h 45"/>
                <a:gd name="T46" fmla="*/ 25 w 25"/>
                <a:gd name="T47" fmla="*/ 2 h 45"/>
                <a:gd name="T48" fmla="*/ 25 w 25"/>
                <a:gd name="T49" fmla="*/ 1 h 45"/>
                <a:gd name="T50" fmla="*/ 25 w 25"/>
                <a:gd name="T51" fmla="*/ 1 h 45"/>
                <a:gd name="T52" fmla="*/ 25 w 25"/>
                <a:gd name="T53" fmla="*/ 0 h 45"/>
                <a:gd name="T54" fmla="*/ 25 w 25"/>
                <a:gd name="T55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" h="45">
                  <a:moveTo>
                    <a:pt x="25" y="1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65"/>
            <p:cNvSpPr>
              <a:spLocks/>
            </p:cNvSpPr>
            <p:nvPr userDrawn="1"/>
          </p:nvSpPr>
          <p:spPr bwMode="auto">
            <a:xfrm>
              <a:off x="3540126" y="5154613"/>
              <a:ext cx="125413" cy="69850"/>
            </a:xfrm>
            <a:custGeom>
              <a:avLst/>
              <a:gdLst>
                <a:gd name="T0" fmla="*/ 50 w 51"/>
                <a:gd name="T1" fmla="*/ 15 h 29"/>
                <a:gd name="T2" fmla="*/ 51 w 51"/>
                <a:gd name="T3" fmla="*/ 14 h 29"/>
                <a:gd name="T4" fmla="*/ 50 w 51"/>
                <a:gd name="T5" fmla="*/ 14 h 29"/>
                <a:gd name="T6" fmla="*/ 27 w 51"/>
                <a:gd name="T7" fmla="*/ 0 h 29"/>
                <a:gd name="T8" fmla="*/ 27 w 51"/>
                <a:gd name="T9" fmla="*/ 0 h 29"/>
                <a:gd name="T10" fmla="*/ 26 w 51"/>
                <a:gd name="T11" fmla="*/ 0 h 29"/>
                <a:gd name="T12" fmla="*/ 25 w 51"/>
                <a:gd name="T13" fmla="*/ 0 h 29"/>
                <a:gd name="T14" fmla="*/ 24 w 51"/>
                <a:gd name="T15" fmla="*/ 0 h 29"/>
                <a:gd name="T16" fmla="*/ 24 w 51"/>
                <a:gd name="T17" fmla="*/ 0 h 29"/>
                <a:gd name="T18" fmla="*/ 24 w 51"/>
                <a:gd name="T19" fmla="*/ 0 h 29"/>
                <a:gd name="T20" fmla="*/ 1 w 51"/>
                <a:gd name="T21" fmla="*/ 14 h 29"/>
                <a:gd name="T22" fmla="*/ 0 w 51"/>
                <a:gd name="T23" fmla="*/ 14 h 29"/>
                <a:gd name="T24" fmla="*/ 25 w 51"/>
                <a:gd name="T25" fmla="*/ 29 h 29"/>
                <a:gd name="T26" fmla="*/ 25 w 51"/>
                <a:gd name="T27" fmla="*/ 29 h 29"/>
                <a:gd name="T28" fmla="*/ 26 w 51"/>
                <a:gd name="T29" fmla="*/ 29 h 29"/>
                <a:gd name="T30" fmla="*/ 27 w 51"/>
                <a:gd name="T31" fmla="*/ 28 h 29"/>
                <a:gd name="T32" fmla="*/ 50 w 51"/>
                <a:gd name="T33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29">
                  <a:moveTo>
                    <a:pt x="50" y="15"/>
                  </a:moveTo>
                  <a:cubicBezTo>
                    <a:pt x="51" y="14"/>
                    <a:pt x="51" y="14"/>
                    <a:pt x="51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7" y="28"/>
                    <a:pt x="27" y="28"/>
                    <a:pt x="27" y="28"/>
                  </a:cubicBezTo>
                  <a:lnTo>
                    <a:pt x="5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66"/>
            <p:cNvSpPr>
              <a:spLocks noEditPoints="1"/>
            </p:cNvSpPr>
            <p:nvPr userDrawn="1"/>
          </p:nvSpPr>
          <p:spPr bwMode="auto">
            <a:xfrm>
              <a:off x="3944938" y="3741738"/>
              <a:ext cx="177800" cy="49213"/>
            </a:xfrm>
            <a:custGeom>
              <a:avLst/>
              <a:gdLst>
                <a:gd name="T0" fmla="*/ 4 w 72"/>
                <a:gd name="T1" fmla="*/ 20 h 20"/>
                <a:gd name="T2" fmla="*/ 68 w 72"/>
                <a:gd name="T3" fmla="*/ 20 h 20"/>
                <a:gd name="T4" fmla="*/ 72 w 72"/>
                <a:gd name="T5" fmla="*/ 16 h 20"/>
                <a:gd name="T6" fmla="*/ 72 w 72"/>
                <a:gd name="T7" fmla="*/ 3 h 20"/>
                <a:gd name="T8" fmla="*/ 68 w 72"/>
                <a:gd name="T9" fmla="*/ 0 h 20"/>
                <a:gd name="T10" fmla="*/ 4 w 72"/>
                <a:gd name="T11" fmla="*/ 0 h 20"/>
                <a:gd name="T12" fmla="*/ 0 w 72"/>
                <a:gd name="T13" fmla="*/ 3 h 20"/>
                <a:gd name="T14" fmla="*/ 0 w 72"/>
                <a:gd name="T15" fmla="*/ 16 h 20"/>
                <a:gd name="T16" fmla="*/ 4 w 72"/>
                <a:gd name="T17" fmla="*/ 20 h 20"/>
                <a:gd name="T18" fmla="*/ 46 w 72"/>
                <a:gd name="T19" fmla="*/ 10 h 20"/>
                <a:gd name="T20" fmla="*/ 62 w 72"/>
                <a:gd name="T21" fmla="*/ 10 h 20"/>
                <a:gd name="T22" fmla="*/ 62 w 72"/>
                <a:gd name="T23" fmla="*/ 15 h 20"/>
                <a:gd name="T24" fmla="*/ 46 w 72"/>
                <a:gd name="T25" fmla="*/ 15 h 20"/>
                <a:gd name="T26" fmla="*/ 46 w 72"/>
                <a:gd name="T27" fmla="*/ 10 h 20"/>
                <a:gd name="T28" fmla="*/ 7 w 72"/>
                <a:gd name="T29" fmla="*/ 4 h 20"/>
                <a:gd name="T30" fmla="*/ 9 w 72"/>
                <a:gd name="T31" fmla="*/ 6 h 20"/>
                <a:gd name="T32" fmla="*/ 7 w 72"/>
                <a:gd name="T33" fmla="*/ 9 h 20"/>
                <a:gd name="T34" fmla="*/ 5 w 72"/>
                <a:gd name="T35" fmla="*/ 6 h 20"/>
                <a:gd name="T36" fmla="*/ 7 w 72"/>
                <a:gd name="T37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0">
                  <a:moveTo>
                    <a:pt x="4" y="20"/>
                  </a:moveTo>
                  <a:cubicBezTo>
                    <a:pt x="68" y="20"/>
                    <a:pt x="68" y="20"/>
                    <a:pt x="68" y="20"/>
                  </a:cubicBezTo>
                  <a:cubicBezTo>
                    <a:pt x="70" y="20"/>
                    <a:pt x="72" y="18"/>
                    <a:pt x="72" y="16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2" y="1"/>
                    <a:pt x="70" y="0"/>
                    <a:pt x="6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2" y="20"/>
                    <a:pt x="4" y="20"/>
                  </a:cubicBezTo>
                  <a:close/>
                  <a:moveTo>
                    <a:pt x="46" y="10"/>
                  </a:moveTo>
                  <a:cubicBezTo>
                    <a:pt x="62" y="10"/>
                    <a:pt x="62" y="10"/>
                    <a:pt x="62" y="10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46" y="15"/>
                    <a:pt x="46" y="15"/>
                    <a:pt x="46" y="15"/>
                  </a:cubicBezTo>
                  <a:lnTo>
                    <a:pt x="46" y="10"/>
                  </a:lnTo>
                  <a:close/>
                  <a:moveTo>
                    <a:pt x="7" y="4"/>
                  </a:moveTo>
                  <a:cubicBezTo>
                    <a:pt x="8" y="4"/>
                    <a:pt x="9" y="5"/>
                    <a:pt x="9" y="6"/>
                  </a:cubicBezTo>
                  <a:cubicBezTo>
                    <a:pt x="9" y="8"/>
                    <a:pt x="8" y="9"/>
                    <a:pt x="7" y="9"/>
                  </a:cubicBezTo>
                  <a:cubicBezTo>
                    <a:pt x="6" y="9"/>
                    <a:pt x="5" y="8"/>
                    <a:pt x="5" y="6"/>
                  </a:cubicBezTo>
                  <a:cubicBezTo>
                    <a:pt x="5" y="5"/>
                    <a:pt x="6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67"/>
            <p:cNvSpPr>
              <a:spLocks noEditPoints="1"/>
            </p:cNvSpPr>
            <p:nvPr userDrawn="1"/>
          </p:nvSpPr>
          <p:spPr bwMode="auto">
            <a:xfrm>
              <a:off x="3944938" y="3795713"/>
              <a:ext cx="177800" cy="49213"/>
            </a:xfrm>
            <a:custGeom>
              <a:avLst/>
              <a:gdLst>
                <a:gd name="T0" fmla="*/ 61 w 72"/>
                <a:gd name="T1" fmla="*/ 17 h 20"/>
                <a:gd name="T2" fmla="*/ 65 w 72"/>
                <a:gd name="T3" fmla="*/ 17 h 20"/>
                <a:gd name="T4" fmla="*/ 66 w 72"/>
                <a:gd name="T5" fmla="*/ 17 h 20"/>
                <a:gd name="T6" fmla="*/ 66 w 72"/>
                <a:gd name="T7" fmla="*/ 17 h 20"/>
                <a:gd name="T8" fmla="*/ 68 w 72"/>
                <a:gd name="T9" fmla="*/ 16 h 20"/>
                <a:gd name="T10" fmla="*/ 68 w 72"/>
                <a:gd name="T11" fmla="*/ 16 h 20"/>
                <a:gd name="T12" fmla="*/ 68 w 72"/>
                <a:gd name="T13" fmla="*/ 15 h 20"/>
                <a:gd name="T14" fmla="*/ 68 w 72"/>
                <a:gd name="T15" fmla="*/ 15 h 20"/>
                <a:gd name="T16" fmla="*/ 68 w 72"/>
                <a:gd name="T17" fmla="*/ 11 h 20"/>
                <a:gd name="T18" fmla="*/ 69 w 72"/>
                <a:gd name="T19" fmla="*/ 10 h 20"/>
                <a:gd name="T20" fmla="*/ 72 w 72"/>
                <a:gd name="T21" fmla="*/ 9 h 20"/>
                <a:gd name="T22" fmla="*/ 72 w 72"/>
                <a:gd name="T23" fmla="*/ 4 h 20"/>
                <a:gd name="T24" fmla="*/ 68 w 72"/>
                <a:gd name="T25" fmla="*/ 0 h 20"/>
                <a:gd name="T26" fmla="*/ 4 w 72"/>
                <a:gd name="T27" fmla="*/ 0 h 20"/>
                <a:gd name="T28" fmla="*/ 0 w 72"/>
                <a:gd name="T29" fmla="*/ 4 h 20"/>
                <a:gd name="T30" fmla="*/ 0 w 72"/>
                <a:gd name="T31" fmla="*/ 16 h 20"/>
                <a:gd name="T32" fmla="*/ 4 w 72"/>
                <a:gd name="T33" fmla="*/ 20 h 20"/>
                <a:gd name="T34" fmla="*/ 59 w 72"/>
                <a:gd name="T35" fmla="*/ 20 h 20"/>
                <a:gd name="T36" fmla="*/ 60 w 72"/>
                <a:gd name="T37" fmla="*/ 17 h 20"/>
                <a:gd name="T38" fmla="*/ 61 w 72"/>
                <a:gd name="T39" fmla="*/ 17 h 20"/>
                <a:gd name="T40" fmla="*/ 7 w 72"/>
                <a:gd name="T41" fmla="*/ 9 h 20"/>
                <a:gd name="T42" fmla="*/ 5 w 72"/>
                <a:gd name="T43" fmla="*/ 6 h 20"/>
                <a:gd name="T44" fmla="*/ 7 w 72"/>
                <a:gd name="T45" fmla="*/ 4 h 20"/>
                <a:gd name="T46" fmla="*/ 9 w 72"/>
                <a:gd name="T47" fmla="*/ 6 h 20"/>
                <a:gd name="T48" fmla="*/ 7 w 72"/>
                <a:gd name="T49" fmla="*/ 9 h 20"/>
                <a:gd name="T50" fmla="*/ 46 w 72"/>
                <a:gd name="T51" fmla="*/ 15 h 20"/>
                <a:gd name="T52" fmla="*/ 46 w 72"/>
                <a:gd name="T53" fmla="*/ 10 h 20"/>
                <a:gd name="T54" fmla="*/ 62 w 72"/>
                <a:gd name="T55" fmla="*/ 10 h 20"/>
                <a:gd name="T56" fmla="*/ 62 w 72"/>
                <a:gd name="T57" fmla="*/ 15 h 20"/>
                <a:gd name="T58" fmla="*/ 46 w 72"/>
                <a:gd name="T59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2" h="20">
                  <a:moveTo>
                    <a:pt x="61" y="17"/>
                  </a:moveTo>
                  <a:cubicBezTo>
                    <a:pt x="65" y="17"/>
                    <a:pt x="65" y="17"/>
                    <a:pt x="65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7"/>
                    <a:pt x="67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5"/>
                    <a:pt x="68" y="1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8" y="10"/>
                    <a:pt x="68" y="10"/>
                    <a:pt x="69" y="10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2"/>
                    <a:pt x="70" y="0"/>
                    <a:pt x="6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2" y="20"/>
                    <a:pt x="4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17"/>
                    <a:pt x="61" y="17"/>
                    <a:pt x="61" y="17"/>
                  </a:cubicBezTo>
                  <a:close/>
                  <a:moveTo>
                    <a:pt x="7" y="9"/>
                  </a:moveTo>
                  <a:cubicBezTo>
                    <a:pt x="6" y="9"/>
                    <a:pt x="5" y="8"/>
                    <a:pt x="5" y="6"/>
                  </a:cubicBezTo>
                  <a:cubicBezTo>
                    <a:pt x="5" y="5"/>
                    <a:pt x="6" y="4"/>
                    <a:pt x="7" y="4"/>
                  </a:cubicBezTo>
                  <a:cubicBezTo>
                    <a:pt x="8" y="4"/>
                    <a:pt x="9" y="5"/>
                    <a:pt x="9" y="6"/>
                  </a:cubicBezTo>
                  <a:cubicBezTo>
                    <a:pt x="9" y="8"/>
                    <a:pt x="8" y="9"/>
                    <a:pt x="7" y="9"/>
                  </a:cubicBezTo>
                  <a:close/>
                  <a:moveTo>
                    <a:pt x="46" y="15"/>
                  </a:moveTo>
                  <a:cubicBezTo>
                    <a:pt x="46" y="10"/>
                    <a:pt x="46" y="10"/>
                    <a:pt x="46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5"/>
                    <a:pt x="62" y="15"/>
                    <a:pt x="62" y="15"/>
                  </a:cubicBezTo>
                  <a:lnTo>
                    <a:pt x="4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68"/>
            <p:cNvSpPr>
              <a:spLocks noEditPoints="1"/>
            </p:cNvSpPr>
            <p:nvPr userDrawn="1"/>
          </p:nvSpPr>
          <p:spPr bwMode="auto">
            <a:xfrm>
              <a:off x="3944938" y="3849688"/>
              <a:ext cx="165100" cy="49213"/>
            </a:xfrm>
            <a:custGeom>
              <a:avLst/>
              <a:gdLst>
                <a:gd name="T0" fmla="*/ 67 w 67"/>
                <a:gd name="T1" fmla="*/ 20 h 20"/>
                <a:gd name="T2" fmla="*/ 66 w 67"/>
                <a:gd name="T3" fmla="*/ 19 h 20"/>
                <a:gd name="T4" fmla="*/ 65 w 67"/>
                <a:gd name="T5" fmla="*/ 17 h 20"/>
                <a:gd name="T6" fmla="*/ 64 w 67"/>
                <a:gd name="T7" fmla="*/ 17 h 20"/>
                <a:gd name="T8" fmla="*/ 64 w 67"/>
                <a:gd name="T9" fmla="*/ 17 h 20"/>
                <a:gd name="T10" fmla="*/ 64 w 67"/>
                <a:gd name="T11" fmla="*/ 17 h 20"/>
                <a:gd name="T12" fmla="*/ 60 w 67"/>
                <a:gd name="T13" fmla="*/ 17 h 20"/>
                <a:gd name="T14" fmla="*/ 59 w 67"/>
                <a:gd name="T15" fmla="*/ 17 h 20"/>
                <a:gd name="T16" fmla="*/ 58 w 67"/>
                <a:gd name="T17" fmla="*/ 15 h 20"/>
                <a:gd name="T18" fmla="*/ 46 w 67"/>
                <a:gd name="T19" fmla="*/ 15 h 20"/>
                <a:gd name="T20" fmla="*/ 46 w 67"/>
                <a:gd name="T21" fmla="*/ 10 h 20"/>
                <a:gd name="T22" fmla="*/ 58 w 67"/>
                <a:gd name="T23" fmla="*/ 10 h 20"/>
                <a:gd name="T24" fmla="*/ 61 w 67"/>
                <a:gd name="T25" fmla="*/ 8 h 20"/>
                <a:gd name="T26" fmla="*/ 61 w 67"/>
                <a:gd name="T27" fmla="*/ 7 h 20"/>
                <a:gd name="T28" fmla="*/ 61 w 67"/>
                <a:gd name="T29" fmla="*/ 7 h 20"/>
                <a:gd name="T30" fmla="*/ 61 w 67"/>
                <a:gd name="T31" fmla="*/ 5 h 20"/>
                <a:gd name="T32" fmla="*/ 61 w 67"/>
                <a:gd name="T33" fmla="*/ 5 h 20"/>
                <a:gd name="T34" fmla="*/ 62 w 67"/>
                <a:gd name="T35" fmla="*/ 5 h 20"/>
                <a:gd name="T36" fmla="*/ 61 w 67"/>
                <a:gd name="T37" fmla="*/ 4 h 20"/>
                <a:gd name="T38" fmla="*/ 58 w 67"/>
                <a:gd name="T39" fmla="*/ 1 h 20"/>
                <a:gd name="T40" fmla="*/ 58 w 67"/>
                <a:gd name="T41" fmla="*/ 0 h 20"/>
                <a:gd name="T42" fmla="*/ 58 w 67"/>
                <a:gd name="T43" fmla="*/ 0 h 20"/>
                <a:gd name="T44" fmla="*/ 4 w 67"/>
                <a:gd name="T45" fmla="*/ 0 h 20"/>
                <a:gd name="T46" fmla="*/ 0 w 67"/>
                <a:gd name="T47" fmla="*/ 4 h 20"/>
                <a:gd name="T48" fmla="*/ 0 w 67"/>
                <a:gd name="T49" fmla="*/ 16 h 20"/>
                <a:gd name="T50" fmla="*/ 4 w 67"/>
                <a:gd name="T51" fmla="*/ 20 h 20"/>
                <a:gd name="T52" fmla="*/ 66 w 67"/>
                <a:gd name="T53" fmla="*/ 20 h 20"/>
                <a:gd name="T54" fmla="*/ 67 w 67"/>
                <a:gd name="T55" fmla="*/ 20 h 20"/>
                <a:gd name="T56" fmla="*/ 7 w 67"/>
                <a:gd name="T57" fmla="*/ 9 h 20"/>
                <a:gd name="T58" fmla="*/ 5 w 67"/>
                <a:gd name="T59" fmla="*/ 6 h 20"/>
                <a:gd name="T60" fmla="*/ 7 w 67"/>
                <a:gd name="T61" fmla="*/ 4 h 20"/>
                <a:gd name="T62" fmla="*/ 9 w 67"/>
                <a:gd name="T63" fmla="*/ 6 h 20"/>
                <a:gd name="T64" fmla="*/ 7 w 67"/>
                <a:gd name="T65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20">
                  <a:moveTo>
                    <a:pt x="67" y="20"/>
                  </a:moveTo>
                  <a:cubicBezTo>
                    <a:pt x="67" y="19"/>
                    <a:pt x="66" y="19"/>
                    <a:pt x="66" y="19"/>
                  </a:cubicBezTo>
                  <a:cubicBezTo>
                    <a:pt x="66" y="18"/>
                    <a:pt x="65" y="18"/>
                    <a:pt x="65" y="17"/>
                  </a:cubicBezTo>
                  <a:cubicBezTo>
                    <a:pt x="65" y="17"/>
                    <a:pt x="64" y="17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1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6"/>
                    <a:pt x="61" y="6"/>
                    <a:pt x="61" y="5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2" y="5"/>
                    <a:pt x="61" y="4"/>
                    <a:pt x="61" y="4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8" y="1"/>
                    <a:pt x="58" y="1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2" y="20"/>
                    <a:pt x="4" y="20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7" y="20"/>
                    <a:pt x="67" y="20"/>
                    <a:pt x="67" y="20"/>
                  </a:cubicBezTo>
                  <a:close/>
                  <a:moveTo>
                    <a:pt x="7" y="9"/>
                  </a:moveTo>
                  <a:cubicBezTo>
                    <a:pt x="6" y="9"/>
                    <a:pt x="5" y="8"/>
                    <a:pt x="5" y="6"/>
                  </a:cubicBezTo>
                  <a:cubicBezTo>
                    <a:pt x="5" y="5"/>
                    <a:pt x="6" y="4"/>
                    <a:pt x="7" y="4"/>
                  </a:cubicBezTo>
                  <a:cubicBezTo>
                    <a:pt x="8" y="4"/>
                    <a:pt x="9" y="5"/>
                    <a:pt x="9" y="6"/>
                  </a:cubicBezTo>
                  <a:cubicBezTo>
                    <a:pt x="9" y="8"/>
                    <a:pt x="8" y="9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69"/>
            <p:cNvSpPr>
              <a:spLocks noEditPoints="1"/>
            </p:cNvSpPr>
            <p:nvPr userDrawn="1"/>
          </p:nvSpPr>
          <p:spPr bwMode="auto">
            <a:xfrm>
              <a:off x="4089401" y="3821113"/>
              <a:ext cx="93663" cy="92075"/>
            </a:xfrm>
            <a:custGeom>
              <a:avLst/>
              <a:gdLst>
                <a:gd name="T0" fmla="*/ 33 w 38"/>
                <a:gd name="T1" fmla="*/ 11 h 38"/>
                <a:gd name="T2" fmla="*/ 31 w 38"/>
                <a:gd name="T3" fmla="*/ 10 h 38"/>
                <a:gd name="T4" fmla="*/ 29 w 38"/>
                <a:gd name="T5" fmla="*/ 6 h 38"/>
                <a:gd name="T6" fmla="*/ 29 w 38"/>
                <a:gd name="T7" fmla="*/ 6 h 38"/>
                <a:gd name="T8" fmla="*/ 26 w 38"/>
                <a:gd name="T9" fmla="*/ 1 h 38"/>
                <a:gd name="T10" fmla="*/ 21 w 38"/>
                <a:gd name="T11" fmla="*/ 5 h 38"/>
                <a:gd name="T12" fmla="*/ 21 w 38"/>
                <a:gd name="T13" fmla="*/ 5 h 38"/>
                <a:gd name="T14" fmla="*/ 19 w 38"/>
                <a:gd name="T15" fmla="*/ 4 h 38"/>
                <a:gd name="T16" fmla="*/ 15 w 38"/>
                <a:gd name="T17" fmla="*/ 0 h 38"/>
                <a:gd name="T18" fmla="*/ 11 w 38"/>
                <a:gd name="T19" fmla="*/ 2 h 38"/>
                <a:gd name="T20" fmla="*/ 11 w 38"/>
                <a:gd name="T21" fmla="*/ 5 h 38"/>
                <a:gd name="T22" fmla="*/ 10 w 38"/>
                <a:gd name="T23" fmla="*/ 8 h 38"/>
                <a:gd name="T24" fmla="*/ 7 w 38"/>
                <a:gd name="T25" fmla="*/ 10 h 38"/>
                <a:gd name="T26" fmla="*/ 3 w 38"/>
                <a:gd name="T27" fmla="*/ 9 h 38"/>
                <a:gd name="T28" fmla="*/ 1 w 38"/>
                <a:gd name="T29" fmla="*/ 12 h 38"/>
                <a:gd name="T30" fmla="*/ 4 w 38"/>
                <a:gd name="T31" fmla="*/ 14 h 38"/>
                <a:gd name="T32" fmla="*/ 5 w 38"/>
                <a:gd name="T33" fmla="*/ 17 h 38"/>
                <a:gd name="T34" fmla="*/ 5 w 38"/>
                <a:gd name="T35" fmla="*/ 19 h 38"/>
                <a:gd name="T36" fmla="*/ 3 w 38"/>
                <a:gd name="T37" fmla="*/ 22 h 38"/>
                <a:gd name="T38" fmla="*/ 2 w 38"/>
                <a:gd name="T39" fmla="*/ 27 h 38"/>
                <a:gd name="T40" fmla="*/ 5 w 38"/>
                <a:gd name="T41" fmla="*/ 27 h 38"/>
                <a:gd name="T42" fmla="*/ 8 w 38"/>
                <a:gd name="T43" fmla="*/ 28 h 38"/>
                <a:gd name="T44" fmla="*/ 9 w 38"/>
                <a:gd name="T45" fmla="*/ 29 h 38"/>
                <a:gd name="T46" fmla="*/ 10 w 38"/>
                <a:gd name="T47" fmla="*/ 32 h 38"/>
                <a:gd name="T48" fmla="*/ 10 w 38"/>
                <a:gd name="T49" fmla="*/ 32 h 38"/>
                <a:gd name="T50" fmla="*/ 9 w 38"/>
                <a:gd name="T51" fmla="*/ 35 h 38"/>
                <a:gd name="T52" fmla="*/ 14 w 38"/>
                <a:gd name="T53" fmla="*/ 35 h 38"/>
                <a:gd name="T54" fmla="*/ 17 w 38"/>
                <a:gd name="T55" fmla="*/ 34 h 38"/>
                <a:gd name="T56" fmla="*/ 19 w 38"/>
                <a:gd name="T57" fmla="*/ 34 h 38"/>
                <a:gd name="T58" fmla="*/ 22 w 38"/>
                <a:gd name="T59" fmla="*/ 35 h 38"/>
                <a:gd name="T60" fmla="*/ 24 w 38"/>
                <a:gd name="T61" fmla="*/ 38 h 38"/>
                <a:gd name="T62" fmla="*/ 27 w 38"/>
                <a:gd name="T63" fmla="*/ 33 h 38"/>
                <a:gd name="T64" fmla="*/ 27 w 38"/>
                <a:gd name="T65" fmla="*/ 33 h 38"/>
                <a:gd name="T66" fmla="*/ 29 w 38"/>
                <a:gd name="T67" fmla="*/ 29 h 38"/>
                <a:gd name="T68" fmla="*/ 32 w 38"/>
                <a:gd name="T69" fmla="*/ 28 h 38"/>
                <a:gd name="T70" fmla="*/ 35 w 38"/>
                <a:gd name="T71" fmla="*/ 29 h 38"/>
                <a:gd name="T72" fmla="*/ 35 w 38"/>
                <a:gd name="T73" fmla="*/ 24 h 38"/>
                <a:gd name="T74" fmla="*/ 34 w 38"/>
                <a:gd name="T75" fmla="*/ 21 h 38"/>
                <a:gd name="T76" fmla="*/ 34 w 38"/>
                <a:gd name="T77" fmla="*/ 19 h 38"/>
                <a:gd name="T78" fmla="*/ 38 w 38"/>
                <a:gd name="T79" fmla="*/ 15 h 38"/>
                <a:gd name="T80" fmla="*/ 34 w 38"/>
                <a:gd name="T81" fmla="*/ 11 h 38"/>
                <a:gd name="T82" fmla="*/ 19 w 38"/>
                <a:gd name="T83" fmla="*/ 27 h 38"/>
                <a:gd name="T84" fmla="*/ 13 w 38"/>
                <a:gd name="T85" fmla="*/ 24 h 38"/>
                <a:gd name="T86" fmla="*/ 12 w 38"/>
                <a:gd name="T87" fmla="*/ 16 h 38"/>
                <a:gd name="T88" fmla="*/ 19 w 38"/>
                <a:gd name="T89" fmla="*/ 11 h 38"/>
                <a:gd name="T90" fmla="*/ 27 w 38"/>
                <a:gd name="T9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" h="38">
                  <a:moveTo>
                    <a:pt x="34" y="11"/>
                  </a:moveTo>
                  <a:cubicBezTo>
                    <a:pt x="33" y="11"/>
                    <a:pt x="33" y="11"/>
                    <a:pt x="33" y="11"/>
                  </a:cubicBezTo>
                  <a:cubicBezTo>
                    <a:pt x="32" y="11"/>
                    <a:pt x="31" y="11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10"/>
                    <a:pt x="30" y="9"/>
                    <a:pt x="29" y="9"/>
                  </a:cubicBezTo>
                  <a:cubicBezTo>
                    <a:pt x="29" y="8"/>
                    <a:pt x="29" y="7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3" y="4"/>
                    <a:pt x="22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5"/>
                    <a:pt x="20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4"/>
                    <a:pt x="16" y="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6"/>
                    <a:pt x="11" y="7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9" y="8"/>
                    <a:pt x="9" y="9"/>
                  </a:cubicBezTo>
                  <a:cubicBezTo>
                    <a:pt x="8" y="9"/>
                    <a:pt x="7" y="10"/>
                    <a:pt x="7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20"/>
                    <a:pt x="4" y="21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7"/>
                    <a:pt x="7" y="27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8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0"/>
                    <a:pt x="10" y="31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5" y="34"/>
                    <a:pt x="16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4"/>
                    <a:pt x="18" y="34"/>
                    <a:pt x="19" y="34"/>
                  </a:cubicBezTo>
                  <a:cubicBezTo>
                    <a:pt x="20" y="34"/>
                    <a:pt x="21" y="34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2"/>
                    <a:pt x="27" y="31"/>
                    <a:pt x="28" y="31"/>
                  </a:cubicBezTo>
                  <a:cubicBezTo>
                    <a:pt x="29" y="30"/>
                    <a:pt x="29" y="30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0" y="29"/>
                    <a:pt x="31" y="28"/>
                    <a:pt x="32" y="28"/>
                  </a:cubicBezTo>
                  <a:cubicBezTo>
                    <a:pt x="32" y="28"/>
                    <a:pt x="32" y="28"/>
                    <a:pt x="32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4" y="22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0"/>
                    <a:pt x="34" y="20"/>
                    <a:pt x="34" y="19"/>
                  </a:cubicBezTo>
                  <a:cubicBezTo>
                    <a:pt x="34" y="18"/>
                    <a:pt x="34" y="17"/>
                    <a:pt x="35" y="16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7" y="11"/>
                    <a:pt x="37" y="11"/>
                    <a:pt x="37" y="11"/>
                  </a:cubicBezTo>
                  <a:lnTo>
                    <a:pt x="34" y="11"/>
                  </a:lnTo>
                  <a:close/>
                  <a:moveTo>
                    <a:pt x="26" y="23"/>
                  </a:moveTo>
                  <a:cubicBezTo>
                    <a:pt x="25" y="25"/>
                    <a:pt x="22" y="27"/>
                    <a:pt x="19" y="27"/>
                  </a:cubicBezTo>
                  <a:cubicBezTo>
                    <a:pt x="18" y="27"/>
                    <a:pt x="17" y="27"/>
                    <a:pt x="16" y="26"/>
                  </a:cubicBezTo>
                  <a:cubicBezTo>
                    <a:pt x="14" y="25"/>
                    <a:pt x="13" y="25"/>
                    <a:pt x="13" y="24"/>
                  </a:cubicBezTo>
                  <a:cubicBezTo>
                    <a:pt x="12" y="22"/>
                    <a:pt x="11" y="21"/>
                    <a:pt x="11" y="19"/>
                  </a:cubicBezTo>
                  <a:cubicBezTo>
                    <a:pt x="11" y="18"/>
                    <a:pt x="12" y="17"/>
                    <a:pt x="12" y="16"/>
                  </a:cubicBezTo>
                  <a:cubicBezTo>
                    <a:pt x="12" y="15"/>
                    <a:pt x="12" y="15"/>
                    <a:pt x="13" y="15"/>
                  </a:cubicBezTo>
                  <a:cubicBezTo>
                    <a:pt x="14" y="13"/>
                    <a:pt x="17" y="11"/>
                    <a:pt x="19" y="11"/>
                  </a:cubicBezTo>
                  <a:cubicBezTo>
                    <a:pt x="20" y="11"/>
                    <a:pt x="21" y="11"/>
                    <a:pt x="23" y="12"/>
                  </a:cubicBezTo>
                  <a:cubicBezTo>
                    <a:pt x="25" y="13"/>
                    <a:pt x="27" y="16"/>
                    <a:pt x="27" y="19"/>
                  </a:cubicBezTo>
                  <a:cubicBezTo>
                    <a:pt x="27" y="20"/>
                    <a:pt x="27" y="21"/>
                    <a:pt x="2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Oval 70"/>
            <p:cNvSpPr>
              <a:spLocks noChangeArrowheads="1"/>
            </p:cNvSpPr>
            <p:nvPr userDrawn="1"/>
          </p:nvSpPr>
          <p:spPr bwMode="auto">
            <a:xfrm>
              <a:off x="4127501" y="3857625"/>
              <a:ext cx="19050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71"/>
            <p:cNvSpPr>
              <a:spLocks/>
            </p:cNvSpPr>
            <p:nvPr userDrawn="1"/>
          </p:nvSpPr>
          <p:spPr bwMode="auto">
            <a:xfrm>
              <a:off x="5548313" y="5219700"/>
              <a:ext cx="161925" cy="49213"/>
            </a:xfrm>
            <a:custGeom>
              <a:avLst/>
              <a:gdLst>
                <a:gd name="T0" fmla="*/ 0 w 66"/>
                <a:gd name="T1" fmla="*/ 0 h 20"/>
                <a:gd name="T2" fmla="*/ 0 w 66"/>
                <a:gd name="T3" fmla="*/ 12 h 20"/>
                <a:gd name="T4" fmla="*/ 29 w 66"/>
                <a:gd name="T5" fmla="*/ 19 h 20"/>
                <a:gd name="T6" fmla="*/ 30 w 66"/>
                <a:gd name="T7" fmla="*/ 19 h 20"/>
                <a:gd name="T8" fmla="*/ 31 w 66"/>
                <a:gd name="T9" fmla="*/ 19 h 20"/>
                <a:gd name="T10" fmla="*/ 33 w 66"/>
                <a:gd name="T11" fmla="*/ 20 h 20"/>
                <a:gd name="T12" fmla="*/ 35 w 66"/>
                <a:gd name="T13" fmla="*/ 19 h 20"/>
                <a:gd name="T14" fmla="*/ 36 w 66"/>
                <a:gd name="T15" fmla="*/ 19 h 20"/>
                <a:gd name="T16" fmla="*/ 36 w 66"/>
                <a:gd name="T17" fmla="*/ 19 h 20"/>
                <a:gd name="T18" fmla="*/ 66 w 66"/>
                <a:gd name="T19" fmla="*/ 12 h 20"/>
                <a:gd name="T20" fmla="*/ 66 w 66"/>
                <a:gd name="T21" fmla="*/ 0 h 20"/>
                <a:gd name="T22" fmla="*/ 33 w 66"/>
                <a:gd name="T23" fmla="*/ 6 h 20"/>
                <a:gd name="T24" fmla="*/ 0 w 66"/>
                <a:gd name="T2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20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3" y="16"/>
                    <a:pt x="15" y="19"/>
                    <a:pt x="29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1" y="19"/>
                    <a:pt x="31" y="19"/>
                  </a:cubicBezTo>
                  <a:cubicBezTo>
                    <a:pt x="32" y="20"/>
                    <a:pt x="32" y="20"/>
                    <a:pt x="33" y="20"/>
                  </a:cubicBezTo>
                  <a:cubicBezTo>
                    <a:pt x="34" y="20"/>
                    <a:pt x="34" y="20"/>
                    <a:pt x="35" y="19"/>
                  </a:cubicBezTo>
                  <a:cubicBezTo>
                    <a:pt x="35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51" y="19"/>
                    <a:pt x="62" y="16"/>
                    <a:pt x="66" y="12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59" y="4"/>
                    <a:pt x="46" y="6"/>
                    <a:pt x="33" y="6"/>
                  </a:cubicBezTo>
                  <a:cubicBezTo>
                    <a:pt x="20" y="6"/>
                    <a:pt x="6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72"/>
            <p:cNvSpPr>
              <a:spLocks/>
            </p:cNvSpPr>
            <p:nvPr userDrawn="1"/>
          </p:nvSpPr>
          <p:spPr bwMode="auto">
            <a:xfrm>
              <a:off x="5548313" y="5303838"/>
              <a:ext cx="161925" cy="55563"/>
            </a:xfrm>
            <a:custGeom>
              <a:avLst/>
              <a:gdLst>
                <a:gd name="T0" fmla="*/ 0 w 66"/>
                <a:gd name="T1" fmla="*/ 0 h 23"/>
                <a:gd name="T2" fmla="*/ 0 w 66"/>
                <a:gd name="T3" fmla="*/ 11 h 23"/>
                <a:gd name="T4" fmla="*/ 0 w 66"/>
                <a:gd name="T5" fmla="*/ 11 h 23"/>
                <a:gd name="T6" fmla="*/ 33 w 66"/>
                <a:gd name="T7" fmla="*/ 23 h 23"/>
                <a:gd name="T8" fmla="*/ 66 w 66"/>
                <a:gd name="T9" fmla="*/ 11 h 23"/>
                <a:gd name="T10" fmla="*/ 66 w 66"/>
                <a:gd name="T11" fmla="*/ 11 h 23"/>
                <a:gd name="T12" fmla="*/ 66 w 66"/>
                <a:gd name="T13" fmla="*/ 0 h 23"/>
                <a:gd name="T14" fmla="*/ 33 w 66"/>
                <a:gd name="T15" fmla="*/ 7 h 23"/>
                <a:gd name="T16" fmla="*/ 0 w 6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23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8"/>
                    <a:pt x="16" y="23"/>
                    <a:pt x="33" y="23"/>
                  </a:cubicBezTo>
                  <a:cubicBezTo>
                    <a:pt x="50" y="23"/>
                    <a:pt x="64" y="18"/>
                    <a:pt x="66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0" y="4"/>
                    <a:pt x="49" y="7"/>
                    <a:pt x="33" y="7"/>
                  </a:cubicBezTo>
                  <a:cubicBezTo>
                    <a:pt x="17" y="7"/>
                    <a:pt x="5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73"/>
            <p:cNvSpPr>
              <a:spLocks/>
            </p:cNvSpPr>
            <p:nvPr userDrawn="1"/>
          </p:nvSpPr>
          <p:spPr bwMode="auto">
            <a:xfrm>
              <a:off x="5548313" y="5262563"/>
              <a:ext cx="161925" cy="49213"/>
            </a:xfrm>
            <a:custGeom>
              <a:avLst/>
              <a:gdLst>
                <a:gd name="T0" fmla="*/ 36 w 66"/>
                <a:gd name="T1" fmla="*/ 7 h 20"/>
                <a:gd name="T2" fmla="*/ 33 w 66"/>
                <a:gd name="T3" fmla="*/ 7 h 20"/>
                <a:gd name="T4" fmla="*/ 29 w 66"/>
                <a:gd name="T5" fmla="*/ 7 h 20"/>
                <a:gd name="T6" fmla="*/ 7 w 66"/>
                <a:gd name="T7" fmla="*/ 3 h 20"/>
                <a:gd name="T8" fmla="*/ 0 w 66"/>
                <a:gd name="T9" fmla="*/ 0 h 20"/>
                <a:gd name="T10" fmla="*/ 0 w 66"/>
                <a:gd name="T11" fmla="*/ 12 h 20"/>
                <a:gd name="T12" fmla="*/ 33 w 66"/>
                <a:gd name="T13" fmla="*/ 20 h 20"/>
                <a:gd name="T14" fmla="*/ 66 w 66"/>
                <a:gd name="T15" fmla="*/ 12 h 20"/>
                <a:gd name="T16" fmla="*/ 66 w 66"/>
                <a:gd name="T17" fmla="*/ 0 h 20"/>
                <a:gd name="T18" fmla="*/ 59 w 66"/>
                <a:gd name="T19" fmla="*/ 3 h 20"/>
                <a:gd name="T20" fmla="*/ 36 w 66"/>
                <a:gd name="T21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20">
                  <a:moveTo>
                    <a:pt x="36" y="7"/>
                  </a:moveTo>
                  <a:cubicBezTo>
                    <a:pt x="35" y="7"/>
                    <a:pt x="34" y="7"/>
                    <a:pt x="33" y="7"/>
                  </a:cubicBezTo>
                  <a:cubicBezTo>
                    <a:pt x="32" y="7"/>
                    <a:pt x="31" y="7"/>
                    <a:pt x="29" y="7"/>
                  </a:cubicBezTo>
                  <a:cubicBezTo>
                    <a:pt x="20" y="6"/>
                    <a:pt x="12" y="5"/>
                    <a:pt x="7" y="3"/>
                  </a:cubicBezTo>
                  <a:cubicBezTo>
                    <a:pt x="4" y="2"/>
                    <a:pt x="2" y="1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16"/>
                    <a:pt x="16" y="20"/>
                    <a:pt x="33" y="20"/>
                  </a:cubicBezTo>
                  <a:cubicBezTo>
                    <a:pt x="50" y="20"/>
                    <a:pt x="62" y="16"/>
                    <a:pt x="66" y="12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4" y="1"/>
                    <a:pt x="62" y="2"/>
                    <a:pt x="59" y="3"/>
                  </a:cubicBezTo>
                  <a:cubicBezTo>
                    <a:pt x="54" y="5"/>
                    <a:pt x="46" y="6"/>
                    <a:pt x="3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74"/>
            <p:cNvSpPr>
              <a:spLocks/>
            </p:cNvSpPr>
            <p:nvPr userDrawn="1"/>
          </p:nvSpPr>
          <p:spPr bwMode="auto">
            <a:xfrm>
              <a:off x="5548313" y="5170488"/>
              <a:ext cx="161925" cy="53975"/>
            </a:xfrm>
            <a:custGeom>
              <a:avLst/>
              <a:gdLst>
                <a:gd name="T0" fmla="*/ 66 w 66"/>
                <a:gd name="T1" fmla="*/ 11 h 22"/>
                <a:gd name="T2" fmla="*/ 33 w 66"/>
                <a:gd name="T3" fmla="*/ 0 h 22"/>
                <a:gd name="T4" fmla="*/ 0 w 66"/>
                <a:gd name="T5" fmla="*/ 11 h 22"/>
                <a:gd name="T6" fmla="*/ 0 w 66"/>
                <a:gd name="T7" fmla="*/ 12 h 22"/>
                <a:gd name="T8" fmla="*/ 0 w 66"/>
                <a:gd name="T9" fmla="*/ 15 h 22"/>
                <a:gd name="T10" fmla="*/ 33 w 66"/>
                <a:gd name="T11" fmla="*/ 22 h 22"/>
                <a:gd name="T12" fmla="*/ 66 w 66"/>
                <a:gd name="T13" fmla="*/ 15 h 22"/>
                <a:gd name="T14" fmla="*/ 66 w 66"/>
                <a:gd name="T15" fmla="*/ 12 h 22"/>
                <a:gd name="T16" fmla="*/ 66 w 66"/>
                <a:gd name="T17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22">
                  <a:moveTo>
                    <a:pt x="66" y="11"/>
                  </a:moveTo>
                  <a:cubicBezTo>
                    <a:pt x="64" y="6"/>
                    <a:pt x="53" y="0"/>
                    <a:pt x="33" y="0"/>
                  </a:cubicBezTo>
                  <a:cubicBezTo>
                    <a:pt x="13" y="0"/>
                    <a:pt x="2" y="6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" y="19"/>
                    <a:pt x="16" y="22"/>
                    <a:pt x="33" y="22"/>
                  </a:cubicBezTo>
                  <a:cubicBezTo>
                    <a:pt x="50" y="22"/>
                    <a:pt x="62" y="19"/>
                    <a:pt x="66" y="15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6" y="12"/>
                    <a:pt x="66" y="11"/>
                    <a:pt x="6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Oval 75"/>
            <p:cNvSpPr>
              <a:spLocks noChangeArrowheads="1"/>
            </p:cNvSpPr>
            <p:nvPr userDrawn="1"/>
          </p:nvSpPr>
          <p:spPr bwMode="auto">
            <a:xfrm>
              <a:off x="6096001" y="5694363"/>
              <a:ext cx="1588" cy="15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Oval 76"/>
            <p:cNvSpPr>
              <a:spLocks noChangeArrowheads="1"/>
            </p:cNvSpPr>
            <p:nvPr userDrawn="1"/>
          </p:nvSpPr>
          <p:spPr bwMode="auto">
            <a:xfrm>
              <a:off x="6015038" y="5811838"/>
              <a:ext cx="41275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77"/>
            <p:cNvSpPr>
              <a:spLocks noEditPoints="1"/>
            </p:cNvSpPr>
            <p:nvPr userDrawn="1"/>
          </p:nvSpPr>
          <p:spPr bwMode="auto">
            <a:xfrm>
              <a:off x="5921376" y="5614988"/>
              <a:ext cx="233363" cy="222250"/>
            </a:xfrm>
            <a:custGeom>
              <a:avLst/>
              <a:gdLst>
                <a:gd name="T0" fmla="*/ 86 w 95"/>
                <a:gd name="T1" fmla="*/ 20 h 90"/>
                <a:gd name="T2" fmla="*/ 95 w 95"/>
                <a:gd name="T3" fmla="*/ 11 h 90"/>
                <a:gd name="T4" fmla="*/ 86 w 95"/>
                <a:gd name="T5" fmla="*/ 3 h 90"/>
                <a:gd name="T6" fmla="*/ 77 w 95"/>
                <a:gd name="T7" fmla="*/ 11 h 90"/>
                <a:gd name="T8" fmla="*/ 80 w 95"/>
                <a:gd name="T9" fmla="*/ 18 h 90"/>
                <a:gd name="T10" fmla="*/ 70 w 95"/>
                <a:gd name="T11" fmla="*/ 30 h 90"/>
                <a:gd name="T12" fmla="*/ 51 w 95"/>
                <a:gd name="T13" fmla="*/ 12 h 90"/>
                <a:gd name="T14" fmla="*/ 32 w 95"/>
                <a:gd name="T15" fmla="*/ 26 h 90"/>
                <a:gd name="T16" fmla="*/ 25 w 95"/>
                <a:gd name="T17" fmla="*/ 25 h 90"/>
                <a:gd name="T18" fmla="*/ 24 w 95"/>
                <a:gd name="T19" fmla="*/ 25 h 90"/>
                <a:gd name="T20" fmla="*/ 16 w 95"/>
                <a:gd name="T21" fmla="*/ 15 h 90"/>
                <a:gd name="T22" fmla="*/ 19 w 95"/>
                <a:gd name="T23" fmla="*/ 9 h 90"/>
                <a:gd name="T24" fmla="*/ 10 w 95"/>
                <a:gd name="T25" fmla="*/ 0 h 90"/>
                <a:gd name="T26" fmla="*/ 1 w 95"/>
                <a:gd name="T27" fmla="*/ 9 h 90"/>
                <a:gd name="T28" fmla="*/ 10 w 95"/>
                <a:gd name="T29" fmla="*/ 18 h 90"/>
                <a:gd name="T30" fmla="*/ 13 w 95"/>
                <a:gd name="T31" fmla="*/ 17 h 90"/>
                <a:gd name="T32" fmla="*/ 19 w 95"/>
                <a:gd name="T33" fmla="*/ 26 h 90"/>
                <a:gd name="T34" fmla="*/ 5 w 95"/>
                <a:gd name="T35" fmla="*/ 45 h 90"/>
                <a:gd name="T36" fmla="*/ 18 w 95"/>
                <a:gd name="T37" fmla="*/ 65 h 90"/>
                <a:gd name="T38" fmla="*/ 12 w 95"/>
                <a:gd name="T39" fmla="*/ 71 h 90"/>
                <a:gd name="T40" fmla="*/ 8 w 95"/>
                <a:gd name="T41" fmla="*/ 70 h 90"/>
                <a:gd name="T42" fmla="*/ 0 w 95"/>
                <a:gd name="T43" fmla="*/ 79 h 90"/>
                <a:gd name="T44" fmla="*/ 8 w 95"/>
                <a:gd name="T45" fmla="*/ 88 h 90"/>
                <a:gd name="T46" fmla="*/ 17 w 95"/>
                <a:gd name="T47" fmla="*/ 79 h 90"/>
                <a:gd name="T48" fmla="*/ 15 w 95"/>
                <a:gd name="T49" fmla="*/ 73 h 90"/>
                <a:gd name="T50" fmla="*/ 23 w 95"/>
                <a:gd name="T51" fmla="*/ 66 h 90"/>
                <a:gd name="T52" fmla="*/ 25 w 95"/>
                <a:gd name="T53" fmla="*/ 66 h 90"/>
                <a:gd name="T54" fmla="*/ 44 w 95"/>
                <a:gd name="T55" fmla="*/ 66 h 90"/>
                <a:gd name="T56" fmla="*/ 44 w 95"/>
                <a:gd name="T57" fmla="*/ 80 h 90"/>
                <a:gd name="T58" fmla="*/ 48 w 95"/>
                <a:gd name="T59" fmla="*/ 80 h 90"/>
                <a:gd name="T60" fmla="*/ 48 w 95"/>
                <a:gd name="T61" fmla="*/ 66 h 90"/>
                <a:gd name="T62" fmla="*/ 68 w 95"/>
                <a:gd name="T63" fmla="*/ 66 h 90"/>
                <a:gd name="T64" fmla="*/ 77 w 95"/>
                <a:gd name="T65" fmla="*/ 74 h 90"/>
                <a:gd name="T66" fmla="*/ 73 w 95"/>
                <a:gd name="T67" fmla="*/ 81 h 90"/>
                <a:gd name="T68" fmla="*/ 82 w 95"/>
                <a:gd name="T69" fmla="*/ 90 h 90"/>
                <a:gd name="T70" fmla="*/ 91 w 95"/>
                <a:gd name="T71" fmla="*/ 81 h 90"/>
                <a:gd name="T72" fmla="*/ 82 w 95"/>
                <a:gd name="T73" fmla="*/ 72 h 90"/>
                <a:gd name="T74" fmla="*/ 81 w 95"/>
                <a:gd name="T75" fmla="*/ 73 h 90"/>
                <a:gd name="T76" fmla="*/ 81 w 95"/>
                <a:gd name="T77" fmla="*/ 72 h 90"/>
                <a:gd name="T78" fmla="*/ 74 w 95"/>
                <a:gd name="T79" fmla="*/ 66 h 90"/>
                <a:gd name="T80" fmla="*/ 87 w 95"/>
                <a:gd name="T81" fmla="*/ 49 h 90"/>
                <a:gd name="T82" fmla="*/ 73 w 95"/>
                <a:gd name="T83" fmla="*/ 33 h 90"/>
                <a:gd name="T84" fmla="*/ 84 w 95"/>
                <a:gd name="T85" fmla="*/ 20 h 90"/>
                <a:gd name="T86" fmla="*/ 86 w 95"/>
                <a:gd name="T87" fmla="*/ 20 h 90"/>
                <a:gd name="T88" fmla="*/ 71 w 95"/>
                <a:gd name="T89" fmla="*/ 32 h 90"/>
                <a:gd name="T90" fmla="*/ 71 w 95"/>
                <a:gd name="T91" fmla="*/ 32 h 90"/>
                <a:gd name="T92" fmla="*/ 71 w 95"/>
                <a:gd name="T93" fmla="*/ 32 h 90"/>
                <a:gd name="T94" fmla="*/ 71 w 95"/>
                <a:gd name="T95" fmla="*/ 32 h 90"/>
                <a:gd name="T96" fmla="*/ 71 w 95"/>
                <a:gd name="T97" fmla="*/ 3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5" h="90">
                  <a:moveTo>
                    <a:pt x="86" y="20"/>
                  </a:moveTo>
                  <a:cubicBezTo>
                    <a:pt x="91" y="20"/>
                    <a:pt x="95" y="16"/>
                    <a:pt x="95" y="11"/>
                  </a:cubicBezTo>
                  <a:cubicBezTo>
                    <a:pt x="95" y="6"/>
                    <a:pt x="91" y="3"/>
                    <a:pt x="86" y="3"/>
                  </a:cubicBezTo>
                  <a:cubicBezTo>
                    <a:pt x="81" y="3"/>
                    <a:pt x="77" y="6"/>
                    <a:pt x="77" y="11"/>
                  </a:cubicBezTo>
                  <a:cubicBezTo>
                    <a:pt x="77" y="14"/>
                    <a:pt x="79" y="16"/>
                    <a:pt x="80" y="18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69" y="20"/>
                    <a:pt x="61" y="12"/>
                    <a:pt x="51" y="12"/>
                  </a:cubicBezTo>
                  <a:cubicBezTo>
                    <a:pt x="42" y="12"/>
                    <a:pt x="35" y="18"/>
                    <a:pt x="32" y="26"/>
                  </a:cubicBezTo>
                  <a:cubicBezTo>
                    <a:pt x="30" y="26"/>
                    <a:pt x="27" y="25"/>
                    <a:pt x="25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8" y="13"/>
                    <a:pt x="19" y="11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1" y="4"/>
                    <a:pt x="1" y="9"/>
                  </a:cubicBezTo>
                  <a:cubicBezTo>
                    <a:pt x="1" y="14"/>
                    <a:pt x="5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1" y="28"/>
                    <a:pt x="5" y="36"/>
                    <a:pt x="5" y="45"/>
                  </a:cubicBezTo>
                  <a:cubicBezTo>
                    <a:pt x="5" y="54"/>
                    <a:pt x="11" y="62"/>
                    <a:pt x="18" y="65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1" y="71"/>
                    <a:pt x="9" y="70"/>
                    <a:pt x="8" y="70"/>
                  </a:cubicBezTo>
                  <a:cubicBezTo>
                    <a:pt x="4" y="70"/>
                    <a:pt x="0" y="74"/>
                    <a:pt x="0" y="79"/>
                  </a:cubicBezTo>
                  <a:cubicBezTo>
                    <a:pt x="0" y="84"/>
                    <a:pt x="4" y="88"/>
                    <a:pt x="8" y="88"/>
                  </a:cubicBezTo>
                  <a:cubicBezTo>
                    <a:pt x="13" y="88"/>
                    <a:pt x="17" y="84"/>
                    <a:pt x="17" y="79"/>
                  </a:cubicBezTo>
                  <a:cubicBezTo>
                    <a:pt x="17" y="77"/>
                    <a:pt x="16" y="75"/>
                    <a:pt x="15" y="73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6"/>
                    <a:pt x="24" y="66"/>
                    <a:pt x="25" y="66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5" y="76"/>
                    <a:pt x="73" y="78"/>
                    <a:pt x="73" y="81"/>
                  </a:cubicBezTo>
                  <a:cubicBezTo>
                    <a:pt x="73" y="86"/>
                    <a:pt x="77" y="90"/>
                    <a:pt x="82" y="90"/>
                  </a:cubicBezTo>
                  <a:cubicBezTo>
                    <a:pt x="87" y="90"/>
                    <a:pt x="91" y="86"/>
                    <a:pt x="91" y="81"/>
                  </a:cubicBezTo>
                  <a:cubicBezTo>
                    <a:pt x="91" y="76"/>
                    <a:pt x="87" y="72"/>
                    <a:pt x="82" y="72"/>
                  </a:cubicBezTo>
                  <a:cubicBezTo>
                    <a:pt x="82" y="72"/>
                    <a:pt x="81" y="73"/>
                    <a:pt x="81" y="73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81" y="65"/>
                    <a:pt x="87" y="58"/>
                    <a:pt x="87" y="49"/>
                  </a:cubicBezTo>
                  <a:cubicBezTo>
                    <a:pt x="87" y="41"/>
                    <a:pt x="81" y="34"/>
                    <a:pt x="73" y="33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20"/>
                    <a:pt x="85" y="20"/>
                    <a:pt x="86" y="20"/>
                  </a:cubicBezTo>
                  <a:close/>
                  <a:moveTo>
                    <a:pt x="71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2"/>
                    <a:pt x="7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78"/>
            <p:cNvSpPr>
              <a:spLocks/>
            </p:cNvSpPr>
            <p:nvPr userDrawn="1"/>
          </p:nvSpPr>
          <p:spPr bwMode="auto">
            <a:xfrm>
              <a:off x="5076826" y="5735638"/>
              <a:ext cx="71438" cy="128588"/>
            </a:xfrm>
            <a:custGeom>
              <a:avLst/>
              <a:gdLst>
                <a:gd name="T0" fmla="*/ 25 w 29"/>
                <a:gd name="T1" fmla="*/ 38 h 52"/>
                <a:gd name="T2" fmla="*/ 19 w 29"/>
                <a:gd name="T3" fmla="*/ 35 h 52"/>
                <a:gd name="T4" fmla="*/ 16 w 29"/>
                <a:gd name="T5" fmla="*/ 27 h 52"/>
                <a:gd name="T6" fmla="*/ 19 w 29"/>
                <a:gd name="T7" fmla="*/ 19 h 52"/>
                <a:gd name="T8" fmla="*/ 22 w 29"/>
                <a:gd name="T9" fmla="*/ 16 h 52"/>
                <a:gd name="T10" fmla="*/ 16 w 29"/>
                <a:gd name="T11" fmla="*/ 10 h 52"/>
                <a:gd name="T12" fmla="*/ 16 w 29"/>
                <a:gd name="T13" fmla="*/ 8 h 52"/>
                <a:gd name="T14" fmla="*/ 23 w 29"/>
                <a:gd name="T15" fmla="*/ 0 h 52"/>
                <a:gd name="T16" fmla="*/ 8 w 29"/>
                <a:gd name="T17" fmla="*/ 8 h 52"/>
                <a:gd name="T18" fmla="*/ 0 w 29"/>
                <a:gd name="T19" fmla="*/ 27 h 52"/>
                <a:gd name="T20" fmla="*/ 8 w 29"/>
                <a:gd name="T21" fmla="*/ 46 h 52"/>
                <a:gd name="T22" fmla="*/ 18 w 29"/>
                <a:gd name="T23" fmla="*/ 52 h 52"/>
                <a:gd name="T24" fmla="*/ 29 w 29"/>
                <a:gd name="T25" fmla="*/ 45 h 52"/>
                <a:gd name="T26" fmla="*/ 25 w 29"/>
                <a:gd name="T27" fmla="*/ 3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52">
                  <a:moveTo>
                    <a:pt x="25" y="38"/>
                  </a:moveTo>
                  <a:cubicBezTo>
                    <a:pt x="23" y="37"/>
                    <a:pt x="21" y="36"/>
                    <a:pt x="19" y="35"/>
                  </a:cubicBezTo>
                  <a:cubicBezTo>
                    <a:pt x="17" y="32"/>
                    <a:pt x="16" y="30"/>
                    <a:pt x="16" y="27"/>
                  </a:cubicBezTo>
                  <a:cubicBezTo>
                    <a:pt x="16" y="24"/>
                    <a:pt x="17" y="21"/>
                    <a:pt x="19" y="19"/>
                  </a:cubicBezTo>
                  <a:cubicBezTo>
                    <a:pt x="20" y="18"/>
                    <a:pt x="21" y="17"/>
                    <a:pt x="22" y="16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0"/>
                    <a:pt x="15" y="9"/>
                    <a:pt x="16" y="8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8" y="1"/>
                    <a:pt x="12" y="3"/>
                    <a:pt x="8" y="8"/>
                  </a:cubicBezTo>
                  <a:cubicBezTo>
                    <a:pt x="3" y="13"/>
                    <a:pt x="0" y="19"/>
                    <a:pt x="0" y="27"/>
                  </a:cubicBezTo>
                  <a:cubicBezTo>
                    <a:pt x="0" y="34"/>
                    <a:pt x="3" y="41"/>
                    <a:pt x="8" y="46"/>
                  </a:cubicBezTo>
                  <a:cubicBezTo>
                    <a:pt x="11" y="48"/>
                    <a:pt x="14" y="51"/>
                    <a:pt x="18" y="52"/>
                  </a:cubicBezTo>
                  <a:cubicBezTo>
                    <a:pt x="29" y="45"/>
                    <a:pt x="29" y="45"/>
                    <a:pt x="29" y="45"/>
                  </a:cubicBezTo>
                  <a:lnTo>
                    <a:pt x="25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79"/>
            <p:cNvSpPr>
              <a:spLocks/>
            </p:cNvSpPr>
            <p:nvPr userDrawn="1"/>
          </p:nvSpPr>
          <p:spPr bwMode="auto">
            <a:xfrm>
              <a:off x="5280026" y="5735638"/>
              <a:ext cx="65088" cy="90488"/>
            </a:xfrm>
            <a:custGeom>
              <a:avLst/>
              <a:gdLst>
                <a:gd name="T0" fmla="*/ 9 w 26"/>
                <a:gd name="T1" fmla="*/ 9 h 37"/>
                <a:gd name="T2" fmla="*/ 9 w 26"/>
                <a:gd name="T3" fmla="*/ 10 h 37"/>
                <a:gd name="T4" fmla="*/ 3 w 26"/>
                <a:gd name="T5" fmla="*/ 16 h 37"/>
                <a:gd name="T6" fmla="*/ 7 w 26"/>
                <a:gd name="T7" fmla="*/ 19 h 37"/>
                <a:gd name="T8" fmla="*/ 10 w 26"/>
                <a:gd name="T9" fmla="*/ 27 h 37"/>
                <a:gd name="T10" fmla="*/ 10 w 26"/>
                <a:gd name="T11" fmla="*/ 29 h 37"/>
                <a:gd name="T12" fmla="*/ 16 w 26"/>
                <a:gd name="T13" fmla="*/ 37 h 37"/>
                <a:gd name="T14" fmla="*/ 26 w 26"/>
                <a:gd name="T15" fmla="*/ 31 h 37"/>
                <a:gd name="T16" fmla="*/ 26 w 26"/>
                <a:gd name="T17" fmla="*/ 27 h 37"/>
                <a:gd name="T18" fmla="*/ 18 w 26"/>
                <a:gd name="T19" fmla="*/ 8 h 37"/>
                <a:gd name="T20" fmla="*/ 0 w 26"/>
                <a:gd name="T21" fmla="*/ 0 h 37"/>
                <a:gd name="T22" fmla="*/ 9 w 26"/>
                <a:gd name="T23" fmla="*/ 8 h 37"/>
                <a:gd name="T24" fmla="*/ 9 w 26"/>
                <a:gd name="T25" fmla="*/ 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37">
                  <a:moveTo>
                    <a:pt x="9" y="9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5" y="17"/>
                    <a:pt x="6" y="17"/>
                    <a:pt x="7" y="19"/>
                  </a:cubicBezTo>
                  <a:cubicBezTo>
                    <a:pt x="9" y="21"/>
                    <a:pt x="10" y="24"/>
                    <a:pt x="10" y="27"/>
                  </a:cubicBezTo>
                  <a:cubicBezTo>
                    <a:pt x="10" y="27"/>
                    <a:pt x="10" y="28"/>
                    <a:pt x="10" y="29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9"/>
                    <a:pt x="26" y="28"/>
                    <a:pt x="26" y="27"/>
                  </a:cubicBezTo>
                  <a:cubicBezTo>
                    <a:pt x="26" y="19"/>
                    <a:pt x="23" y="13"/>
                    <a:pt x="18" y="8"/>
                  </a:cubicBezTo>
                  <a:cubicBezTo>
                    <a:pt x="13" y="3"/>
                    <a:pt x="7" y="0"/>
                    <a:pt x="0" y="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80"/>
            <p:cNvSpPr>
              <a:spLocks/>
            </p:cNvSpPr>
            <p:nvPr userDrawn="1"/>
          </p:nvSpPr>
          <p:spPr bwMode="auto">
            <a:xfrm>
              <a:off x="5251451" y="5816600"/>
              <a:ext cx="90488" cy="49213"/>
            </a:xfrm>
            <a:custGeom>
              <a:avLst/>
              <a:gdLst>
                <a:gd name="T0" fmla="*/ 27 w 37"/>
                <a:gd name="T1" fmla="*/ 8 h 20"/>
                <a:gd name="T2" fmla="*/ 26 w 37"/>
                <a:gd name="T3" fmla="*/ 7 h 20"/>
                <a:gd name="T4" fmla="*/ 21 w 37"/>
                <a:gd name="T5" fmla="*/ 0 h 20"/>
                <a:gd name="T6" fmla="*/ 19 w 37"/>
                <a:gd name="T7" fmla="*/ 2 h 20"/>
                <a:gd name="T8" fmla="*/ 8 w 37"/>
                <a:gd name="T9" fmla="*/ 4 h 20"/>
                <a:gd name="T10" fmla="*/ 0 w 37"/>
                <a:gd name="T11" fmla="*/ 9 h 20"/>
                <a:gd name="T12" fmla="*/ 7 w 37"/>
                <a:gd name="T13" fmla="*/ 20 h 20"/>
                <a:gd name="T14" fmla="*/ 11 w 37"/>
                <a:gd name="T15" fmla="*/ 20 h 20"/>
                <a:gd name="T16" fmla="*/ 30 w 37"/>
                <a:gd name="T17" fmla="*/ 13 h 20"/>
                <a:gd name="T18" fmla="*/ 37 w 37"/>
                <a:gd name="T19" fmla="*/ 2 h 20"/>
                <a:gd name="T20" fmla="*/ 28 w 37"/>
                <a:gd name="T21" fmla="*/ 8 h 20"/>
                <a:gd name="T22" fmla="*/ 27 w 37"/>
                <a:gd name="T23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27" y="8"/>
                  </a:moveTo>
                  <a:cubicBezTo>
                    <a:pt x="26" y="8"/>
                    <a:pt x="26" y="8"/>
                    <a:pt x="26" y="7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20" y="1"/>
                    <a:pt x="19" y="2"/>
                  </a:cubicBezTo>
                  <a:cubicBezTo>
                    <a:pt x="16" y="4"/>
                    <a:pt x="12" y="5"/>
                    <a:pt x="8" y="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20"/>
                    <a:pt x="10" y="20"/>
                    <a:pt x="11" y="20"/>
                  </a:cubicBezTo>
                  <a:cubicBezTo>
                    <a:pt x="18" y="20"/>
                    <a:pt x="25" y="18"/>
                    <a:pt x="30" y="13"/>
                  </a:cubicBezTo>
                  <a:cubicBezTo>
                    <a:pt x="33" y="10"/>
                    <a:pt x="35" y="6"/>
                    <a:pt x="37" y="2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7" y="8"/>
                    <a:pt x="2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81"/>
            <p:cNvSpPr>
              <a:spLocks/>
            </p:cNvSpPr>
            <p:nvPr userDrawn="1"/>
          </p:nvSpPr>
          <p:spPr bwMode="auto">
            <a:xfrm>
              <a:off x="5122863" y="5735638"/>
              <a:ext cx="169863" cy="130175"/>
            </a:xfrm>
            <a:custGeom>
              <a:avLst/>
              <a:gdLst>
                <a:gd name="T0" fmla="*/ 49 w 69"/>
                <a:gd name="T1" fmla="*/ 40 h 53"/>
                <a:gd name="T2" fmla="*/ 56 w 69"/>
                <a:gd name="T3" fmla="*/ 36 h 53"/>
                <a:gd name="T4" fmla="*/ 55 w 69"/>
                <a:gd name="T5" fmla="*/ 34 h 53"/>
                <a:gd name="T6" fmla="*/ 47 w 69"/>
                <a:gd name="T7" fmla="*/ 27 h 53"/>
                <a:gd name="T8" fmla="*/ 55 w 69"/>
                <a:gd name="T9" fmla="*/ 19 h 53"/>
                <a:gd name="T10" fmla="*/ 63 w 69"/>
                <a:gd name="T11" fmla="*/ 15 h 53"/>
                <a:gd name="T12" fmla="*/ 69 w 69"/>
                <a:gd name="T13" fmla="*/ 9 h 53"/>
                <a:gd name="T14" fmla="*/ 60 w 69"/>
                <a:gd name="T15" fmla="*/ 0 h 53"/>
                <a:gd name="T16" fmla="*/ 44 w 69"/>
                <a:gd name="T17" fmla="*/ 7 h 53"/>
                <a:gd name="T18" fmla="*/ 36 w 69"/>
                <a:gd name="T19" fmla="*/ 16 h 53"/>
                <a:gd name="T20" fmla="*/ 27 w 69"/>
                <a:gd name="T21" fmla="*/ 8 h 53"/>
                <a:gd name="T22" fmla="*/ 9 w 69"/>
                <a:gd name="T23" fmla="*/ 0 h 53"/>
                <a:gd name="T24" fmla="*/ 0 w 69"/>
                <a:gd name="T25" fmla="*/ 9 h 53"/>
                <a:gd name="T26" fmla="*/ 7 w 69"/>
                <a:gd name="T27" fmla="*/ 15 h 53"/>
                <a:gd name="T28" fmla="*/ 8 w 69"/>
                <a:gd name="T29" fmla="*/ 15 h 53"/>
                <a:gd name="T30" fmla="*/ 16 w 69"/>
                <a:gd name="T31" fmla="*/ 19 h 53"/>
                <a:gd name="T32" fmla="*/ 24 w 69"/>
                <a:gd name="T33" fmla="*/ 27 h 53"/>
                <a:gd name="T34" fmla="*/ 16 w 69"/>
                <a:gd name="T35" fmla="*/ 35 h 53"/>
                <a:gd name="T36" fmla="*/ 10 w 69"/>
                <a:gd name="T37" fmla="*/ 38 h 53"/>
                <a:gd name="T38" fmla="*/ 14 w 69"/>
                <a:gd name="T39" fmla="*/ 45 h 53"/>
                <a:gd name="T40" fmla="*/ 14 w 69"/>
                <a:gd name="T41" fmla="*/ 46 h 53"/>
                <a:gd name="T42" fmla="*/ 14 w 69"/>
                <a:gd name="T43" fmla="*/ 47 h 53"/>
                <a:gd name="T44" fmla="*/ 4 w 69"/>
                <a:gd name="T45" fmla="*/ 53 h 53"/>
                <a:gd name="T46" fmla="*/ 8 w 69"/>
                <a:gd name="T47" fmla="*/ 53 h 53"/>
                <a:gd name="T48" fmla="*/ 27 w 69"/>
                <a:gd name="T49" fmla="*/ 46 h 53"/>
                <a:gd name="T50" fmla="*/ 36 w 69"/>
                <a:gd name="T51" fmla="*/ 37 h 53"/>
                <a:gd name="T52" fmla="*/ 44 w 69"/>
                <a:gd name="T53" fmla="*/ 46 h 53"/>
                <a:gd name="T54" fmla="*/ 54 w 69"/>
                <a:gd name="T55" fmla="*/ 52 h 53"/>
                <a:gd name="T56" fmla="*/ 48 w 69"/>
                <a:gd name="T57" fmla="*/ 42 h 53"/>
                <a:gd name="T58" fmla="*/ 49 w 69"/>
                <a:gd name="T59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9" h="53">
                  <a:moveTo>
                    <a:pt x="49" y="40"/>
                  </a:moveTo>
                  <a:cubicBezTo>
                    <a:pt x="56" y="36"/>
                    <a:pt x="56" y="36"/>
                    <a:pt x="56" y="36"/>
                  </a:cubicBezTo>
                  <a:cubicBezTo>
                    <a:pt x="56" y="35"/>
                    <a:pt x="55" y="35"/>
                    <a:pt x="55" y="34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7" y="17"/>
                    <a:pt x="60" y="15"/>
                    <a:pt x="63" y="15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4" y="1"/>
                    <a:pt x="48" y="3"/>
                    <a:pt x="44" y="7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2" y="3"/>
                    <a:pt x="16" y="0"/>
                    <a:pt x="9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8" y="15"/>
                    <a:pt x="8" y="15"/>
                  </a:cubicBezTo>
                  <a:cubicBezTo>
                    <a:pt x="11" y="15"/>
                    <a:pt x="14" y="16"/>
                    <a:pt x="16" y="1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4" y="36"/>
                    <a:pt x="12" y="37"/>
                    <a:pt x="10" y="38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5" y="53"/>
                    <a:pt x="7" y="53"/>
                    <a:pt x="8" y="53"/>
                  </a:cubicBezTo>
                  <a:cubicBezTo>
                    <a:pt x="15" y="53"/>
                    <a:pt x="22" y="51"/>
                    <a:pt x="27" y="4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7" y="48"/>
                    <a:pt x="50" y="50"/>
                    <a:pt x="54" y="5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1"/>
                    <a:pt x="48" y="40"/>
                    <a:pt x="49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82"/>
            <p:cNvSpPr>
              <a:spLocks/>
            </p:cNvSpPr>
            <p:nvPr userDrawn="1"/>
          </p:nvSpPr>
          <p:spPr bwMode="auto">
            <a:xfrm>
              <a:off x="5076826" y="3435350"/>
              <a:ext cx="22225" cy="22225"/>
            </a:xfrm>
            <a:custGeom>
              <a:avLst/>
              <a:gdLst>
                <a:gd name="T0" fmla="*/ 9 w 9"/>
                <a:gd name="T1" fmla="*/ 0 h 9"/>
                <a:gd name="T2" fmla="*/ 0 w 9"/>
                <a:gd name="T3" fmla="*/ 0 h 9"/>
                <a:gd name="T4" fmla="*/ 0 w 9"/>
                <a:gd name="T5" fmla="*/ 0 h 9"/>
                <a:gd name="T6" fmla="*/ 0 w 9"/>
                <a:gd name="T7" fmla="*/ 8 h 9"/>
                <a:gd name="T8" fmla="*/ 0 w 9"/>
                <a:gd name="T9" fmla="*/ 9 h 9"/>
                <a:gd name="T10" fmla="*/ 9 w 9"/>
                <a:gd name="T11" fmla="*/ 9 h 9"/>
                <a:gd name="T12" fmla="*/ 9 w 9"/>
                <a:gd name="T13" fmla="*/ 8 h 9"/>
                <a:gd name="T14" fmla="*/ 9 w 9"/>
                <a:gd name="T15" fmla="*/ 0 h 9"/>
                <a:gd name="T16" fmla="*/ 9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83"/>
            <p:cNvSpPr>
              <a:spLocks/>
            </p:cNvSpPr>
            <p:nvPr userDrawn="1"/>
          </p:nvSpPr>
          <p:spPr bwMode="auto">
            <a:xfrm>
              <a:off x="5076826" y="3471863"/>
              <a:ext cx="22225" cy="22225"/>
            </a:xfrm>
            <a:custGeom>
              <a:avLst/>
              <a:gdLst>
                <a:gd name="T0" fmla="*/ 9 w 9"/>
                <a:gd name="T1" fmla="*/ 0 h 9"/>
                <a:gd name="T2" fmla="*/ 0 w 9"/>
                <a:gd name="T3" fmla="*/ 0 h 9"/>
                <a:gd name="T4" fmla="*/ 0 w 9"/>
                <a:gd name="T5" fmla="*/ 1 h 9"/>
                <a:gd name="T6" fmla="*/ 0 w 9"/>
                <a:gd name="T7" fmla="*/ 9 h 9"/>
                <a:gd name="T8" fmla="*/ 0 w 9"/>
                <a:gd name="T9" fmla="*/ 9 h 9"/>
                <a:gd name="T10" fmla="*/ 9 w 9"/>
                <a:gd name="T11" fmla="*/ 9 h 9"/>
                <a:gd name="T12" fmla="*/ 9 w 9"/>
                <a:gd name="T13" fmla="*/ 9 h 9"/>
                <a:gd name="T14" fmla="*/ 9 w 9"/>
                <a:gd name="T15" fmla="*/ 1 h 9"/>
                <a:gd name="T16" fmla="*/ 9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84"/>
            <p:cNvSpPr>
              <a:spLocks/>
            </p:cNvSpPr>
            <p:nvPr userDrawn="1"/>
          </p:nvSpPr>
          <p:spPr bwMode="auto">
            <a:xfrm>
              <a:off x="5076826" y="3511550"/>
              <a:ext cx="22225" cy="22225"/>
            </a:xfrm>
            <a:custGeom>
              <a:avLst/>
              <a:gdLst>
                <a:gd name="T0" fmla="*/ 9 w 9"/>
                <a:gd name="T1" fmla="*/ 0 h 9"/>
                <a:gd name="T2" fmla="*/ 0 w 9"/>
                <a:gd name="T3" fmla="*/ 0 h 9"/>
                <a:gd name="T4" fmla="*/ 0 w 9"/>
                <a:gd name="T5" fmla="*/ 0 h 9"/>
                <a:gd name="T6" fmla="*/ 0 w 9"/>
                <a:gd name="T7" fmla="*/ 8 h 9"/>
                <a:gd name="T8" fmla="*/ 0 w 9"/>
                <a:gd name="T9" fmla="*/ 9 h 9"/>
                <a:gd name="T10" fmla="*/ 9 w 9"/>
                <a:gd name="T11" fmla="*/ 9 h 9"/>
                <a:gd name="T12" fmla="*/ 9 w 9"/>
                <a:gd name="T13" fmla="*/ 8 h 9"/>
                <a:gd name="T14" fmla="*/ 9 w 9"/>
                <a:gd name="T15" fmla="*/ 0 h 9"/>
                <a:gd name="T16" fmla="*/ 9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85"/>
            <p:cNvSpPr>
              <a:spLocks noEditPoints="1"/>
            </p:cNvSpPr>
            <p:nvPr userDrawn="1"/>
          </p:nvSpPr>
          <p:spPr bwMode="auto">
            <a:xfrm>
              <a:off x="4986338" y="3430588"/>
              <a:ext cx="82550" cy="104775"/>
            </a:xfrm>
            <a:custGeom>
              <a:avLst/>
              <a:gdLst>
                <a:gd name="T0" fmla="*/ 34 w 34"/>
                <a:gd name="T1" fmla="*/ 22 h 43"/>
                <a:gd name="T2" fmla="*/ 25 w 34"/>
                <a:gd name="T3" fmla="*/ 16 h 43"/>
                <a:gd name="T4" fmla="*/ 25 w 34"/>
                <a:gd name="T5" fmla="*/ 20 h 43"/>
                <a:gd name="T6" fmla="*/ 14 w 34"/>
                <a:gd name="T7" fmla="*/ 20 h 43"/>
                <a:gd name="T8" fmla="*/ 14 w 34"/>
                <a:gd name="T9" fmla="*/ 19 h 43"/>
                <a:gd name="T10" fmla="*/ 25 w 34"/>
                <a:gd name="T11" fmla="*/ 8 h 43"/>
                <a:gd name="T12" fmla="*/ 27 w 34"/>
                <a:gd name="T13" fmla="*/ 10 h 43"/>
                <a:gd name="T14" fmla="*/ 30 w 34"/>
                <a:gd name="T15" fmla="*/ 0 h 43"/>
                <a:gd name="T16" fmla="*/ 19 w 34"/>
                <a:gd name="T17" fmla="*/ 3 h 43"/>
                <a:gd name="T18" fmla="*/ 22 w 34"/>
                <a:gd name="T19" fmla="*/ 5 h 43"/>
                <a:gd name="T20" fmla="*/ 11 w 34"/>
                <a:gd name="T21" fmla="*/ 16 h 43"/>
                <a:gd name="T22" fmla="*/ 7 w 34"/>
                <a:gd name="T23" fmla="*/ 14 h 43"/>
                <a:gd name="T24" fmla="*/ 0 w 34"/>
                <a:gd name="T25" fmla="*/ 22 h 43"/>
                <a:gd name="T26" fmla="*/ 7 w 34"/>
                <a:gd name="T27" fmla="*/ 29 h 43"/>
                <a:gd name="T28" fmla="*/ 12 w 34"/>
                <a:gd name="T29" fmla="*/ 28 h 43"/>
                <a:gd name="T30" fmla="*/ 22 w 34"/>
                <a:gd name="T31" fmla="*/ 38 h 43"/>
                <a:gd name="T32" fmla="*/ 19 w 34"/>
                <a:gd name="T33" fmla="*/ 41 h 43"/>
                <a:gd name="T34" fmla="*/ 30 w 34"/>
                <a:gd name="T35" fmla="*/ 43 h 43"/>
                <a:gd name="T36" fmla="*/ 27 w 34"/>
                <a:gd name="T37" fmla="*/ 33 h 43"/>
                <a:gd name="T38" fmla="*/ 25 w 34"/>
                <a:gd name="T39" fmla="*/ 35 h 43"/>
                <a:gd name="T40" fmla="*/ 14 w 34"/>
                <a:gd name="T41" fmla="*/ 25 h 43"/>
                <a:gd name="T42" fmla="*/ 14 w 34"/>
                <a:gd name="T43" fmla="*/ 24 h 43"/>
                <a:gd name="T44" fmla="*/ 25 w 34"/>
                <a:gd name="T45" fmla="*/ 24 h 43"/>
                <a:gd name="T46" fmla="*/ 25 w 34"/>
                <a:gd name="T47" fmla="*/ 27 h 43"/>
                <a:gd name="T48" fmla="*/ 34 w 34"/>
                <a:gd name="T49" fmla="*/ 22 h 43"/>
                <a:gd name="T50" fmla="*/ 7 w 34"/>
                <a:gd name="T51" fmla="*/ 25 h 43"/>
                <a:gd name="T52" fmla="*/ 4 w 34"/>
                <a:gd name="T53" fmla="*/ 22 h 43"/>
                <a:gd name="T54" fmla="*/ 7 w 34"/>
                <a:gd name="T55" fmla="*/ 18 h 43"/>
                <a:gd name="T56" fmla="*/ 11 w 34"/>
                <a:gd name="T57" fmla="*/ 22 h 43"/>
                <a:gd name="T58" fmla="*/ 7 w 34"/>
                <a:gd name="T59" fmla="*/ 2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43">
                  <a:moveTo>
                    <a:pt x="34" y="22"/>
                  </a:moveTo>
                  <a:cubicBezTo>
                    <a:pt x="25" y="16"/>
                    <a:pt x="25" y="16"/>
                    <a:pt x="25" y="16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5"/>
                    <a:pt x="9" y="14"/>
                    <a:pt x="7" y="14"/>
                  </a:cubicBezTo>
                  <a:cubicBezTo>
                    <a:pt x="3" y="14"/>
                    <a:pt x="0" y="18"/>
                    <a:pt x="0" y="22"/>
                  </a:cubicBezTo>
                  <a:cubicBezTo>
                    <a:pt x="0" y="26"/>
                    <a:pt x="3" y="29"/>
                    <a:pt x="7" y="29"/>
                  </a:cubicBezTo>
                  <a:cubicBezTo>
                    <a:pt x="9" y="29"/>
                    <a:pt x="10" y="29"/>
                    <a:pt x="12" y="2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7"/>
                    <a:pt x="25" y="27"/>
                    <a:pt x="25" y="27"/>
                  </a:cubicBezTo>
                  <a:lnTo>
                    <a:pt x="34" y="22"/>
                  </a:lnTo>
                  <a:close/>
                  <a:moveTo>
                    <a:pt x="7" y="25"/>
                  </a:moveTo>
                  <a:cubicBezTo>
                    <a:pt x="5" y="25"/>
                    <a:pt x="4" y="24"/>
                    <a:pt x="4" y="22"/>
                  </a:cubicBezTo>
                  <a:cubicBezTo>
                    <a:pt x="4" y="20"/>
                    <a:pt x="5" y="18"/>
                    <a:pt x="7" y="18"/>
                  </a:cubicBezTo>
                  <a:cubicBezTo>
                    <a:pt x="9" y="18"/>
                    <a:pt x="11" y="20"/>
                    <a:pt x="11" y="22"/>
                  </a:cubicBezTo>
                  <a:cubicBezTo>
                    <a:pt x="11" y="24"/>
                    <a:pt x="9" y="25"/>
                    <a:pt x="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86"/>
            <p:cNvSpPr>
              <a:spLocks/>
            </p:cNvSpPr>
            <p:nvPr userDrawn="1"/>
          </p:nvSpPr>
          <p:spPr bwMode="auto">
            <a:xfrm>
              <a:off x="4029076" y="5175250"/>
              <a:ext cx="33338" cy="30163"/>
            </a:xfrm>
            <a:custGeom>
              <a:avLst/>
              <a:gdLst>
                <a:gd name="T0" fmla="*/ 7 w 14"/>
                <a:gd name="T1" fmla="*/ 0 h 12"/>
                <a:gd name="T2" fmla="*/ 0 w 14"/>
                <a:gd name="T3" fmla="*/ 8 h 12"/>
                <a:gd name="T4" fmla="*/ 0 w 14"/>
                <a:gd name="T5" fmla="*/ 12 h 12"/>
                <a:gd name="T6" fmla="*/ 14 w 14"/>
                <a:gd name="T7" fmla="*/ 12 h 12"/>
                <a:gd name="T8" fmla="*/ 14 w 14"/>
                <a:gd name="T9" fmla="*/ 8 h 12"/>
                <a:gd name="T10" fmla="*/ 7 w 14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7" y="0"/>
                  </a:moveTo>
                  <a:cubicBezTo>
                    <a:pt x="3" y="0"/>
                    <a:pt x="0" y="4"/>
                    <a:pt x="0" y="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4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87"/>
            <p:cNvSpPr>
              <a:spLocks/>
            </p:cNvSpPr>
            <p:nvPr userDrawn="1"/>
          </p:nvSpPr>
          <p:spPr bwMode="auto">
            <a:xfrm>
              <a:off x="4041776" y="5219700"/>
              <a:ext cx="9525" cy="20638"/>
            </a:xfrm>
            <a:custGeom>
              <a:avLst/>
              <a:gdLst>
                <a:gd name="T0" fmla="*/ 2 w 4"/>
                <a:gd name="T1" fmla="*/ 0 h 8"/>
                <a:gd name="T2" fmla="*/ 0 w 4"/>
                <a:gd name="T3" fmla="*/ 2 h 8"/>
                <a:gd name="T4" fmla="*/ 0 w 4"/>
                <a:gd name="T5" fmla="*/ 4 h 8"/>
                <a:gd name="T6" fmla="*/ 0 w 4"/>
                <a:gd name="T7" fmla="*/ 8 h 8"/>
                <a:gd name="T8" fmla="*/ 0 w 4"/>
                <a:gd name="T9" fmla="*/ 8 h 8"/>
                <a:gd name="T10" fmla="*/ 4 w 4"/>
                <a:gd name="T11" fmla="*/ 8 h 8"/>
                <a:gd name="T12" fmla="*/ 4 w 4"/>
                <a:gd name="T13" fmla="*/ 8 h 8"/>
                <a:gd name="T14" fmla="*/ 4 w 4"/>
                <a:gd name="T15" fmla="*/ 4 h 8"/>
                <a:gd name="T16" fmla="*/ 4 w 4"/>
                <a:gd name="T17" fmla="*/ 2 h 8"/>
                <a:gd name="T18" fmla="*/ 2 w 4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8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88"/>
            <p:cNvSpPr>
              <a:spLocks noEditPoints="1"/>
            </p:cNvSpPr>
            <p:nvPr userDrawn="1"/>
          </p:nvSpPr>
          <p:spPr bwMode="auto">
            <a:xfrm>
              <a:off x="3976688" y="5132388"/>
              <a:ext cx="138113" cy="158750"/>
            </a:xfrm>
            <a:custGeom>
              <a:avLst/>
              <a:gdLst>
                <a:gd name="T0" fmla="*/ 55 w 56"/>
                <a:gd name="T1" fmla="*/ 17 h 65"/>
                <a:gd name="T2" fmla="*/ 55 w 56"/>
                <a:gd name="T3" fmla="*/ 12 h 65"/>
                <a:gd name="T4" fmla="*/ 53 w 56"/>
                <a:gd name="T5" fmla="*/ 10 h 65"/>
                <a:gd name="T6" fmla="*/ 30 w 56"/>
                <a:gd name="T7" fmla="*/ 1 h 65"/>
                <a:gd name="T8" fmla="*/ 26 w 56"/>
                <a:gd name="T9" fmla="*/ 1 h 65"/>
                <a:gd name="T10" fmla="*/ 3 w 56"/>
                <a:gd name="T11" fmla="*/ 10 h 65"/>
                <a:gd name="T12" fmla="*/ 1 w 56"/>
                <a:gd name="T13" fmla="*/ 12 h 65"/>
                <a:gd name="T14" fmla="*/ 1 w 56"/>
                <a:gd name="T15" fmla="*/ 17 h 65"/>
                <a:gd name="T16" fmla="*/ 27 w 56"/>
                <a:gd name="T17" fmla="*/ 65 h 65"/>
                <a:gd name="T18" fmla="*/ 28 w 56"/>
                <a:gd name="T19" fmla="*/ 65 h 65"/>
                <a:gd name="T20" fmla="*/ 29 w 56"/>
                <a:gd name="T21" fmla="*/ 65 h 65"/>
                <a:gd name="T22" fmla="*/ 55 w 56"/>
                <a:gd name="T23" fmla="*/ 17 h 65"/>
                <a:gd name="T24" fmla="*/ 41 w 56"/>
                <a:gd name="T25" fmla="*/ 38 h 65"/>
                <a:gd name="T26" fmla="*/ 28 w 56"/>
                <a:gd name="T27" fmla="*/ 51 h 65"/>
                <a:gd name="T28" fmla="*/ 15 w 56"/>
                <a:gd name="T29" fmla="*/ 38 h 65"/>
                <a:gd name="T30" fmla="*/ 15 w 56"/>
                <a:gd name="T31" fmla="*/ 32 h 65"/>
                <a:gd name="T32" fmla="*/ 17 w 56"/>
                <a:gd name="T33" fmla="*/ 30 h 65"/>
                <a:gd name="T34" fmla="*/ 17 w 56"/>
                <a:gd name="T35" fmla="*/ 26 h 65"/>
                <a:gd name="T36" fmla="*/ 28 w 56"/>
                <a:gd name="T37" fmla="*/ 14 h 65"/>
                <a:gd name="T38" fmla="*/ 39 w 56"/>
                <a:gd name="T39" fmla="*/ 26 h 65"/>
                <a:gd name="T40" fmla="*/ 39 w 56"/>
                <a:gd name="T41" fmla="*/ 30 h 65"/>
                <a:gd name="T42" fmla="*/ 41 w 56"/>
                <a:gd name="T43" fmla="*/ 32 h 65"/>
                <a:gd name="T44" fmla="*/ 41 w 56"/>
                <a:gd name="T45" fmla="*/ 3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65">
                  <a:moveTo>
                    <a:pt x="55" y="17"/>
                  </a:moveTo>
                  <a:cubicBezTo>
                    <a:pt x="55" y="15"/>
                    <a:pt x="55" y="14"/>
                    <a:pt x="55" y="12"/>
                  </a:cubicBezTo>
                  <a:cubicBezTo>
                    <a:pt x="55" y="11"/>
                    <a:pt x="54" y="10"/>
                    <a:pt x="53" y="10"/>
                  </a:cubicBezTo>
                  <a:cubicBezTo>
                    <a:pt x="43" y="10"/>
                    <a:pt x="36" y="7"/>
                    <a:pt x="30" y="1"/>
                  </a:cubicBezTo>
                  <a:cubicBezTo>
                    <a:pt x="29" y="0"/>
                    <a:pt x="27" y="0"/>
                    <a:pt x="26" y="1"/>
                  </a:cubicBezTo>
                  <a:cubicBezTo>
                    <a:pt x="20" y="7"/>
                    <a:pt x="13" y="10"/>
                    <a:pt x="3" y="10"/>
                  </a:cubicBezTo>
                  <a:cubicBezTo>
                    <a:pt x="2" y="10"/>
                    <a:pt x="1" y="11"/>
                    <a:pt x="1" y="12"/>
                  </a:cubicBezTo>
                  <a:cubicBezTo>
                    <a:pt x="1" y="14"/>
                    <a:pt x="1" y="15"/>
                    <a:pt x="1" y="17"/>
                  </a:cubicBezTo>
                  <a:cubicBezTo>
                    <a:pt x="0" y="33"/>
                    <a:pt x="0" y="56"/>
                    <a:pt x="27" y="6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56" y="56"/>
                    <a:pt x="56" y="33"/>
                    <a:pt x="55" y="17"/>
                  </a:cubicBezTo>
                  <a:close/>
                  <a:moveTo>
                    <a:pt x="41" y="38"/>
                  </a:moveTo>
                  <a:cubicBezTo>
                    <a:pt x="41" y="45"/>
                    <a:pt x="35" y="51"/>
                    <a:pt x="28" y="51"/>
                  </a:cubicBezTo>
                  <a:cubicBezTo>
                    <a:pt x="21" y="51"/>
                    <a:pt x="15" y="45"/>
                    <a:pt x="15" y="38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6" y="30"/>
                    <a:pt x="17" y="30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19"/>
                    <a:pt x="22" y="14"/>
                    <a:pt x="28" y="14"/>
                  </a:cubicBezTo>
                  <a:cubicBezTo>
                    <a:pt x="34" y="14"/>
                    <a:pt x="39" y="19"/>
                    <a:pt x="39" y="26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0" y="30"/>
                    <a:pt x="41" y="31"/>
                    <a:pt x="41" y="32"/>
                  </a:cubicBezTo>
                  <a:lnTo>
                    <a:pt x="41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89"/>
            <p:cNvSpPr>
              <a:spLocks noEditPoints="1"/>
            </p:cNvSpPr>
            <p:nvPr userDrawn="1"/>
          </p:nvSpPr>
          <p:spPr bwMode="auto">
            <a:xfrm>
              <a:off x="3273426" y="4706938"/>
              <a:ext cx="185738" cy="187325"/>
            </a:xfrm>
            <a:custGeom>
              <a:avLst/>
              <a:gdLst>
                <a:gd name="T0" fmla="*/ 30 w 76"/>
                <a:gd name="T1" fmla="*/ 73 h 76"/>
                <a:gd name="T2" fmla="*/ 33 w 76"/>
                <a:gd name="T3" fmla="*/ 76 h 76"/>
                <a:gd name="T4" fmla="*/ 42 w 76"/>
                <a:gd name="T5" fmla="*/ 76 h 76"/>
                <a:gd name="T6" fmla="*/ 45 w 76"/>
                <a:gd name="T7" fmla="*/ 73 h 76"/>
                <a:gd name="T8" fmla="*/ 46 w 76"/>
                <a:gd name="T9" fmla="*/ 68 h 76"/>
                <a:gd name="T10" fmla="*/ 53 w 76"/>
                <a:gd name="T11" fmla="*/ 65 h 76"/>
                <a:gd name="T12" fmla="*/ 57 w 76"/>
                <a:gd name="T13" fmla="*/ 68 h 76"/>
                <a:gd name="T14" fmla="*/ 62 w 76"/>
                <a:gd name="T15" fmla="*/ 68 h 76"/>
                <a:gd name="T16" fmla="*/ 68 w 76"/>
                <a:gd name="T17" fmla="*/ 62 h 76"/>
                <a:gd name="T18" fmla="*/ 68 w 76"/>
                <a:gd name="T19" fmla="*/ 57 h 76"/>
                <a:gd name="T20" fmla="*/ 65 w 76"/>
                <a:gd name="T21" fmla="*/ 53 h 76"/>
                <a:gd name="T22" fmla="*/ 68 w 76"/>
                <a:gd name="T23" fmla="*/ 46 h 76"/>
                <a:gd name="T24" fmla="*/ 73 w 76"/>
                <a:gd name="T25" fmla="*/ 45 h 76"/>
                <a:gd name="T26" fmla="*/ 76 w 76"/>
                <a:gd name="T27" fmla="*/ 42 h 76"/>
                <a:gd name="T28" fmla="*/ 76 w 76"/>
                <a:gd name="T29" fmla="*/ 34 h 76"/>
                <a:gd name="T30" fmla="*/ 73 w 76"/>
                <a:gd name="T31" fmla="*/ 30 h 76"/>
                <a:gd name="T32" fmla="*/ 68 w 76"/>
                <a:gd name="T33" fmla="*/ 30 h 76"/>
                <a:gd name="T34" fmla="*/ 65 w 76"/>
                <a:gd name="T35" fmla="*/ 23 h 76"/>
                <a:gd name="T36" fmla="*/ 68 w 76"/>
                <a:gd name="T37" fmla="*/ 19 h 76"/>
                <a:gd name="T38" fmla="*/ 68 w 76"/>
                <a:gd name="T39" fmla="*/ 14 h 76"/>
                <a:gd name="T40" fmla="*/ 62 w 76"/>
                <a:gd name="T41" fmla="*/ 8 h 76"/>
                <a:gd name="T42" fmla="*/ 57 w 76"/>
                <a:gd name="T43" fmla="*/ 8 h 76"/>
                <a:gd name="T44" fmla="*/ 53 w 76"/>
                <a:gd name="T45" fmla="*/ 11 h 76"/>
                <a:gd name="T46" fmla="*/ 46 w 76"/>
                <a:gd name="T47" fmla="*/ 8 h 76"/>
                <a:gd name="T48" fmla="*/ 45 w 76"/>
                <a:gd name="T49" fmla="*/ 3 h 76"/>
                <a:gd name="T50" fmla="*/ 42 w 76"/>
                <a:gd name="T51" fmla="*/ 0 h 76"/>
                <a:gd name="T52" fmla="*/ 34 w 76"/>
                <a:gd name="T53" fmla="*/ 0 h 76"/>
                <a:gd name="T54" fmla="*/ 30 w 76"/>
                <a:gd name="T55" fmla="*/ 3 h 76"/>
                <a:gd name="T56" fmla="*/ 30 w 76"/>
                <a:gd name="T57" fmla="*/ 8 h 76"/>
                <a:gd name="T58" fmla="*/ 22 w 76"/>
                <a:gd name="T59" fmla="*/ 11 h 76"/>
                <a:gd name="T60" fmla="*/ 18 w 76"/>
                <a:gd name="T61" fmla="*/ 8 h 76"/>
                <a:gd name="T62" fmla="*/ 13 w 76"/>
                <a:gd name="T63" fmla="*/ 8 h 76"/>
                <a:gd name="T64" fmla="*/ 8 w 76"/>
                <a:gd name="T65" fmla="*/ 14 h 76"/>
                <a:gd name="T66" fmla="*/ 7 w 76"/>
                <a:gd name="T67" fmla="*/ 19 h 76"/>
                <a:gd name="T68" fmla="*/ 11 w 76"/>
                <a:gd name="T69" fmla="*/ 23 h 76"/>
                <a:gd name="T70" fmla="*/ 8 w 76"/>
                <a:gd name="T71" fmla="*/ 30 h 76"/>
                <a:gd name="T72" fmla="*/ 3 w 76"/>
                <a:gd name="T73" fmla="*/ 31 h 76"/>
                <a:gd name="T74" fmla="*/ 0 w 76"/>
                <a:gd name="T75" fmla="*/ 34 h 76"/>
                <a:gd name="T76" fmla="*/ 0 w 76"/>
                <a:gd name="T77" fmla="*/ 42 h 76"/>
                <a:gd name="T78" fmla="*/ 3 w 76"/>
                <a:gd name="T79" fmla="*/ 46 h 76"/>
                <a:gd name="T80" fmla="*/ 8 w 76"/>
                <a:gd name="T81" fmla="*/ 46 h 76"/>
                <a:gd name="T82" fmla="*/ 11 w 76"/>
                <a:gd name="T83" fmla="*/ 53 h 76"/>
                <a:gd name="T84" fmla="*/ 7 w 76"/>
                <a:gd name="T85" fmla="*/ 57 h 76"/>
                <a:gd name="T86" fmla="*/ 8 w 76"/>
                <a:gd name="T87" fmla="*/ 62 h 76"/>
                <a:gd name="T88" fmla="*/ 13 w 76"/>
                <a:gd name="T89" fmla="*/ 68 h 76"/>
                <a:gd name="T90" fmla="*/ 18 w 76"/>
                <a:gd name="T91" fmla="*/ 68 h 76"/>
                <a:gd name="T92" fmla="*/ 22 w 76"/>
                <a:gd name="T93" fmla="*/ 65 h 76"/>
                <a:gd name="T94" fmla="*/ 29 w 76"/>
                <a:gd name="T95" fmla="*/ 68 h 76"/>
                <a:gd name="T96" fmla="*/ 30 w 76"/>
                <a:gd name="T97" fmla="*/ 73 h 76"/>
                <a:gd name="T98" fmla="*/ 24 w 76"/>
                <a:gd name="T99" fmla="*/ 38 h 76"/>
                <a:gd name="T100" fmla="*/ 38 w 76"/>
                <a:gd name="T101" fmla="*/ 24 h 76"/>
                <a:gd name="T102" fmla="*/ 51 w 76"/>
                <a:gd name="T103" fmla="*/ 38 h 76"/>
                <a:gd name="T104" fmla="*/ 38 w 76"/>
                <a:gd name="T105" fmla="*/ 51 h 76"/>
                <a:gd name="T106" fmla="*/ 24 w 76"/>
                <a:gd name="T107" fmla="*/ 3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6" h="76">
                  <a:moveTo>
                    <a:pt x="30" y="73"/>
                  </a:moveTo>
                  <a:cubicBezTo>
                    <a:pt x="30" y="75"/>
                    <a:pt x="32" y="76"/>
                    <a:pt x="33" y="76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43" y="76"/>
                    <a:pt x="45" y="75"/>
                    <a:pt x="45" y="73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8" y="67"/>
                    <a:pt x="51" y="66"/>
                    <a:pt x="53" y="65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9" y="69"/>
                    <a:pt x="61" y="69"/>
                    <a:pt x="62" y="68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9" y="61"/>
                    <a:pt x="69" y="59"/>
                    <a:pt x="68" y="57"/>
                  </a:cubicBezTo>
                  <a:cubicBezTo>
                    <a:pt x="65" y="53"/>
                    <a:pt x="65" y="53"/>
                    <a:pt x="65" y="53"/>
                  </a:cubicBezTo>
                  <a:cubicBezTo>
                    <a:pt x="66" y="51"/>
                    <a:pt x="67" y="49"/>
                    <a:pt x="68" y="46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4" y="45"/>
                    <a:pt x="76" y="44"/>
                    <a:pt x="76" y="42"/>
                  </a:cubicBezTo>
                  <a:cubicBezTo>
                    <a:pt x="76" y="34"/>
                    <a:pt x="76" y="34"/>
                    <a:pt x="76" y="34"/>
                  </a:cubicBezTo>
                  <a:cubicBezTo>
                    <a:pt x="76" y="32"/>
                    <a:pt x="74" y="31"/>
                    <a:pt x="73" y="30"/>
                  </a:cubicBezTo>
                  <a:cubicBezTo>
                    <a:pt x="68" y="30"/>
                    <a:pt x="68" y="30"/>
                    <a:pt x="68" y="30"/>
                  </a:cubicBezTo>
                  <a:cubicBezTo>
                    <a:pt x="67" y="27"/>
                    <a:pt x="66" y="25"/>
                    <a:pt x="65" y="23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9" y="17"/>
                    <a:pt x="69" y="15"/>
                    <a:pt x="68" y="14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1" y="7"/>
                    <a:pt x="59" y="7"/>
                    <a:pt x="57" y="8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1" y="10"/>
                    <a:pt x="49" y="9"/>
                    <a:pt x="46" y="8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2" y="0"/>
                    <a:pt x="30" y="1"/>
                    <a:pt x="30" y="3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7" y="9"/>
                    <a:pt x="24" y="10"/>
                    <a:pt x="22" y="11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5" y="7"/>
                    <a:pt x="13" y="8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6" y="15"/>
                    <a:pt x="6" y="17"/>
                    <a:pt x="7" y="19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9" y="25"/>
                    <a:pt x="8" y="28"/>
                    <a:pt x="8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1"/>
                    <a:pt x="0" y="32"/>
                    <a:pt x="0" y="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4"/>
                    <a:pt x="1" y="46"/>
                    <a:pt x="3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9" y="49"/>
                    <a:pt x="10" y="51"/>
                    <a:pt x="11" y="53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6" y="59"/>
                    <a:pt x="6" y="61"/>
                    <a:pt x="8" y="62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5" y="69"/>
                    <a:pt x="17" y="69"/>
                    <a:pt x="18" y="68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24" y="66"/>
                    <a:pt x="27" y="67"/>
                    <a:pt x="29" y="68"/>
                  </a:cubicBezTo>
                  <a:lnTo>
                    <a:pt x="30" y="73"/>
                  </a:lnTo>
                  <a:close/>
                  <a:moveTo>
                    <a:pt x="24" y="38"/>
                  </a:moveTo>
                  <a:cubicBezTo>
                    <a:pt x="24" y="30"/>
                    <a:pt x="30" y="24"/>
                    <a:pt x="38" y="24"/>
                  </a:cubicBezTo>
                  <a:cubicBezTo>
                    <a:pt x="45" y="24"/>
                    <a:pt x="51" y="30"/>
                    <a:pt x="51" y="38"/>
                  </a:cubicBezTo>
                  <a:cubicBezTo>
                    <a:pt x="51" y="45"/>
                    <a:pt x="45" y="51"/>
                    <a:pt x="38" y="51"/>
                  </a:cubicBezTo>
                  <a:cubicBezTo>
                    <a:pt x="30" y="51"/>
                    <a:pt x="24" y="45"/>
                    <a:pt x="24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90"/>
            <p:cNvSpPr>
              <a:spLocks/>
            </p:cNvSpPr>
            <p:nvPr userDrawn="1"/>
          </p:nvSpPr>
          <p:spPr bwMode="auto">
            <a:xfrm>
              <a:off x="4708526" y="5332413"/>
              <a:ext cx="84138" cy="33338"/>
            </a:xfrm>
            <a:custGeom>
              <a:avLst/>
              <a:gdLst>
                <a:gd name="T0" fmla="*/ 28 w 53"/>
                <a:gd name="T1" fmla="*/ 21 h 21"/>
                <a:gd name="T2" fmla="*/ 51 w 53"/>
                <a:gd name="T3" fmla="*/ 14 h 21"/>
                <a:gd name="T4" fmla="*/ 53 w 53"/>
                <a:gd name="T5" fmla="*/ 0 h 21"/>
                <a:gd name="T6" fmla="*/ 3 w 53"/>
                <a:gd name="T7" fmla="*/ 4 h 21"/>
                <a:gd name="T8" fmla="*/ 0 w 53"/>
                <a:gd name="T9" fmla="*/ 16 h 21"/>
                <a:gd name="T10" fmla="*/ 20 w 53"/>
                <a:gd name="T11" fmla="*/ 19 h 21"/>
                <a:gd name="T12" fmla="*/ 28 w 53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1">
                  <a:moveTo>
                    <a:pt x="28" y="21"/>
                  </a:moveTo>
                  <a:lnTo>
                    <a:pt x="51" y="14"/>
                  </a:lnTo>
                  <a:lnTo>
                    <a:pt x="53" y="0"/>
                  </a:lnTo>
                  <a:lnTo>
                    <a:pt x="3" y="4"/>
                  </a:lnTo>
                  <a:lnTo>
                    <a:pt x="0" y="16"/>
                  </a:lnTo>
                  <a:lnTo>
                    <a:pt x="20" y="19"/>
                  </a:lnTo>
                  <a:lnTo>
                    <a:pt x="28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91"/>
            <p:cNvSpPr>
              <a:spLocks/>
            </p:cNvSpPr>
            <p:nvPr userDrawn="1"/>
          </p:nvSpPr>
          <p:spPr bwMode="auto">
            <a:xfrm>
              <a:off x="4646613" y="5308600"/>
              <a:ext cx="74613" cy="73025"/>
            </a:xfrm>
            <a:custGeom>
              <a:avLst/>
              <a:gdLst>
                <a:gd name="T0" fmla="*/ 19 w 30"/>
                <a:gd name="T1" fmla="*/ 30 h 30"/>
                <a:gd name="T2" fmla="*/ 22 w 30"/>
                <a:gd name="T3" fmla="*/ 21 h 30"/>
                <a:gd name="T4" fmla="*/ 25 w 30"/>
                <a:gd name="T5" fmla="*/ 10 h 30"/>
                <a:gd name="T6" fmla="*/ 26 w 30"/>
                <a:gd name="T7" fmla="*/ 9 h 30"/>
                <a:gd name="T8" fmla="*/ 30 w 30"/>
                <a:gd name="T9" fmla="*/ 9 h 30"/>
                <a:gd name="T10" fmla="*/ 24 w 30"/>
                <a:gd name="T11" fmla="*/ 0 h 30"/>
                <a:gd name="T12" fmla="*/ 24 w 30"/>
                <a:gd name="T13" fmla="*/ 0 h 30"/>
                <a:gd name="T14" fmla="*/ 17 w 30"/>
                <a:gd name="T15" fmla="*/ 4 h 30"/>
                <a:gd name="T16" fmla="*/ 0 w 30"/>
                <a:gd name="T17" fmla="*/ 14 h 30"/>
                <a:gd name="T18" fmla="*/ 7 w 30"/>
                <a:gd name="T19" fmla="*/ 29 h 30"/>
                <a:gd name="T20" fmla="*/ 19 w 30"/>
                <a:gd name="T2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0">
                  <a:moveTo>
                    <a:pt x="19" y="30"/>
                  </a:moveTo>
                  <a:cubicBezTo>
                    <a:pt x="22" y="21"/>
                    <a:pt x="22" y="21"/>
                    <a:pt x="22" y="21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9"/>
                    <a:pt x="26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29"/>
                    <a:pt x="7" y="29"/>
                    <a:pt x="7" y="29"/>
                  </a:cubicBezTo>
                  <a:lnTo>
                    <a:pt x="19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92"/>
            <p:cNvSpPr>
              <a:spLocks/>
            </p:cNvSpPr>
            <p:nvPr userDrawn="1"/>
          </p:nvSpPr>
          <p:spPr bwMode="auto">
            <a:xfrm>
              <a:off x="4622801" y="5229225"/>
              <a:ext cx="66675" cy="106363"/>
            </a:xfrm>
            <a:custGeom>
              <a:avLst/>
              <a:gdLst>
                <a:gd name="T0" fmla="*/ 9 w 27"/>
                <a:gd name="T1" fmla="*/ 43 h 43"/>
                <a:gd name="T2" fmla="*/ 9 w 27"/>
                <a:gd name="T3" fmla="*/ 43 h 43"/>
                <a:gd name="T4" fmla="*/ 24 w 27"/>
                <a:gd name="T5" fmla="*/ 35 h 43"/>
                <a:gd name="T6" fmla="*/ 24 w 27"/>
                <a:gd name="T7" fmla="*/ 34 h 43"/>
                <a:gd name="T8" fmla="*/ 27 w 27"/>
                <a:gd name="T9" fmla="*/ 10 h 43"/>
                <a:gd name="T10" fmla="*/ 20 w 27"/>
                <a:gd name="T11" fmla="*/ 0 h 43"/>
                <a:gd name="T12" fmla="*/ 8 w 27"/>
                <a:gd name="T13" fmla="*/ 20 h 43"/>
                <a:gd name="T14" fmla="*/ 8 w 27"/>
                <a:gd name="T15" fmla="*/ 20 h 43"/>
                <a:gd name="T16" fmla="*/ 0 w 27"/>
                <a:gd name="T17" fmla="*/ 31 h 43"/>
                <a:gd name="T18" fmla="*/ 9 w 27"/>
                <a:gd name="T1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43">
                  <a:moveTo>
                    <a:pt x="9" y="43"/>
                  </a:moveTo>
                  <a:cubicBezTo>
                    <a:pt x="9" y="43"/>
                    <a:pt x="9" y="43"/>
                    <a:pt x="9" y="43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93"/>
            <p:cNvSpPr>
              <a:spLocks/>
            </p:cNvSpPr>
            <p:nvPr userDrawn="1"/>
          </p:nvSpPr>
          <p:spPr bwMode="auto">
            <a:xfrm>
              <a:off x="4646613" y="5159375"/>
              <a:ext cx="49213" cy="98425"/>
            </a:xfrm>
            <a:custGeom>
              <a:avLst/>
              <a:gdLst>
                <a:gd name="T0" fmla="*/ 14 w 31"/>
                <a:gd name="T1" fmla="*/ 12 h 62"/>
                <a:gd name="T2" fmla="*/ 2 w 31"/>
                <a:gd name="T3" fmla="*/ 55 h 62"/>
                <a:gd name="T4" fmla="*/ 0 w 31"/>
                <a:gd name="T5" fmla="*/ 62 h 62"/>
                <a:gd name="T6" fmla="*/ 5 w 31"/>
                <a:gd name="T7" fmla="*/ 55 h 62"/>
                <a:gd name="T8" fmla="*/ 14 w 31"/>
                <a:gd name="T9" fmla="*/ 40 h 62"/>
                <a:gd name="T10" fmla="*/ 14 w 31"/>
                <a:gd name="T11" fmla="*/ 40 h 62"/>
                <a:gd name="T12" fmla="*/ 16 w 31"/>
                <a:gd name="T13" fmla="*/ 38 h 62"/>
                <a:gd name="T14" fmla="*/ 31 w 31"/>
                <a:gd name="T15" fmla="*/ 15 h 62"/>
                <a:gd name="T16" fmla="*/ 17 w 31"/>
                <a:gd name="T17" fmla="*/ 0 h 62"/>
                <a:gd name="T18" fmla="*/ 14 w 31"/>
                <a:gd name="T19" fmla="*/ 1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2">
                  <a:moveTo>
                    <a:pt x="14" y="12"/>
                  </a:moveTo>
                  <a:lnTo>
                    <a:pt x="2" y="55"/>
                  </a:lnTo>
                  <a:lnTo>
                    <a:pt x="0" y="62"/>
                  </a:lnTo>
                  <a:lnTo>
                    <a:pt x="5" y="55"/>
                  </a:lnTo>
                  <a:lnTo>
                    <a:pt x="14" y="40"/>
                  </a:lnTo>
                  <a:lnTo>
                    <a:pt x="14" y="40"/>
                  </a:lnTo>
                  <a:lnTo>
                    <a:pt x="16" y="38"/>
                  </a:lnTo>
                  <a:lnTo>
                    <a:pt x="31" y="15"/>
                  </a:lnTo>
                  <a:lnTo>
                    <a:pt x="17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94"/>
            <p:cNvSpPr>
              <a:spLocks/>
            </p:cNvSpPr>
            <p:nvPr userDrawn="1"/>
          </p:nvSpPr>
          <p:spPr bwMode="auto">
            <a:xfrm>
              <a:off x="4776788" y="5273675"/>
              <a:ext cx="39688" cy="49213"/>
            </a:xfrm>
            <a:custGeom>
              <a:avLst/>
              <a:gdLst>
                <a:gd name="T0" fmla="*/ 17 w 25"/>
                <a:gd name="T1" fmla="*/ 24 h 31"/>
                <a:gd name="T2" fmla="*/ 25 w 25"/>
                <a:gd name="T3" fmla="*/ 11 h 31"/>
                <a:gd name="T4" fmla="*/ 0 w 25"/>
                <a:gd name="T5" fmla="*/ 0 h 31"/>
                <a:gd name="T6" fmla="*/ 13 w 25"/>
                <a:gd name="T7" fmla="*/ 31 h 31"/>
                <a:gd name="T8" fmla="*/ 17 w 25"/>
                <a:gd name="T9" fmla="*/ 2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1">
                  <a:moveTo>
                    <a:pt x="17" y="24"/>
                  </a:moveTo>
                  <a:lnTo>
                    <a:pt x="25" y="11"/>
                  </a:lnTo>
                  <a:lnTo>
                    <a:pt x="0" y="0"/>
                  </a:lnTo>
                  <a:lnTo>
                    <a:pt x="13" y="31"/>
                  </a:lnTo>
                  <a:lnTo>
                    <a:pt x="17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95"/>
            <p:cNvSpPr>
              <a:spLocks/>
            </p:cNvSpPr>
            <p:nvPr userDrawn="1"/>
          </p:nvSpPr>
          <p:spPr bwMode="auto">
            <a:xfrm>
              <a:off x="4776788" y="5245100"/>
              <a:ext cx="34925" cy="36513"/>
            </a:xfrm>
            <a:custGeom>
              <a:avLst/>
              <a:gdLst>
                <a:gd name="T0" fmla="*/ 0 w 22"/>
                <a:gd name="T1" fmla="*/ 15 h 23"/>
                <a:gd name="T2" fmla="*/ 22 w 22"/>
                <a:gd name="T3" fmla="*/ 23 h 23"/>
                <a:gd name="T4" fmla="*/ 22 w 22"/>
                <a:gd name="T5" fmla="*/ 4 h 23"/>
                <a:gd name="T6" fmla="*/ 17 w 22"/>
                <a:gd name="T7" fmla="*/ 0 h 23"/>
                <a:gd name="T8" fmla="*/ 0 w 22"/>
                <a:gd name="T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3">
                  <a:moveTo>
                    <a:pt x="0" y="15"/>
                  </a:moveTo>
                  <a:lnTo>
                    <a:pt x="22" y="23"/>
                  </a:lnTo>
                  <a:lnTo>
                    <a:pt x="22" y="4"/>
                  </a:lnTo>
                  <a:lnTo>
                    <a:pt x="17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96"/>
            <p:cNvSpPr>
              <a:spLocks/>
            </p:cNvSpPr>
            <p:nvPr userDrawn="1"/>
          </p:nvSpPr>
          <p:spPr bwMode="auto">
            <a:xfrm>
              <a:off x="4572001" y="5213350"/>
              <a:ext cx="77788" cy="65088"/>
            </a:xfrm>
            <a:custGeom>
              <a:avLst/>
              <a:gdLst>
                <a:gd name="T0" fmla="*/ 0 w 32"/>
                <a:gd name="T1" fmla="*/ 27 h 27"/>
                <a:gd name="T2" fmla="*/ 27 w 32"/>
                <a:gd name="T3" fmla="*/ 25 h 27"/>
                <a:gd name="T4" fmla="*/ 32 w 32"/>
                <a:gd name="T5" fmla="*/ 5 h 27"/>
                <a:gd name="T6" fmla="*/ 20 w 32"/>
                <a:gd name="T7" fmla="*/ 0 h 27"/>
                <a:gd name="T8" fmla="*/ 20 w 32"/>
                <a:gd name="T9" fmla="*/ 13 h 27"/>
                <a:gd name="T10" fmla="*/ 20 w 32"/>
                <a:gd name="T11" fmla="*/ 13 h 27"/>
                <a:gd name="T12" fmla="*/ 19 w 32"/>
                <a:gd name="T13" fmla="*/ 14 h 27"/>
                <a:gd name="T14" fmla="*/ 0 w 32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7">
                  <a:moveTo>
                    <a:pt x="0" y="27"/>
                  </a:moveTo>
                  <a:cubicBezTo>
                    <a:pt x="27" y="25"/>
                    <a:pt x="27" y="25"/>
                    <a:pt x="27" y="2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4"/>
                    <a:pt x="20" y="14"/>
                    <a:pt x="19" y="14"/>
                  </a:cubicBez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97"/>
            <p:cNvSpPr>
              <a:spLocks/>
            </p:cNvSpPr>
            <p:nvPr userDrawn="1"/>
          </p:nvSpPr>
          <p:spPr bwMode="auto">
            <a:xfrm>
              <a:off x="4654551" y="5133975"/>
              <a:ext cx="88900" cy="47625"/>
            </a:xfrm>
            <a:custGeom>
              <a:avLst/>
              <a:gdLst>
                <a:gd name="T0" fmla="*/ 8 w 36"/>
                <a:gd name="T1" fmla="*/ 7 h 19"/>
                <a:gd name="T2" fmla="*/ 8 w 36"/>
                <a:gd name="T3" fmla="*/ 7 h 19"/>
                <a:gd name="T4" fmla="*/ 8 w 36"/>
                <a:gd name="T5" fmla="*/ 7 h 19"/>
                <a:gd name="T6" fmla="*/ 8 w 36"/>
                <a:gd name="T7" fmla="*/ 7 h 19"/>
                <a:gd name="T8" fmla="*/ 8 w 36"/>
                <a:gd name="T9" fmla="*/ 7 h 19"/>
                <a:gd name="T10" fmla="*/ 19 w 36"/>
                <a:gd name="T11" fmla="*/ 19 h 19"/>
                <a:gd name="T12" fmla="*/ 32 w 36"/>
                <a:gd name="T13" fmla="*/ 19 h 19"/>
                <a:gd name="T14" fmla="*/ 36 w 36"/>
                <a:gd name="T15" fmla="*/ 12 h 19"/>
                <a:gd name="T16" fmla="*/ 36 w 36"/>
                <a:gd name="T17" fmla="*/ 12 h 19"/>
                <a:gd name="T18" fmla="*/ 27 w 36"/>
                <a:gd name="T19" fmla="*/ 0 h 19"/>
                <a:gd name="T20" fmla="*/ 26 w 36"/>
                <a:gd name="T21" fmla="*/ 0 h 19"/>
                <a:gd name="T22" fmla="*/ 8 w 36"/>
                <a:gd name="T23" fmla="*/ 2 h 19"/>
                <a:gd name="T24" fmla="*/ 0 w 36"/>
                <a:gd name="T25" fmla="*/ 6 h 19"/>
                <a:gd name="T26" fmla="*/ 7 w 36"/>
                <a:gd name="T27" fmla="*/ 7 h 19"/>
                <a:gd name="T28" fmla="*/ 8 w 36"/>
                <a:gd name="T29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9">
                  <a:moveTo>
                    <a:pt x="8" y="7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7" y="7"/>
                    <a:pt x="7" y="7"/>
                    <a:pt x="7" y="7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98"/>
            <p:cNvSpPr>
              <a:spLocks/>
            </p:cNvSpPr>
            <p:nvPr userDrawn="1"/>
          </p:nvSpPr>
          <p:spPr bwMode="auto">
            <a:xfrm>
              <a:off x="4730751" y="5137150"/>
              <a:ext cx="100013" cy="95250"/>
            </a:xfrm>
            <a:custGeom>
              <a:avLst/>
              <a:gdLst>
                <a:gd name="T0" fmla="*/ 12 w 41"/>
                <a:gd name="T1" fmla="*/ 6 h 39"/>
                <a:gd name="T2" fmla="*/ 13 w 41"/>
                <a:gd name="T3" fmla="*/ 6 h 39"/>
                <a:gd name="T4" fmla="*/ 14 w 41"/>
                <a:gd name="T5" fmla="*/ 6 h 39"/>
                <a:gd name="T6" fmla="*/ 30 w 41"/>
                <a:gd name="T7" fmla="*/ 30 h 39"/>
                <a:gd name="T8" fmla="*/ 30 w 41"/>
                <a:gd name="T9" fmla="*/ 31 h 39"/>
                <a:gd name="T10" fmla="*/ 28 w 41"/>
                <a:gd name="T11" fmla="*/ 38 h 39"/>
                <a:gd name="T12" fmla="*/ 28 w 41"/>
                <a:gd name="T13" fmla="*/ 39 h 39"/>
                <a:gd name="T14" fmla="*/ 28 w 41"/>
                <a:gd name="T15" fmla="*/ 39 h 39"/>
                <a:gd name="T16" fmla="*/ 41 w 41"/>
                <a:gd name="T17" fmla="*/ 28 h 39"/>
                <a:gd name="T18" fmla="*/ 38 w 41"/>
                <a:gd name="T19" fmla="*/ 19 h 39"/>
                <a:gd name="T20" fmla="*/ 21 w 41"/>
                <a:gd name="T21" fmla="*/ 6 h 39"/>
                <a:gd name="T22" fmla="*/ 0 w 41"/>
                <a:gd name="T23" fmla="*/ 0 h 39"/>
                <a:gd name="T24" fmla="*/ 7 w 41"/>
                <a:gd name="T25" fmla="*/ 9 h 39"/>
                <a:gd name="T26" fmla="*/ 12 w 41"/>
                <a:gd name="T27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" h="39">
                  <a:moveTo>
                    <a:pt x="12" y="6"/>
                  </a:moveTo>
                  <a:cubicBezTo>
                    <a:pt x="12" y="6"/>
                    <a:pt x="12" y="6"/>
                    <a:pt x="13" y="6"/>
                  </a:cubicBezTo>
                  <a:cubicBezTo>
                    <a:pt x="13" y="6"/>
                    <a:pt x="13" y="6"/>
                    <a:pt x="14" y="6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9"/>
                    <a:pt x="7" y="9"/>
                    <a:pt x="7" y="9"/>
                  </a:cubicBezTo>
                  <a:lnTo>
                    <a:pt x="1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99"/>
            <p:cNvSpPr>
              <a:spLocks/>
            </p:cNvSpPr>
            <p:nvPr userDrawn="1"/>
          </p:nvSpPr>
          <p:spPr bwMode="auto">
            <a:xfrm>
              <a:off x="4686301" y="5257800"/>
              <a:ext cx="90488" cy="53975"/>
            </a:xfrm>
            <a:custGeom>
              <a:avLst/>
              <a:gdLst>
                <a:gd name="T0" fmla="*/ 31 w 37"/>
                <a:gd name="T1" fmla="*/ 0 h 22"/>
                <a:gd name="T2" fmla="*/ 31 w 37"/>
                <a:gd name="T3" fmla="*/ 0 h 22"/>
                <a:gd name="T4" fmla="*/ 11 w 37"/>
                <a:gd name="T5" fmla="*/ 12 h 22"/>
                <a:gd name="T6" fmla="*/ 9 w 37"/>
                <a:gd name="T7" fmla="*/ 12 h 22"/>
                <a:gd name="T8" fmla="*/ 3 w 37"/>
                <a:gd name="T9" fmla="*/ 3 h 22"/>
                <a:gd name="T10" fmla="*/ 0 w 37"/>
                <a:gd name="T11" fmla="*/ 22 h 22"/>
                <a:gd name="T12" fmla="*/ 14 w 37"/>
                <a:gd name="T13" fmla="*/ 14 h 22"/>
                <a:gd name="T14" fmla="*/ 14 w 37"/>
                <a:gd name="T15" fmla="*/ 14 h 22"/>
                <a:gd name="T16" fmla="*/ 34 w 37"/>
                <a:gd name="T17" fmla="*/ 4 h 22"/>
                <a:gd name="T18" fmla="*/ 37 w 37"/>
                <a:gd name="T19" fmla="*/ 1 h 22"/>
                <a:gd name="T20" fmla="*/ 31 w 37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22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2"/>
                    <a:pt x="9" y="12"/>
                    <a:pt x="9" y="1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7" y="1"/>
                    <a:pt x="37" y="1"/>
                    <a:pt x="37" y="1"/>
                  </a:cubicBez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100"/>
            <p:cNvSpPr>
              <a:spLocks/>
            </p:cNvSpPr>
            <p:nvPr userDrawn="1"/>
          </p:nvSpPr>
          <p:spPr bwMode="auto">
            <a:xfrm>
              <a:off x="4679951" y="5186363"/>
              <a:ext cx="63500" cy="33338"/>
            </a:xfrm>
            <a:custGeom>
              <a:avLst/>
              <a:gdLst>
                <a:gd name="T0" fmla="*/ 13 w 40"/>
                <a:gd name="T1" fmla="*/ 0 h 21"/>
                <a:gd name="T2" fmla="*/ 0 w 40"/>
                <a:gd name="T3" fmla="*/ 21 h 21"/>
                <a:gd name="T4" fmla="*/ 34 w 40"/>
                <a:gd name="T5" fmla="*/ 17 h 21"/>
                <a:gd name="T6" fmla="*/ 34 w 40"/>
                <a:gd name="T7" fmla="*/ 17 h 21"/>
                <a:gd name="T8" fmla="*/ 34 w 40"/>
                <a:gd name="T9" fmla="*/ 17 h 21"/>
                <a:gd name="T10" fmla="*/ 40 w 40"/>
                <a:gd name="T11" fmla="*/ 17 h 21"/>
                <a:gd name="T12" fmla="*/ 34 w 40"/>
                <a:gd name="T13" fmla="*/ 0 h 21"/>
                <a:gd name="T14" fmla="*/ 13 w 40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21">
                  <a:moveTo>
                    <a:pt x="13" y="0"/>
                  </a:moveTo>
                  <a:lnTo>
                    <a:pt x="0" y="21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40" y="17"/>
                  </a:lnTo>
                  <a:lnTo>
                    <a:pt x="34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01"/>
            <p:cNvSpPr>
              <a:spLocks/>
            </p:cNvSpPr>
            <p:nvPr userDrawn="1"/>
          </p:nvSpPr>
          <p:spPr bwMode="auto">
            <a:xfrm>
              <a:off x="4711701" y="5273675"/>
              <a:ext cx="77788" cy="57150"/>
            </a:xfrm>
            <a:custGeom>
              <a:avLst/>
              <a:gdLst>
                <a:gd name="T0" fmla="*/ 0 w 49"/>
                <a:gd name="T1" fmla="*/ 20 h 36"/>
                <a:gd name="T2" fmla="*/ 10 w 49"/>
                <a:gd name="T3" fmla="*/ 36 h 36"/>
                <a:gd name="T4" fmla="*/ 49 w 49"/>
                <a:gd name="T5" fmla="*/ 33 h 36"/>
                <a:gd name="T6" fmla="*/ 37 w 49"/>
                <a:gd name="T7" fmla="*/ 0 h 36"/>
                <a:gd name="T8" fmla="*/ 7 w 49"/>
                <a:gd name="T9" fmla="*/ 16 h 36"/>
                <a:gd name="T10" fmla="*/ 0 w 49"/>
                <a:gd name="T11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0" y="20"/>
                  </a:moveTo>
                  <a:lnTo>
                    <a:pt x="10" y="36"/>
                  </a:lnTo>
                  <a:lnTo>
                    <a:pt x="49" y="33"/>
                  </a:lnTo>
                  <a:lnTo>
                    <a:pt x="37" y="0"/>
                  </a:lnTo>
                  <a:lnTo>
                    <a:pt x="7" y="16"/>
                  </a:lnTo>
                  <a:lnTo>
                    <a:pt x="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102"/>
            <p:cNvSpPr>
              <a:spLocks/>
            </p:cNvSpPr>
            <p:nvPr userDrawn="1"/>
          </p:nvSpPr>
          <p:spPr bwMode="auto">
            <a:xfrm>
              <a:off x="4676776" y="5218113"/>
              <a:ext cx="88900" cy="60325"/>
            </a:xfrm>
            <a:custGeom>
              <a:avLst/>
              <a:gdLst>
                <a:gd name="T0" fmla="*/ 36 w 56"/>
                <a:gd name="T1" fmla="*/ 0 h 38"/>
                <a:gd name="T2" fmla="*/ 2 w 56"/>
                <a:gd name="T3" fmla="*/ 4 h 38"/>
                <a:gd name="T4" fmla="*/ 0 w 56"/>
                <a:gd name="T5" fmla="*/ 6 h 38"/>
                <a:gd name="T6" fmla="*/ 22 w 56"/>
                <a:gd name="T7" fmla="*/ 38 h 38"/>
                <a:gd name="T8" fmla="*/ 36 w 56"/>
                <a:gd name="T9" fmla="*/ 31 h 38"/>
                <a:gd name="T10" fmla="*/ 51 w 56"/>
                <a:gd name="T11" fmla="*/ 21 h 38"/>
                <a:gd name="T12" fmla="*/ 51 w 56"/>
                <a:gd name="T13" fmla="*/ 21 h 38"/>
                <a:gd name="T14" fmla="*/ 53 w 56"/>
                <a:gd name="T15" fmla="*/ 20 h 38"/>
                <a:gd name="T16" fmla="*/ 56 w 56"/>
                <a:gd name="T17" fmla="*/ 0 h 38"/>
                <a:gd name="T18" fmla="*/ 45 w 56"/>
                <a:gd name="T19" fmla="*/ 0 h 38"/>
                <a:gd name="T20" fmla="*/ 36 w 56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38">
                  <a:moveTo>
                    <a:pt x="36" y="0"/>
                  </a:moveTo>
                  <a:lnTo>
                    <a:pt x="2" y="4"/>
                  </a:lnTo>
                  <a:lnTo>
                    <a:pt x="0" y="6"/>
                  </a:lnTo>
                  <a:lnTo>
                    <a:pt x="22" y="38"/>
                  </a:lnTo>
                  <a:lnTo>
                    <a:pt x="36" y="31"/>
                  </a:lnTo>
                  <a:lnTo>
                    <a:pt x="51" y="21"/>
                  </a:lnTo>
                  <a:lnTo>
                    <a:pt x="51" y="21"/>
                  </a:lnTo>
                  <a:lnTo>
                    <a:pt x="53" y="20"/>
                  </a:lnTo>
                  <a:lnTo>
                    <a:pt x="56" y="0"/>
                  </a:lnTo>
                  <a:lnTo>
                    <a:pt x="45" y="0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103"/>
            <p:cNvSpPr>
              <a:spLocks/>
            </p:cNvSpPr>
            <p:nvPr userDrawn="1"/>
          </p:nvSpPr>
          <p:spPr bwMode="auto">
            <a:xfrm>
              <a:off x="4738688" y="5159375"/>
              <a:ext cx="60325" cy="95250"/>
            </a:xfrm>
            <a:custGeom>
              <a:avLst/>
              <a:gdLst>
                <a:gd name="T0" fmla="*/ 22 w 25"/>
                <a:gd name="T1" fmla="*/ 31 h 39"/>
                <a:gd name="T2" fmla="*/ 22 w 25"/>
                <a:gd name="T3" fmla="*/ 29 h 39"/>
                <a:gd name="T4" fmla="*/ 22 w 25"/>
                <a:gd name="T5" fmla="*/ 29 h 39"/>
                <a:gd name="T6" fmla="*/ 25 w 25"/>
                <a:gd name="T7" fmla="*/ 21 h 39"/>
                <a:gd name="T8" fmla="*/ 9 w 25"/>
                <a:gd name="T9" fmla="*/ 0 h 39"/>
                <a:gd name="T10" fmla="*/ 5 w 25"/>
                <a:gd name="T11" fmla="*/ 3 h 39"/>
                <a:gd name="T12" fmla="*/ 4 w 25"/>
                <a:gd name="T13" fmla="*/ 3 h 39"/>
                <a:gd name="T14" fmla="*/ 4 w 25"/>
                <a:gd name="T15" fmla="*/ 4 h 39"/>
                <a:gd name="T16" fmla="*/ 0 w 25"/>
                <a:gd name="T17" fmla="*/ 10 h 39"/>
                <a:gd name="T18" fmla="*/ 5 w 25"/>
                <a:gd name="T19" fmla="*/ 22 h 39"/>
                <a:gd name="T20" fmla="*/ 12 w 25"/>
                <a:gd name="T21" fmla="*/ 22 h 39"/>
                <a:gd name="T22" fmla="*/ 13 w 25"/>
                <a:gd name="T23" fmla="*/ 22 h 39"/>
                <a:gd name="T24" fmla="*/ 13 w 25"/>
                <a:gd name="T25" fmla="*/ 23 h 39"/>
                <a:gd name="T26" fmla="*/ 11 w 25"/>
                <a:gd name="T27" fmla="*/ 37 h 39"/>
                <a:gd name="T28" fmla="*/ 11 w 25"/>
                <a:gd name="T29" fmla="*/ 38 h 39"/>
                <a:gd name="T30" fmla="*/ 18 w 25"/>
                <a:gd name="T31" fmla="*/ 39 h 39"/>
                <a:gd name="T32" fmla="*/ 25 w 25"/>
                <a:gd name="T33" fmla="*/ 33 h 39"/>
                <a:gd name="T34" fmla="*/ 25 w 25"/>
                <a:gd name="T35" fmla="*/ 33 h 39"/>
                <a:gd name="T36" fmla="*/ 22 w 25"/>
                <a:gd name="T37" fmla="*/ 3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39">
                  <a:moveTo>
                    <a:pt x="22" y="31"/>
                  </a:moveTo>
                  <a:cubicBezTo>
                    <a:pt x="22" y="30"/>
                    <a:pt x="22" y="30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3" y="22"/>
                    <a:pt x="13" y="23"/>
                    <a:pt x="13" y="23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lnTo>
                    <a:pt x="22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104"/>
            <p:cNvSpPr>
              <a:spLocks/>
            </p:cNvSpPr>
            <p:nvPr userDrawn="1"/>
          </p:nvSpPr>
          <p:spPr bwMode="auto">
            <a:xfrm>
              <a:off x="4708526" y="5359400"/>
              <a:ext cx="93663" cy="57150"/>
            </a:xfrm>
            <a:custGeom>
              <a:avLst/>
              <a:gdLst>
                <a:gd name="T0" fmla="*/ 53 w 59"/>
                <a:gd name="T1" fmla="*/ 0 h 36"/>
                <a:gd name="T2" fmla="*/ 42 w 59"/>
                <a:gd name="T3" fmla="*/ 4 h 36"/>
                <a:gd name="T4" fmla="*/ 28 w 59"/>
                <a:gd name="T5" fmla="*/ 8 h 36"/>
                <a:gd name="T6" fmla="*/ 26 w 59"/>
                <a:gd name="T7" fmla="*/ 8 h 36"/>
                <a:gd name="T8" fmla="*/ 26 w 59"/>
                <a:gd name="T9" fmla="*/ 8 h 36"/>
                <a:gd name="T10" fmla="*/ 0 w 59"/>
                <a:gd name="T11" fmla="*/ 2 h 36"/>
                <a:gd name="T12" fmla="*/ 9 w 59"/>
                <a:gd name="T13" fmla="*/ 36 h 36"/>
                <a:gd name="T14" fmla="*/ 37 w 59"/>
                <a:gd name="T15" fmla="*/ 30 h 36"/>
                <a:gd name="T16" fmla="*/ 59 w 59"/>
                <a:gd name="T17" fmla="*/ 19 h 36"/>
                <a:gd name="T18" fmla="*/ 56 w 59"/>
                <a:gd name="T19" fmla="*/ 13 h 36"/>
                <a:gd name="T20" fmla="*/ 53 w 59"/>
                <a:gd name="T2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36">
                  <a:moveTo>
                    <a:pt x="53" y="0"/>
                  </a:moveTo>
                  <a:lnTo>
                    <a:pt x="42" y="4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0" y="2"/>
                  </a:lnTo>
                  <a:lnTo>
                    <a:pt x="9" y="36"/>
                  </a:lnTo>
                  <a:lnTo>
                    <a:pt x="37" y="30"/>
                  </a:lnTo>
                  <a:lnTo>
                    <a:pt x="59" y="19"/>
                  </a:lnTo>
                  <a:lnTo>
                    <a:pt x="56" y="13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105"/>
            <p:cNvSpPr>
              <a:spLocks/>
            </p:cNvSpPr>
            <p:nvPr userDrawn="1"/>
          </p:nvSpPr>
          <p:spPr bwMode="auto">
            <a:xfrm>
              <a:off x="4797426" y="5291138"/>
              <a:ext cx="50800" cy="93663"/>
            </a:xfrm>
            <a:custGeom>
              <a:avLst/>
              <a:gdLst>
                <a:gd name="T0" fmla="*/ 6 w 21"/>
                <a:gd name="T1" fmla="*/ 9 h 38"/>
                <a:gd name="T2" fmla="*/ 6 w 21"/>
                <a:gd name="T3" fmla="*/ 9 h 38"/>
                <a:gd name="T4" fmla="*/ 0 w 21"/>
                <a:gd name="T5" fmla="*/ 16 h 38"/>
                <a:gd name="T6" fmla="*/ 0 w 21"/>
                <a:gd name="T7" fmla="*/ 16 h 38"/>
                <a:gd name="T8" fmla="*/ 0 w 21"/>
                <a:gd name="T9" fmla="*/ 25 h 38"/>
                <a:gd name="T10" fmla="*/ 0 w 21"/>
                <a:gd name="T11" fmla="*/ 25 h 38"/>
                <a:gd name="T12" fmla="*/ 0 w 21"/>
                <a:gd name="T13" fmla="*/ 26 h 38"/>
                <a:gd name="T14" fmla="*/ 4 w 21"/>
                <a:gd name="T15" fmla="*/ 38 h 38"/>
                <a:gd name="T16" fmla="*/ 9 w 21"/>
                <a:gd name="T17" fmla="*/ 32 h 38"/>
                <a:gd name="T18" fmla="*/ 17 w 21"/>
                <a:gd name="T19" fmla="*/ 19 h 38"/>
                <a:gd name="T20" fmla="*/ 21 w 21"/>
                <a:gd name="T21" fmla="*/ 4 h 38"/>
                <a:gd name="T22" fmla="*/ 10 w 21"/>
                <a:gd name="T23" fmla="*/ 0 h 38"/>
                <a:gd name="T24" fmla="*/ 6 w 21"/>
                <a:gd name="T25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38"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6"/>
                    <a:pt x="0" y="26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6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106"/>
            <p:cNvSpPr>
              <a:spLocks/>
            </p:cNvSpPr>
            <p:nvPr userDrawn="1"/>
          </p:nvSpPr>
          <p:spPr bwMode="auto">
            <a:xfrm>
              <a:off x="4646613" y="5370513"/>
              <a:ext cx="69850" cy="46038"/>
            </a:xfrm>
            <a:custGeom>
              <a:avLst/>
              <a:gdLst>
                <a:gd name="T0" fmla="*/ 21 w 28"/>
                <a:gd name="T1" fmla="*/ 7 h 19"/>
                <a:gd name="T2" fmla="*/ 20 w 28"/>
                <a:gd name="T3" fmla="*/ 8 h 19"/>
                <a:gd name="T4" fmla="*/ 20 w 28"/>
                <a:gd name="T5" fmla="*/ 8 h 19"/>
                <a:gd name="T6" fmla="*/ 7 w 28"/>
                <a:gd name="T7" fmla="*/ 7 h 19"/>
                <a:gd name="T8" fmla="*/ 7 w 28"/>
                <a:gd name="T9" fmla="*/ 7 h 19"/>
                <a:gd name="T10" fmla="*/ 6 w 28"/>
                <a:gd name="T11" fmla="*/ 7 h 19"/>
                <a:gd name="T12" fmla="*/ 0 w 28"/>
                <a:gd name="T13" fmla="*/ 14 h 19"/>
                <a:gd name="T14" fmla="*/ 9 w 28"/>
                <a:gd name="T15" fmla="*/ 17 h 19"/>
                <a:gd name="T16" fmla="*/ 28 w 28"/>
                <a:gd name="T17" fmla="*/ 19 h 19"/>
                <a:gd name="T18" fmla="*/ 23 w 28"/>
                <a:gd name="T19" fmla="*/ 0 h 19"/>
                <a:gd name="T20" fmla="*/ 21 w 28"/>
                <a:gd name="T21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9">
                  <a:moveTo>
                    <a:pt x="21" y="7"/>
                  </a:moveTo>
                  <a:cubicBezTo>
                    <a:pt x="21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21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107"/>
            <p:cNvSpPr>
              <a:spLocks/>
            </p:cNvSpPr>
            <p:nvPr userDrawn="1"/>
          </p:nvSpPr>
          <p:spPr bwMode="auto">
            <a:xfrm>
              <a:off x="4583113" y="5349875"/>
              <a:ext cx="74613" cy="52388"/>
            </a:xfrm>
            <a:custGeom>
              <a:avLst/>
              <a:gdLst>
                <a:gd name="T0" fmla="*/ 29 w 30"/>
                <a:gd name="T1" fmla="*/ 14 h 21"/>
                <a:gd name="T2" fmla="*/ 28 w 30"/>
                <a:gd name="T3" fmla="*/ 12 h 21"/>
                <a:gd name="T4" fmla="*/ 17 w 30"/>
                <a:gd name="T5" fmla="*/ 2 h 21"/>
                <a:gd name="T6" fmla="*/ 0 w 30"/>
                <a:gd name="T7" fmla="*/ 0 h 21"/>
                <a:gd name="T8" fmla="*/ 10 w 30"/>
                <a:gd name="T9" fmla="*/ 15 h 21"/>
                <a:gd name="T10" fmla="*/ 23 w 30"/>
                <a:gd name="T11" fmla="*/ 21 h 21"/>
                <a:gd name="T12" fmla="*/ 30 w 30"/>
                <a:gd name="T13" fmla="*/ 14 h 21"/>
                <a:gd name="T14" fmla="*/ 29 w 30"/>
                <a:gd name="T15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1">
                  <a:moveTo>
                    <a:pt x="29" y="14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9" y="14"/>
                    <a:pt x="29" y="14"/>
                    <a:pt x="2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108"/>
            <p:cNvSpPr>
              <a:spLocks/>
            </p:cNvSpPr>
            <p:nvPr userDrawn="1"/>
          </p:nvSpPr>
          <p:spPr bwMode="auto">
            <a:xfrm>
              <a:off x="4803776" y="5213350"/>
              <a:ext cx="47625" cy="82550"/>
            </a:xfrm>
            <a:custGeom>
              <a:avLst/>
              <a:gdLst>
                <a:gd name="T0" fmla="*/ 14 w 19"/>
                <a:gd name="T1" fmla="*/ 5 h 34"/>
                <a:gd name="T2" fmla="*/ 12 w 19"/>
                <a:gd name="T3" fmla="*/ 0 h 34"/>
                <a:gd name="T4" fmla="*/ 0 w 19"/>
                <a:gd name="T5" fmla="*/ 9 h 34"/>
                <a:gd name="T6" fmla="*/ 1 w 19"/>
                <a:gd name="T7" fmla="*/ 10 h 34"/>
                <a:gd name="T8" fmla="*/ 1 w 19"/>
                <a:gd name="T9" fmla="*/ 10 h 34"/>
                <a:gd name="T10" fmla="*/ 1 w 19"/>
                <a:gd name="T11" fmla="*/ 10 h 34"/>
                <a:gd name="T12" fmla="*/ 6 w 19"/>
                <a:gd name="T13" fmla="*/ 14 h 34"/>
                <a:gd name="T14" fmla="*/ 6 w 19"/>
                <a:gd name="T15" fmla="*/ 15 h 34"/>
                <a:gd name="T16" fmla="*/ 5 w 19"/>
                <a:gd name="T17" fmla="*/ 29 h 34"/>
                <a:gd name="T18" fmla="*/ 17 w 19"/>
                <a:gd name="T19" fmla="*/ 33 h 34"/>
                <a:gd name="T20" fmla="*/ 19 w 19"/>
                <a:gd name="T21" fmla="*/ 34 h 34"/>
                <a:gd name="T22" fmla="*/ 18 w 19"/>
                <a:gd name="T23" fmla="*/ 20 h 34"/>
                <a:gd name="T24" fmla="*/ 14 w 19"/>
                <a:gd name="T25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4">
                  <a:moveTo>
                    <a:pt x="14" y="5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8" y="20"/>
                    <a:pt x="18" y="20"/>
                    <a:pt x="18" y="2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109"/>
            <p:cNvSpPr>
              <a:spLocks/>
            </p:cNvSpPr>
            <p:nvPr userDrawn="1"/>
          </p:nvSpPr>
          <p:spPr bwMode="auto">
            <a:xfrm>
              <a:off x="4564063" y="5278438"/>
              <a:ext cx="68263" cy="65088"/>
            </a:xfrm>
            <a:custGeom>
              <a:avLst/>
              <a:gdLst>
                <a:gd name="T0" fmla="*/ 43 w 43"/>
                <a:gd name="T1" fmla="*/ 0 h 41"/>
                <a:gd name="T2" fmla="*/ 0 w 43"/>
                <a:gd name="T3" fmla="*/ 5 h 41"/>
                <a:gd name="T4" fmla="*/ 9 w 43"/>
                <a:gd name="T5" fmla="*/ 41 h 41"/>
                <a:gd name="T6" fmla="*/ 9 w 43"/>
                <a:gd name="T7" fmla="*/ 41 h 41"/>
                <a:gd name="T8" fmla="*/ 32 w 43"/>
                <a:gd name="T9" fmla="*/ 16 h 41"/>
                <a:gd name="T10" fmla="*/ 43 w 43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lnTo>
                    <a:pt x="0" y="5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32" y="16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110"/>
            <p:cNvSpPr>
              <a:spLocks/>
            </p:cNvSpPr>
            <p:nvPr userDrawn="1"/>
          </p:nvSpPr>
          <p:spPr bwMode="auto">
            <a:xfrm>
              <a:off x="4583113" y="5311775"/>
              <a:ext cx="76200" cy="68263"/>
            </a:xfrm>
            <a:custGeom>
              <a:avLst/>
              <a:gdLst>
                <a:gd name="T0" fmla="*/ 19 w 31"/>
                <a:gd name="T1" fmla="*/ 16 h 28"/>
                <a:gd name="T2" fmla="*/ 31 w 31"/>
                <a:gd name="T3" fmla="*/ 27 h 28"/>
                <a:gd name="T4" fmla="*/ 31 w 31"/>
                <a:gd name="T5" fmla="*/ 28 h 28"/>
                <a:gd name="T6" fmla="*/ 31 w 31"/>
                <a:gd name="T7" fmla="*/ 28 h 28"/>
                <a:gd name="T8" fmla="*/ 31 w 31"/>
                <a:gd name="T9" fmla="*/ 28 h 28"/>
                <a:gd name="T10" fmla="*/ 23 w 31"/>
                <a:gd name="T11" fmla="*/ 12 h 28"/>
                <a:gd name="T12" fmla="*/ 20 w 31"/>
                <a:gd name="T13" fmla="*/ 7 h 28"/>
                <a:gd name="T14" fmla="*/ 14 w 31"/>
                <a:gd name="T15" fmla="*/ 0 h 28"/>
                <a:gd name="T16" fmla="*/ 11 w 31"/>
                <a:gd name="T17" fmla="*/ 5 h 28"/>
                <a:gd name="T18" fmla="*/ 0 w 31"/>
                <a:gd name="T19" fmla="*/ 14 h 28"/>
                <a:gd name="T20" fmla="*/ 18 w 31"/>
                <a:gd name="T21" fmla="*/ 15 h 28"/>
                <a:gd name="T22" fmla="*/ 19 w 31"/>
                <a:gd name="T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28">
                  <a:moveTo>
                    <a:pt x="19" y="16"/>
                  </a:moveTo>
                  <a:cubicBezTo>
                    <a:pt x="31" y="27"/>
                    <a:pt x="31" y="27"/>
                    <a:pt x="31" y="27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6"/>
                    <a:pt x="18" y="16"/>
                    <a:pt x="1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111"/>
            <p:cNvSpPr>
              <a:spLocks/>
            </p:cNvSpPr>
            <p:nvPr userDrawn="1"/>
          </p:nvSpPr>
          <p:spPr bwMode="auto">
            <a:xfrm>
              <a:off x="4603751" y="5154613"/>
              <a:ext cx="41275" cy="31750"/>
            </a:xfrm>
            <a:custGeom>
              <a:avLst/>
              <a:gdLst>
                <a:gd name="T0" fmla="*/ 26 w 26"/>
                <a:gd name="T1" fmla="*/ 0 h 20"/>
                <a:gd name="T2" fmla="*/ 24 w 26"/>
                <a:gd name="T3" fmla="*/ 0 h 20"/>
                <a:gd name="T4" fmla="*/ 23 w 26"/>
                <a:gd name="T5" fmla="*/ 0 h 20"/>
                <a:gd name="T6" fmla="*/ 0 w 26"/>
                <a:gd name="T7" fmla="*/ 17 h 20"/>
                <a:gd name="T8" fmla="*/ 15 w 26"/>
                <a:gd name="T9" fmla="*/ 20 h 20"/>
                <a:gd name="T10" fmla="*/ 26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26" y="0"/>
                  </a:moveTo>
                  <a:lnTo>
                    <a:pt x="24" y="0"/>
                  </a:lnTo>
                  <a:lnTo>
                    <a:pt x="23" y="0"/>
                  </a:lnTo>
                  <a:lnTo>
                    <a:pt x="0" y="17"/>
                  </a:lnTo>
                  <a:lnTo>
                    <a:pt x="15" y="2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112"/>
            <p:cNvSpPr>
              <a:spLocks/>
            </p:cNvSpPr>
            <p:nvPr userDrawn="1"/>
          </p:nvSpPr>
          <p:spPr bwMode="auto">
            <a:xfrm>
              <a:off x="4581526" y="5187950"/>
              <a:ext cx="76200" cy="34925"/>
            </a:xfrm>
            <a:custGeom>
              <a:avLst/>
              <a:gdLst>
                <a:gd name="T0" fmla="*/ 14 w 31"/>
                <a:gd name="T1" fmla="*/ 6 h 14"/>
                <a:gd name="T2" fmla="*/ 14 w 31"/>
                <a:gd name="T3" fmla="*/ 6 h 14"/>
                <a:gd name="T4" fmla="*/ 14 w 31"/>
                <a:gd name="T5" fmla="*/ 6 h 14"/>
                <a:gd name="T6" fmla="*/ 15 w 31"/>
                <a:gd name="T7" fmla="*/ 6 h 14"/>
                <a:gd name="T8" fmla="*/ 15 w 31"/>
                <a:gd name="T9" fmla="*/ 7 h 14"/>
                <a:gd name="T10" fmla="*/ 15 w 31"/>
                <a:gd name="T11" fmla="*/ 7 h 14"/>
                <a:gd name="T12" fmla="*/ 23 w 31"/>
                <a:gd name="T13" fmla="*/ 10 h 14"/>
                <a:gd name="T14" fmla="*/ 29 w 31"/>
                <a:gd name="T15" fmla="*/ 13 h 14"/>
                <a:gd name="T16" fmla="*/ 31 w 31"/>
                <a:gd name="T17" fmla="*/ 4 h 14"/>
                <a:gd name="T18" fmla="*/ 29 w 31"/>
                <a:gd name="T19" fmla="*/ 4 h 14"/>
                <a:gd name="T20" fmla="*/ 23 w 31"/>
                <a:gd name="T21" fmla="*/ 6 h 14"/>
                <a:gd name="T22" fmla="*/ 21 w 31"/>
                <a:gd name="T23" fmla="*/ 6 h 14"/>
                <a:gd name="T24" fmla="*/ 19 w 31"/>
                <a:gd name="T25" fmla="*/ 2 h 14"/>
                <a:gd name="T26" fmla="*/ 6 w 31"/>
                <a:gd name="T27" fmla="*/ 0 h 14"/>
                <a:gd name="T28" fmla="*/ 0 w 31"/>
                <a:gd name="T29" fmla="*/ 14 h 14"/>
                <a:gd name="T30" fmla="*/ 14 w 31"/>
                <a:gd name="T31" fmla="*/ 7 h 14"/>
                <a:gd name="T32" fmla="*/ 14 w 31"/>
                <a:gd name="T33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14">
                  <a:moveTo>
                    <a:pt x="14" y="6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2" y="6"/>
                    <a:pt x="2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113"/>
            <p:cNvSpPr>
              <a:spLocks/>
            </p:cNvSpPr>
            <p:nvPr userDrawn="1"/>
          </p:nvSpPr>
          <p:spPr bwMode="auto">
            <a:xfrm>
              <a:off x="4632326" y="5154613"/>
              <a:ext cx="36513" cy="42863"/>
            </a:xfrm>
            <a:custGeom>
              <a:avLst/>
              <a:gdLst>
                <a:gd name="T0" fmla="*/ 0 w 23"/>
                <a:gd name="T1" fmla="*/ 23 h 27"/>
                <a:gd name="T2" fmla="*/ 3 w 23"/>
                <a:gd name="T3" fmla="*/ 27 h 27"/>
                <a:gd name="T4" fmla="*/ 11 w 23"/>
                <a:gd name="T5" fmla="*/ 24 h 27"/>
                <a:gd name="T6" fmla="*/ 17 w 23"/>
                <a:gd name="T7" fmla="*/ 23 h 27"/>
                <a:gd name="T8" fmla="*/ 23 w 23"/>
                <a:gd name="T9" fmla="*/ 1 h 27"/>
                <a:gd name="T10" fmla="*/ 13 w 23"/>
                <a:gd name="T11" fmla="*/ 0 h 27"/>
                <a:gd name="T12" fmla="*/ 6 w 23"/>
                <a:gd name="T13" fmla="*/ 12 h 27"/>
                <a:gd name="T14" fmla="*/ 0 w 23"/>
                <a:gd name="T15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27">
                  <a:moveTo>
                    <a:pt x="0" y="23"/>
                  </a:moveTo>
                  <a:lnTo>
                    <a:pt x="3" y="27"/>
                  </a:lnTo>
                  <a:lnTo>
                    <a:pt x="11" y="24"/>
                  </a:lnTo>
                  <a:lnTo>
                    <a:pt x="17" y="23"/>
                  </a:lnTo>
                  <a:lnTo>
                    <a:pt x="23" y="1"/>
                  </a:lnTo>
                  <a:lnTo>
                    <a:pt x="13" y="0"/>
                  </a:lnTo>
                  <a:lnTo>
                    <a:pt x="6" y="12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114"/>
            <p:cNvSpPr>
              <a:spLocks/>
            </p:cNvSpPr>
            <p:nvPr userDrawn="1"/>
          </p:nvSpPr>
          <p:spPr bwMode="auto">
            <a:xfrm>
              <a:off x="4565651" y="5213350"/>
              <a:ext cx="47625" cy="63500"/>
            </a:xfrm>
            <a:custGeom>
              <a:avLst/>
              <a:gdLst>
                <a:gd name="T0" fmla="*/ 19 w 19"/>
                <a:gd name="T1" fmla="*/ 0 h 26"/>
                <a:gd name="T2" fmla="*/ 5 w 19"/>
                <a:gd name="T3" fmla="*/ 8 h 26"/>
                <a:gd name="T4" fmla="*/ 4 w 19"/>
                <a:gd name="T5" fmla="*/ 9 h 26"/>
                <a:gd name="T6" fmla="*/ 4 w 19"/>
                <a:gd name="T7" fmla="*/ 9 h 26"/>
                <a:gd name="T8" fmla="*/ 4 w 19"/>
                <a:gd name="T9" fmla="*/ 9 h 26"/>
                <a:gd name="T10" fmla="*/ 3 w 19"/>
                <a:gd name="T11" fmla="*/ 11 h 26"/>
                <a:gd name="T12" fmla="*/ 2 w 19"/>
                <a:gd name="T13" fmla="*/ 18 h 26"/>
                <a:gd name="T14" fmla="*/ 0 w 19"/>
                <a:gd name="T15" fmla="*/ 25 h 26"/>
                <a:gd name="T16" fmla="*/ 0 w 19"/>
                <a:gd name="T17" fmla="*/ 26 h 26"/>
                <a:gd name="T18" fmla="*/ 19 w 19"/>
                <a:gd name="T19" fmla="*/ 13 h 26"/>
                <a:gd name="T20" fmla="*/ 19 w 19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6">
                  <a:moveTo>
                    <a:pt x="19" y="0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3" y="11"/>
                  </a:cubicBezTo>
                  <a:cubicBezTo>
                    <a:pt x="3" y="13"/>
                    <a:pt x="2" y="15"/>
                    <a:pt x="2" y="18"/>
                  </a:cubicBezTo>
                  <a:cubicBezTo>
                    <a:pt x="1" y="20"/>
                    <a:pt x="0" y="23"/>
                    <a:pt x="0" y="25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19" y="13"/>
                    <a:pt x="19" y="13"/>
                    <a:pt x="19" y="13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115"/>
            <p:cNvSpPr>
              <a:spLocks/>
            </p:cNvSpPr>
            <p:nvPr userDrawn="1"/>
          </p:nvSpPr>
          <p:spPr bwMode="auto">
            <a:xfrm>
              <a:off x="3749676" y="4800600"/>
              <a:ext cx="193675" cy="33338"/>
            </a:xfrm>
            <a:custGeom>
              <a:avLst/>
              <a:gdLst>
                <a:gd name="T0" fmla="*/ 74 w 79"/>
                <a:gd name="T1" fmla="*/ 4 h 14"/>
                <a:gd name="T2" fmla="*/ 79 w 79"/>
                <a:gd name="T3" fmla="*/ 4 h 14"/>
                <a:gd name="T4" fmla="*/ 79 w 79"/>
                <a:gd name="T5" fmla="*/ 0 h 14"/>
                <a:gd name="T6" fmla="*/ 68 w 79"/>
                <a:gd name="T7" fmla="*/ 0 h 14"/>
                <a:gd name="T8" fmla="*/ 9 w 79"/>
                <a:gd name="T9" fmla="*/ 0 h 14"/>
                <a:gd name="T10" fmla="*/ 0 w 79"/>
                <a:gd name="T11" fmla="*/ 7 h 14"/>
                <a:gd name="T12" fmla="*/ 0 w 79"/>
                <a:gd name="T13" fmla="*/ 14 h 14"/>
                <a:gd name="T14" fmla="*/ 4 w 79"/>
                <a:gd name="T15" fmla="*/ 14 h 14"/>
                <a:gd name="T16" fmla="*/ 4 w 79"/>
                <a:gd name="T17" fmla="*/ 11 h 14"/>
                <a:gd name="T18" fmla="*/ 11 w 79"/>
                <a:gd name="T19" fmla="*/ 4 h 14"/>
                <a:gd name="T20" fmla="*/ 74 w 79"/>
                <a:gd name="T2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4">
                  <a:moveTo>
                    <a:pt x="74" y="4"/>
                  </a:moveTo>
                  <a:cubicBezTo>
                    <a:pt x="76" y="4"/>
                    <a:pt x="78" y="4"/>
                    <a:pt x="79" y="4"/>
                  </a:cubicBezTo>
                  <a:cubicBezTo>
                    <a:pt x="79" y="3"/>
                    <a:pt x="79" y="2"/>
                    <a:pt x="79" y="0"/>
                  </a:cubicBezTo>
                  <a:cubicBezTo>
                    <a:pt x="75" y="0"/>
                    <a:pt x="71" y="0"/>
                    <a:pt x="68" y="0"/>
                  </a:cubicBezTo>
                  <a:cubicBezTo>
                    <a:pt x="48" y="0"/>
                    <a:pt x="29" y="0"/>
                    <a:pt x="9" y="0"/>
                  </a:cubicBezTo>
                  <a:cubicBezTo>
                    <a:pt x="4" y="0"/>
                    <a:pt x="1" y="3"/>
                    <a:pt x="0" y="7"/>
                  </a:cubicBezTo>
                  <a:cubicBezTo>
                    <a:pt x="0" y="9"/>
                    <a:pt x="0" y="12"/>
                    <a:pt x="0" y="14"/>
                  </a:cubicBezTo>
                  <a:cubicBezTo>
                    <a:pt x="1" y="14"/>
                    <a:pt x="2" y="14"/>
                    <a:pt x="4" y="14"/>
                  </a:cubicBezTo>
                  <a:cubicBezTo>
                    <a:pt x="4" y="13"/>
                    <a:pt x="4" y="12"/>
                    <a:pt x="4" y="11"/>
                  </a:cubicBezTo>
                  <a:cubicBezTo>
                    <a:pt x="4" y="5"/>
                    <a:pt x="5" y="4"/>
                    <a:pt x="11" y="4"/>
                  </a:cubicBezTo>
                  <a:cubicBezTo>
                    <a:pt x="32" y="4"/>
                    <a:pt x="53" y="4"/>
                    <a:pt x="7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116"/>
            <p:cNvSpPr>
              <a:spLocks/>
            </p:cNvSpPr>
            <p:nvPr userDrawn="1"/>
          </p:nvSpPr>
          <p:spPr bwMode="auto">
            <a:xfrm>
              <a:off x="3830638" y="4814888"/>
              <a:ext cx="20638" cy="22225"/>
            </a:xfrm>
            <a:custGeom>
              <a:avLst/>
              <a:gdLst>
                <a:gd name="T0" fmla="*/ 4 w 9"/>
                <a:gd name="T1" fmla="*/ 0 h 9"/>
                <a:gd name="T2" fmla="*/ 0 w 9"/>
                <a:gd name="T3" fmla="*/ 4 h 9"/>
                <a:gd name="T4" fmla="*/ 4 w 9"/>
                <a:gd name="T5" fmla="*/ 9 h 9"/>
                <a:gd name="T6" fmla="*/ 9 w 9"/>
                <a:gd name="T7" fmla="*/ 4 h 9"/>
                <a:gd name="T8" fmla="*/ 4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7" y="9"/>
                    <a:pt x="9" y="7"/>
                    <a:pt x="9" y="4"/>
                  </a:cubicBezTo>
                  <a:cubicBezTo>
                    <a:pt x="9" y="2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117"/>
            <p:cNvSpPr>
              <a:spLocks/>
            </p:cNvSpPr>
            <p:nvPr userDrawn="1"/>
          </p:nvSpPr>
          <p:spPr bwMode="auto">
            <a:xfrm>
              <a:off x="3765551" y="4814888"/>
              <a:ext cx="22225" cy="22225"/>
            </a:xfrm>
            <a:custGeom>
              <a:avLst/>
              <a:gdLst>
                <a:gd name="T0" fmla="*/ 5 w 9"/>
                <a:gd name="T1" fmla="*/ 0 h 9"/>
                <a:gd name="T2" fmla="*/ 1 w 9"/>
                <a:gd name="T3" fmla="*/ 4 h 9"/>
                <a:gd name="T4" fmla="*/ 5 w 9"/>
                <a:gd name="T5" fmla="*/ 9 h 9"/>
                <a:gd name="T6" fmla="*/ 9 w 9"/>
                <a:gd name="T7" fmla="*/ 4 h 9"/>
                <a:gd name="T8" fmla="*/ 5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5" y="0"/>
                  </a:moveTo>
                  <a:cubicBezTo>
                    <a:pt x="2" y="0"/>
                    <a:pt x="1" y="2"/>
                    <a:pt x="1" y="4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8" y="9"/>
                    <a:pt x="9" y="7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118"/>
            <p:cNvSpPr>
              <a:spLocks/>
            </p:cNvSpPr>
            <p:nvPr userDrawn="1"/>
          </p:nvSpPr>
          <p:spPr bwMode="auto">
            <a:xfrm>
              <a:off x="3859213" y="4814888"/>
              <a:ext cx="22225" cy="22225"/>
            </a:xfrm>
            <a:custGeom>
              <a:avLst/>
              <a:gdLst>
                <a:gd name="T0" fmla="*/ 5 w 9"/>
                <a:gd name="T1" fmla="*/ 0 h 9"/>
                <a:gd name="T2" fmla="*/ 0 w 9"/>
                <a:gd name="T3" fmla="*/ 4 h 9"/>
                <a:gd name="T4" fmla="*/ 5 w 9"/>
                <a:gd name="T5" fmla="*/ 9 h 9"/>
                <a:gd name="T6" fmla="*/ 9 w 9"/>
                <a:gd name="T7" fmla="*/ 4 h 9"/>
                <a:gd name="T8" fmla="*/ 5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5" y="0"/>
                  </a:moveTo>
                  <a:cubicBezTo>
                    <a:pt x="3" y="0"/>
                    <a:pt x="0" y="2"/>
                    <a:pt x="0" y="4"/>
                  </a:cubicBezTo>
                  <a:cubicBezTo>
                    <a:pt x="0" y="6"/>
                    <a:pt x="2" y="8"/>
                    <a:pt x="5" y="9"/>
                  </a:cubicBezTo>
                  <a:cubicBezTo>
                    <a:pt x="7" y="9"/>
                    <a:pt x="9" y="7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119"/>
            <p:cNvSpPr>
              <a:spLocks/>
            </p:cNvSpPr>
            <p:nvPr userDrawn="1"/>
          </p:nvSpPr>
          <p:spPr bwMode="auto">
            <a:xfrm>
              <a:off x="3890963" y="4814888"/>
              <a:ext cx="22225" cy="22225"/>
            </a:xfrm>
            <a:custGeom>
              <a:avLst/>
              <a:gdLst>
                <a:gd name="T0" fmla="*/ 4 w 9"/>
                <a:gd name="T1" fmla="*/ 0 h 9"/>
                <a:gd name="T2" fmla="*/ 0 w 9"/>
                <a:gd name="T3" fmla="*/ 4 h 9"/>
                <a:gd name="T4" fmla="*/ 5 w 9"/>
                <a:gd name="T5" fmla="*/ 9 h 9"/>
                <a:gd name="T6" fmla="*/ 9 w 9"/>
                <a:gd name="T7" fmla="*/ 4 h 9"/>
                <a:gd name="T8" fmla="*/ 4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7" y="9"/>
                    <a:pt x="9" y="6"/>
                    <a:pt x="9" y="4"/>
                  </a:cubicBezTo>
                  <a:cubicBezTo>
                    <a:pt x="9" y="2"/>
                    <a:pt x="7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120"/>
            <p:cNvSpPr>
              <a:spLocks/>
            </p:cNvSpPr>
            <p:nvPr userDrawn="1"/>
          </p:nvSpPr>
          <p:spPr bwMode="auto">
            <a:xfrm>
              <a:off x="3797301" y="4814888"/>
              <a:ext cx="22225" cy="22225"/>
            </a:xfrm>
            <a:custGeom>
              <a:avLst/>
              <a:gdLst>
                <a:gd name="T0" fmla="*/ 5 w 9"/>
                <a:gd name="T1" fmla="*/ 0 h 9"/>
                <a:gd name="T2" fmla="*/ 0 w 9"/>
                <a:gd name="T3" fmla="*/ 4 h 9"/>
                <a:gd name="T4" fmla="*/ 4 w 9"/>
                <a:gd name="T5" fmla="*/ 9 h 9"/>
                <a:gd name="T6" fmla="*/ 9 w 9"/>
                <a:gd name="T7" fmla="*/ 5 h 9"/>
                <a:gd name="T8" fmla="*/ 5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5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9"/>
                  </a:cubicBezTo>
                  <a:cubicBezTo>
                    <a:pt x="7" y="9"/>
                    <a:pt x="9" y="7"/>
                    <a:pt x="9" y="5"/>
                  </a:cubicBezTo>
                  <a:cubicBezTo>
                    <a:pt x="9" y="2"/>
                    <a:pt x="7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121"/>
            <p:cNvSpPr>
              <a:spLocks/>
            </p:cNvSpPr>
            <p:nvPr userDrawn="1"/>
          </p:nvSpPr>
          <p:spPr bwMode="auto">
            <a:xfrm>
              <a:off x="3922713" y="4814888"/>
              <a:ext cx="22225" cy="22225"/>
            </a:xfrm>
            <a:custGeom>
              <a:avLst/>
              <a:gdLst>
                <a:gd name="T0" fmla="*/ 4 w 9"/>
                <a:gd name="T1" fmla="*/ 0 h 9"/>
                <a:gd name="T2" fmla="*/ 0 w 9"/>
                <a:gd name="T3" fmla="*/ 4 h 9"/>
                <a:gd name="T4" fmla="*/ 4 w 9"/>
                <a:gd name="T5" fmla="*/ 9 h 9"/>
                <a:gd name="T6" fmla="*/ 9 w 9"/>
                <a:gd name="T7" fmla="*/ 4 h 9"/>
                <a:gd name="T8" fmla="*/ 4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1" y="9"/>
                    <a:pt x="4" y="9"/>
                  </a:cubicBezTo>
                  <a:cubicBezTo>
                    <a:pt x="6" y="9"/>
                    <a:pt x="8" y="7"/>
                    <a:pt x="9" y="4"/>
                  </a:cubicBezTo>
                  <a:cubicBezTo>
                    <a:pt x="9" y="2"/>
                    <a:pt x="7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122"/>
            <p:cNvSpPr>
              <a:spLocks/>
            </p:cNvSpPr>
            <p:nvPr userDrawn="1"/>
          </p:nvSpPr>
          <p:spPr bwMode="auto">
            <a:xfrm>
              <a:off x="3862388" y="4725988"/>
              <a:ext cx="80963" cy="69850"/>
            </a:xfrm>
            <a:custGeom>
              <a:avLst/>
              <a:gdLst>
                <a:gd name="T0" fmla="*/ 20 w 33"/>
                <a:gd name="T1" fmla="*/ 12 h 28"/>
                <a:gd name="T2" fmla="*/ 13 w 33"/>
                <a:gd name="T3" fmla="*/ 12 h 28"/>
                <a:gd name="T4" fmla="*/ 13 w 33"/>
                <a:gd name="T5" fmla="*/ 1 h 28"/>
                <a:gd name="T6" fmla="*/ 2 w 33"/>
                <a:gd name="T7" fmla="*/ 1 h 28"/>
                <a:gd name="T8" fmla="*/ 0 w 33"/>
                <a:gd name="T9" fmla="*/ 3 h 28"/>
                <a:gd name="T10" fmla="*/ 0 w 33"/>
                <a:gd name="T11" fmla="*/ 25 h 28"/>
                <a:gd name="T12" fmla="*/ 2 w 33"/>
                <a:gd name="T13" fmla="*/ 27 h 28"/>
                <a:gd name="T14" fmla="*/ 28 w 33"/>
                <a:gd name="T15" fmla="*/ 27 h 28"/>
                <a:gd name="T16" fmla="*/ 33 w 33"/>
                <a:gd name="T17" fmla="*/ 22 h 28"/>
                <a:gd name="T18" fmla="*/ 33 w 33"/>
                <a:gd name="T19" fmla="*/ 3 h 28"/>
                <a:gd name="T20" fmla="*/ 31 w 33"/>
                <a:gd name="T21" fmla="*/ 1 h 28"/>
                <a:gd name="T22" fmla="*/ 20 w 33"/>
                <a:gd name="T23" fmla="*/ 1 h 28"/>
                <a:gd name="T24" fmla="*/ 20 w 33"/>
                <a:gd name="T25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28">
                  <a:moveTo>
                    <a:pt x="20" y="12"/>
                  </a:moveTo>
                  <a:cubicBezTo>
                    <a:pt x="18" y="10"/>
                    <a:pt x="15" y="9"/>
                    <a:pt x="13" y="12"/>
                  </a:cubicBezTo>
                  <a:cubicBezTo>
                    <a:pt x="13" y="8"/>
                    <a:pt x="13" y="4"/>
                    <a:pt x="13" y="1"/>
                  </a:cubicBezTo>
                  <a:cubicBezTo>
                    <a:pt x="9" y="1"/>
                    <a:pt x="6" y="0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10"/>
                    <a:pt x="0" y="18"/>
                    <a:pt x="0" y="25"/>
                  </a:cubicBezTo>
                  <a:cubicBezTo>
                    <a:pt x="0" y="26"/>
                    <a:pt x="1" y="27"/>
                    <a:pt x="2" y="27"/>
                  </a:cubicBezTo>
                  <a:cubicBezTo>
                    <a:pt x="11" y="27"/>
                    <a:pt x="20" y="28"/>
                    <a:pt x="28" y="27"/>
                  </a:cubicBezTo>
                  <a:cubicBezTo>
                    <a:pt x="31" y="27"/>
                    <a:pt x="33" y="25"/>
                    <a:pt x="33" y="22"/>
                  </a:cubicBezTo>
                  <a:cubicBezTo>
                    <a:pt x="33" y="16"/>
                    <a:pt x="33" y="10"/>
                    <a:pt x="33" y="3"/>
                  </a:cubicBezTo>
                  <a:cubicBezTo>
                    <a:pt x="33" y="2"/>
                    <a:pt x="32" y="1"/>
                    <a:pt x="31" y="1"/>
                  </a:cubicBezTo>
                  <a:cubicBezTo>
                    <a:pt x="28" y="1"/>
                    <a:pt x="24" y="1"/>
                    <a:pt x="20" y="1"/>
                  </a:cubicBezTo>
                  <a:cubicBezTo>
                    <a:pt x="20" y="4"/>
                    <a:pt x="20" y="8"/>
                    <a:pt x="2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123"/>
            <p:cNvSpPr>
              <a:spLocks/>
            </p:cNvSpPr>
            <p:nvPr userDrawn="1"/>
          </p:nvSpPr>
          <p:spPr bwMode="auto">
            <a:xfrm>
              <a:off x="3770313" y="4725988"/>
              <a:ext cx="80963" cy="69850"/>
            </a:xfrm>
            <a:custGeom>
              <a:avLst/>
              <a:gdLst>
                <a:gd name="T0" fmla="*/ 2 w 33"/>
                <a:gd name="T1" fmla="*/ 27 h 28"/>
                <a:gd name="T2" fmla="*/ 28 w 33"/>
                <a:gd name="T3" fmla="*/ 27 h 28"/>
                <a:gd name="T4" fmla="*/ 33 w 33"/>
                <a:gd name="T5" fmla="*/ 22 h 28"/>
                <a:gd name="T6" fmla="*/ 33 w 33"/>
                <a:gd name="T7" fmla="*/ 3 h 28"/>
                <a:gd name="T8" fmla="*/ 31 w 33"/>
                <a:gd name="T9" fmla="*/ 1 h 28"/>
                <a:gd name="T10" fmla="*/ 20 w 33"/>
                <a:gd name="T11" fmla="*/ 1 h 28"/>
                <a:gd name="T12" fmla="*/ 20 w 33"/>
                <a:gd name="T13" fmla="*/ 12 h 28"/>
                <a:gd name="T14" fmla="*/ 13 w 33"/>
                <a:gd name="T15" fmla="*/ 12 h 28"/>
                <a:gd name="T16" fmla="*/ 13 w 33"/>
                <a:gd name="T17" fmla="*/ 1 h 28"/>
                <a:gd name="T18" fmla="*/ 2 w 33"/>
                <a:gd name="T19" fmla="*/ 1 h 28"/>
                <a:gd name="T20" fmla="*/ 0 w 33"/>
                <a:gd name="T21" fmla="*/ 3 h 28"/>
                <a:gd name="T22" fmla="*/ 0 w 33"/>
                <a:gd name="T23" fmla="*/ 25 h 28"/>
                <a:gd name="T24" fmla="*/ 2 w 33"/>
                <a:gd name="T2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28">
                  <a:moveTo>
                    <a:pt x="2" y="27"/>
                  </a:moveTo>
                  <a:cubicBezTo>
                    <a:pt x="11" y="27"/>
                    <a:pt x="20" y="28"/>
                    <a:pt x="28" y="27"/>
                  </a:cubicBezTo>
                  <a:cubicBezTo>
                    <a:pt x="31" y="27"/>
                    <a:pt x="33" y="25"/>
                    <a:pt x="33" y="22"/>
                  </a:cubicBezTo>
                  <a:cubicBezTo>
                    <a:pt x="33" y="16"/>
                    <a:pt x="33" y="10"/>
                    <a:pt x="33" y="3"/>
                  </a:cubicBezTo>
                  <a:cubicBezTo>
                    <a:pt x="33" y="2"/>
                    <a:pt x="32" y="1"/>
                    <a:pt x="31" y="1"/>
                  </a:cubicBezTo>
                  <a:cubicBezTo>
                    <a:pt x="28" y="1"/>
                    <a:pt x="24" y="1"/>
                    <a:pt x="20" y="1"/>
                  </a:cubicBezTo>
                  <a:cubicBezTo>
                    <a:pt x="20" y="4"/>
                    <a:pt x="20" y="8"/>
                    <a:pt x="20" y="12"/>
                  </a:cubicBezTo>
                  <a:cubicBezTo>
                    <a:pt x="17" y="10"/>
                    <a:pt x="15" y="9"/>
                    <a:pt x="13" y="12"/>
                  </a:cubicBezTo>
                  <a:cubicBezTo>
                    <a:pt x="13" y="8"/>
                    <a:pt x="13" y="4"/>
                    <a:pt x="13" y="1"/>
                  </a:cubicBezTo>
                  <a:cubicBezTo>
                    <a:pt x="9" y="1"/>
                    <a:pt x="6" y="0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10"/>
                    <a:pt x="0" y="18"/>
                    <a:pt x="0" y="25"/>
                  </a:cubicBezTo>
                  <a:cubicBezTo>
                    <a:pt x="0" y="26"/>
                    <a:pt x="1" y="27"/>
                    <a:pt x="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124"/>
            <p:cNvSpPr>
              <a:spLocks/>
            </p:cNvSpPr>
            <p:nvPr userDrawn="1"/>
          </p:nvSpPr>
          <p:spPr bwMode="auto">
            <a:xfrm>
              <a:off x="3822701" y="4672013"/>
              <a:ext cx="95250" cy="42863"/>
            </a:xfrm>
            <a:custGeom>
              <a:avLst/>
              <a:gdLst>
                <a:gd name="T0" fmla="*/ 1 w 39"/>
                <a:gd name="T1" fmla="*/ 11 h 17"/>
                <a:gd name="T2" fmla="*/ 33 w 39"/>
                <a:gd name="T3" fmla="*/ 11 h 17"/>
                <a:gd name="T4" fmla="*/ 29 w 39"/>
                <a:gd name="T5" fmla="*/ 14 h 17"/>
                <a:gd name="T6" fmla="*/ 29 w 39"/>
                <a:gd name="T7" fmla="*/ 16 h 17"/>
                <a:gd name="T8" fmla="*/ 32 w 39"/>
                <a:gd name="T9" fmla="*/ 16 h 17"/>
                <a:gd name="T10" fmla="*/ 38 w 39"/>
                <a:gd name="T11" fmla="*/ 10 h 17"/>
                <a:gd name="T12" fmla="*/ 38 w 39"/>
                <a:gd name="T13" fmla="*/ 9 h 17"/>
                <a:gd name="T14" fmla="*/ 38 w 39"/>
                <a:gd name="T15" fmla="*/ 7 h 17"/>
                <a:gd name="T16" fmla="*/ 32 w 39"/>
                <a:gd name="T17" fmla="*/ 1 h 17"/>
                <a:gd name="T18" fmla="*/ 29 w 39"/>
                <a:gd name="T19" fmla="*/ 1 h 17"/>
                <a:gd name="T20" fmla="*/ 29 w 39"/>
                <a:gd name="T21" fmla="*/ 3 h 17"/>
                <a:gd name="T22" fmla="*/ 33 w 39"/>
                <a:gd name="T23" fmla="*/ 7 h 17"/>
                <a:gd name="T24" fmla="*/ 1 w 39"/>
                <a:gd name="T25" fmla="*/ 7 h 17"/>
                <a:gd name="T26" fmla="*/ 0 w 39"/>
                <a:gd name="T27" fmla="*/ 9 h 17"/>
                <a:gd name="T28" fmla="*/ 1 w 39"/>
                <a:gd name="T2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17">
                  <a:moveTo>
                    <a:pt x="1" y="11"/>
                  </a:moveTo>
                  <a:cubicBezTo>
                    <a:pt x="33" y="11"/>
                    <a:pt x="33" y="11"/>
                    <a:pt x="33" y="11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5"/>
                    <a:pt x="29" y="16"/>
                    <a:pt x="29" y="16"/>
                  </a:cubicBezTo>
                  <a:cubicBezTo>
                    <a:pt x="30" y="17"/>
                    <a:pt x="31" y="17"/>
                    <a:pt x="32" y="16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10"/>
                    <a:pt x="39" y="9"/>
                    <a:pt x="38" y="9"/>
                  </a:cubicBezTo>
                  <a:cubicBezTo>
                    <a:pt x="39" y="8"/>
                    <a:pt x="38" y="7"/>
                    <a:pt x="38" y="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1" y="0"/>
                    <a:pt x="30" y="0"/>
                    <a:pt x="29" y="1"/>
                  </a:cubicBezTo>
                  <a:cubicBezTo>
                    <a:pt x="29" y="1"/>
                    <a:pt x="29" y="2"/>
                    <a:pt x="29" y="3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0" y="10"/>
                    <a:pt x="0" y="11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125"/>
            <p:cNvSpPr>
              <a:spLocks/>
            </p:cNvSpPr>
            <p:nvPr userDrawn="1"/>
          </p:nvSpPr>
          <p:spPr bwMode="auto">
            <a:xfrm>
              <a:off x="3787776" y="4689475"/>
              <a:ext cx="26988" cy="9525"/>
            </a:xfrm>
            <a:custGeom>
              <a:avLst/>
              <a:gdLst>
                <a:gd name="T0" fmla="*/ 1 w 11"/>
                <a:gd name="T1" fmla="*/ 4 h 4"/>
                <a:gd name="T2" fmla="*/ 9 w 11"/>
                <a:gd name="T3" fmla="*/ 4 h 4"/>
                <a:gd name="T4" fmla="*/ 11 w 11"/>
                <a:gd name="T5" fmla="*/ 2 h 4"/>
                <a:gd name="T6" fmla="*/ 9 w 11"/>
                <a:gd name="T7" fmla="*/ 0 h 4"/>
                <a:gd name="T8" fmla="*/ 1 w 11"/>
                <a:gd name="T9" fmla="*/ 0 h 4"/>
                <a:gd name="T10" fmla="*/ 0 w 11"/>
                <a:gd name="T11" fmla="*/ 2 h 4"/>
                <a:gd name="T12" fmla="*/ 1 w 1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">
                  <a:moveTo>
                    <a:pt x="1" y="4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1" y="3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85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16496" y="1596385"/>
            <a:ext cx="6699072" cy="97692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72000" indent="0">
              <a:spcBef>
                <a:spcPts val="600"/>
              </a:spcBef>
              <a:buNone/>
              <a:defRPr lang="ko-KR" altLang="en-US" sz="5500" b="1" spc="-100" baseline="0" dirty="0">
                <a:solidFill>
                  <a:schemeClr val="bg1"/>
                </a:solidFill>
                <a:latin typeface="Noto Sans CJK TC Black" pitchFamily="34" charset="-127"/>
                <a:ea typeface="Noto Sans CJK TC Black" pitchFamily="34" charset="-127"/>
              </a:defRPr>
            </a:lvl1pPr>
          </a:lstStyle>
          <a:p>
            <a:pPr>
              <a:spcBef>
                <a:spcPts val="200"/>
              </a:spcBef>
            </a:pPr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86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467720" y="2580120"/>
            <a:ext cx="6687685" cy="41683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84600" indent="0">
              <a:buNone/>
              <a:defRPr sz="3600" b="0" baseline="0">
                <a:solidFill>
                  <a:schemeClr val="bg1">
                    <a:alpha val="70000"/>
                  </a:schemeClr>
                </a:solidFill>
                <a:latin typeface="Noto Sans CJK KR Medium" pitchFamily="34" charset="-127"/>
                <a:ea typeface="Noto Sans CJK KR Medium" pitchFamily="34" charset="-127"/>
              </a:defRPr>
            </a:lvl1pPr>
          </a:lstStyle>
          <a:p>
            <a:pPr lvl="0"/>
            <a:r>
              <a:rPr lang="ko-KR" altLang="en-US" dirty="0" smtClean="0"/>
              <a:t>부제목</a:t>
            </a:r>
            <a:endParaRPr lang="ko-KR" altLang="en-US" dirty="0"/>
          </a:p>
        </p:txBody>
      </p:sp>
      <p:sp>
        <p:nvSpPr>
          <p:cNvPr id="187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467720" y="3115828"/>
            <a:ext cx="6687685" cy="31317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84600" indent="0">
              <a:buNone/>
              <a:defRPr sz="1600" b="0" baseline="0">
                <a:solidFill>
                  <a:schemeClr val="bg1">
                    <a:alpha val="50000"/>
                  </a:schemeClr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날짜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47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-02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>
            <a:spLocks/>
          </p:cNvSpPr>
          <p:nvPr/>
        </p:nvSpPr>
        <p:spPr bwMode="auto">
          <a:xfrm>
            <a:off x="5359723" y="-215269"/>
            <a:ext cx="14288" cy="3175"/>
          </a:xfrm>
          <a:custGeom>
            <a:avLst/>
            <a:gdLst>
              <a:gd name="T0" fmla="*/ 3 w 6"/>
              <a:gd name="T1" fmla="*/ 0 h 1"/>
              <a:gd name="T2" fmla="*/ 0 w 6"/>
              <a:gd name="T3" fmla="*/ 1 h 1"/>
              <a:gd name="T4" fmla="*/ 6 w 6"/>
              <a:gd name="T5" fmla="*/ 1 h 1"/>
              <a:gd name="T6" fmla="*/ 3 w 6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1">
                <a:moveTo>
                  <a:pt x="3" y="0"/>
                </a:moveTo>
                <a:cubicBezTo>
                  <a:pt x="2" y="0"/>
                  <a:pt x="1" y="1"/>
                  <a:pt x="0" y="1"/>
                </a:cubicBezTo>
                <a:cubicBezTo>
                  <a:pt x="6" y="1"/>
                  <a:pt x="6" y="1"/>
                  <a:pt x="6" y="1"/>
                </a:cubicBezTo>
                <a:cubicBezTo>
                  <a:pt x="5" y="1"/>
                  <a:pt x="4" y="0"/>
                  <a:pt x="3" y="0"/>
                </a:cubicBezTo>
              </a:path>
            </a:pathLst>
          </a:custGeom>
          <a:solidFill>
            <a:schemeClr val="bg1">
              <a:alpha val="50196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2181548" y="-61938"/>
            <a:ext cx="1588" cy="0"/>
          </a:xfrm>
          <a:custGeom>
            <a:avLst/>
            <a:gdLst>
              <a:gd name="T0" fmla="*/ 0 w 1"/>
              <a:gd name="T1" fmla="*/ 0 w 1"/>
              <a:gd name="T2" fmla="*/ 1 w 1"/>
              <a:gd name="T3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50196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Freeform 13"/>
          <p:cNvSpPr>
            <a:spLocks/>
          </p:cNvSpPr>
          <p:nvPr/>
        </p:nvSpPr>
        <p:spPr bwMode="auto">
          <a:xfrm>
            <a:off x="2181548" y="-61938"/>
            <a:ext cx="1588" cy="0"/>
          </a:xfrm>
          <a:custGeom>
            <a:avLst/>
            <a:gdLst>
              <a:gd name="T0" fmla="*/ 0 w 1"/>
              <a:gd name="T1" fmla="*/ 0 w 1"/>
              <a:gd name="T2" fmla="*/ 1 w 1"/>
              <a:gd name="T3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solidFill>
            <a:schemeClr val="bg1">
              <a:alpha val="50196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0" name="직사각형 189"/>
          <p:cNvSpPr/>
          <p:nvPr userDrawn="1"/>
        </p:nvSpPr>
        <p:spPr>
          <a:xfrm>
            <a:off x="76200" y="80628"/>
            <a:ext cx="9737340" cy="6696744"/>
          </a:xfrm>
          <a:prstGeom prst="rect">
            <a:avLst/>
          </a:prstGeom>
          <a:noFill/>
          <a:ln w="190500">
            <a:solidFill>
              <a:srgbClr val="D04D6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3" name="그룹 302"/>
          <p:cNvGrpSpPr/>
          <p:nvPr userDrawn="1"/>
        </p:nvGrpSpPr>
        <p:grpSpPr>
          <a:xfrm>
            <a:off x="4912233" y="800708"/>
            <a:ext cx="4613275" cy="5140325"/>
            <a:chOff x="9888996" y="928688"/>
            <a:chExt cx="4613275" cy="5140325"/>
          </a:xfrm>
        </p:grpSpPr>
        <p:grpSp>
          <p:nvGrpSpPr>
            <p:cNvPr id="273" name="그룹 272"/>
            <p:cNvGrpSpPr/>
            <p:nvPr userDrawn="1"/>
          </p:nvGrpSpPr>
          <p:grpSpPr>
            <a:xfrm>
              <a:off x="10663696" y="1360488"/>
              <a:ext cx="3838575" cy="4276725"/>
              <a:chOff x="11417300" y="1360488"/>
              <a:chExt cx="3838575" cy="4276725"/>
            </a:xfrm>
            <a:solidFill>
              <a:srgbClr val="DE829A">
                <a:alpha val="10196"/>
              </a:srgbClr>
            </a:solidFill>
          </p:grpSpPr>
          <p:sp>
            <p:nvSpPr>
              <p:cNvPr id="200" name="Freeform 75"/>
              <p:cNvSpPr>
                <a:spLocks/>
              </p:cNvSpPr>
              <p:nvPr userDrawn="1"/>
            </p:nvSpPr>
            <p:spPr bwMode="auto">
              <a:xfrm>
                <a:off x="14471650" y="4775200"/>
                <a:ext cx="774700" cy="862013"/>
              </a:xfrm>
              <a:custGeom>
                <a:avLst/>
                <a:gdLst>
                  <a:gd name="T0" fmla="*/ 0 w 488"/>
                  <a:gd name="T1" fmla="*/ 0 h 543"/>
                  <a:gd name="T2" fmla="*/ 0 w 488"/>
                  <a:gd name="T3" fmla="*/ 543 h 543"/>
                  <a:gd name="T4" fmla="*/ 488 w 488"/>
                  <a:gd name="T5" fmla="*/ 272 h 543"/>
                  <a:gd name="T6" fmla="*/ 0 w 488"/>
                  <a:gd name="T7" fmla="*/ 0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8" h="543">
                    <a:moveTo>
                      <a:pt x="0" y="0"/>
                    </a:moveTo>
                    <a:lnTo>
                      <a:pt x="0" y="543"/>
                    </a:lnTo>
                    <a:lnTo>
                      <a:pt x="488" y="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1" name="Freeform 76"/>
              <p:cNvSpPr>
                <a:spLocks/>
              </p:cNvSpPr>
              <p:nvPr userDrawn="1"/>
            </p:nvSpPr>
            <p:spPr bwMode="auto">
              <a:xfrm>
                <a:off x="13706475" y="4357688"/>
                <a:ext cx="774700" cy="862013"/>
              </a:xfrm>
              <a:custGeom>
                <a:avLst/>
                <a:gdLst>
                  <a:gd name="T0" fmla="*/ 0 w 488"/>
                  <a:gd name="T1" fmla="*/ 0 h 543"/>
                  <a:gd name="T2" fmla="*/ 0 w 488"/>
                  <a:gd name="T3" fmla="*/ 543 h 543"/>
                  <a:gd name="T4" fmla="*/ 488 w 488"/>
                  <a:gd name="T5" fmla="*/ 271 h 543"/>
                  <a:gd name="T6" fmla="*/ 0 w 488"/>
                  <a:gd name="T7" fmla="*/ 0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8" h="543">
                    <a:moveTo>
                      <a:pt x="0" y="0"/>
                    </a:moveTo>
                    <a:lnTo>
                      <a:pt x="0" y="543"/>
                    </a:lnTo>
                    <a:lnTo>
                      <a:pt x="488" y="27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2" name="Freeform 77"/>
              <p:cNvSpPr>
                <a:spLocks/>
              </p:cNvSpPr>
              <p:nvPr userDrawn="1"/>
            </p:nvSpPr>
            <p:spPr bwMode="auto">
              <a:xfrm>
                <a:off x="12941300" y="1360488"/>
                <a:ext cx="774700" cy="862013"/>
              </a:xfrm>
              <a:custGeom>
                <a:avLst/>
                <a:gdLst>
                  <a:gd name="T0" fmla="*/ 0 w 488"/>
                  <a:gd name="T1" fmla="*/ 0 h 543"/>
                  <a:gd name="T2" fmla="*/ 0 w 488"/>
                  <a:gd name="T3" fmla="*/ 543 h 543"/>
                  <a:gd name="T4" fmla="*/ 488 w 488"/>
                  <a:gd name="T5" fmla="*/ 272 h 543"/>
                  <a:gd name="T6" fmla="*/ 0 w 488"/>
                  <a:gd name="T7" fmla="*/ 0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8" h="543">
                    <a:moveTo>
                      <a:pt x="0" y="0"/>
                    </a:moveTo>
                    <a:lnTo>
                      <a:pt x="0" y="543"/>
                    </a:lnTo>
                    <a:lnTo>
                      <a:pt x="488" y="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3" name="Freeform 78"/>
              <p:cNvSpPr>
                <a:spLocks/>
              </p:cNvSpPr>
              <p:nvPr userDrawn="1"/>
            </p:nvSpPr>
            <p:spPr bwMode="auto">
              <a:xfrm>
                <a:off x="11417300" y="2214563"/>
                <a:ext cx="774700" cy="862013"/>
              </a:xfrm>
              <a:custGeom>
                <a:avLst/>
                <a:gdLst>
                  <a:gd name="T0" fmla="*/ 0 w 488"/>
                  <a:gd name="T1" fmla="*/ 0 h 543"/>
                  <a:gd name="T2" fmla="*/ 0 w 488"/>
                  <a:gd name="T3" fmla="*/ 543 h 543"/>
                  <a:gd name="T4" fmla="*/ 488 w 488"/>
                  <a:gd name="T5" fmla="*/ 271 h 543"/>
                  <a:gd name="T6" fmla="*/ 0 w 488"/>
                  <a:gd name="T7" fmla="*/ 0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8" h="543">
                    <a:moveTo>
                      <a:pt x="0" y="0"/>
                    </a:moveTo>
                    <a:lnTo>
                      <a:pt x="0" y="543"/>
                    </a:lnTo>
                    <a:lnTo>
                      <a:pt x="488" y="27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4" name="Freeform 79"/>
              <p:cNvSpPr>
                <a:spLocks/>
              </p:cNvSpPr>
              <p:nvPr userDrawn="1"/>
            </p:nvSpPr>
            <p:spPr bwMode="auto">
              <a:xfrm>
                <a:off x="12941300" y="2205038"/>
                <a:ext cx="774700" cy="863600"/>
              </a:xfrm>
              <a:custGeom>
                <a:avLst/>
                <a:gdLst>
                  <a:gd name="T0" fmla="*/ 0 w 488"/>
                  <a:gd name="T1" fmla="*/ 0 h 544"/>
                  <a:gd name="T2" fmla="*/ 0 w 488"/>
                  <a:gd name="T3" fmla="*/ 544 h 544"/>
                  <a:gd name="T4" fmla="*/ 488 w 488"/>
                  <a:gd name="T5" fmla="*/ 272 h 544"/>
                  <a:gd name="T6" fmla="*/ 0 w 488"/>
                  <a:gd name="T7" fmla="*/ 0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8" h="544">
                    <a:moveTo>
                      <a:pt x="0" y="0"/>
                    </a:moveTo>
                    <a:lnTo>
                      <a:pt x="0" y="544"/>
                    </a:lnTo>
                    <a:lnTo>
                      <a:pt x="488" y="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5" name="Freeform 80"/>
              <p:cNvSpPr>
                <a:spLocks/>
              </p:cNvSpPr>
              <p:nvPr userDrawn="1"/>
            </p:nvSpPr>
            <p:spPr bwMode="auto">
              <a:xfrm>
                <a:off x="12941300" y="3068638"/>
                <a:ext cx="774700" cy="862013"/>
              </a:xfrm>
              <a:custGeom>
                <a:avLst/>
                <a:gdLst>
                  <a:gd name="T0" fmla="*/ 0 w 488"/>
                  <a:gd name="T1" fmla="*/ 0 h 543"/>
                  <a:gd name="T2" fmla="*/ 0 w 488"/>
                  <a:gd name="T3" fmla="*/ 543 h 543"/>
                  <a:gd name="T4" fmla="*/ 488 w 488"/>
                  <a:gd name="T5" fmla="*/ 271 h 543"/>
                  <a:gd name="T6" fmla="*/ 0 w 488"/>
                  <a:gd name="T7" fmla="*/ 0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8" h="543">
                    <a:moveTo>
                      <a:pt x="0" y="0"/>
                    </a:moveTo>
                    <a:lnTo>
                      <a:pt x="0" y="543"/>
                    </a:lnTo>
                    <a:lnTo>
                      <a:pt x="488" y="27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6" name="Freeform 81"/>
              <p:cNvSpPr>
                <a:spLocks/>
              </p:cNvSpPr>
              <p:nvPr userDrawn="1"/>
            </p:nvSpPr>
            <p:spPr bwMode="auto">
              <a:xfrm>
                <a:off x="12941300" y="3921125"/>
                <a:ext cx="774700" cy="863600"/>
              </a:xfrm>
              <a:custGeom>
                <a:avLst/>
                <a:gdLst>
                  <a:gd name="T0" fmla="*/ 0 w 488"/>
                  <a:gd name="T1" fmla="*/ 0 h 544"/>
                  <a:gd name="T2" fmla="*/ 0 w 488"/>
                  <a:gd name="T3" fmla="*/ 544 h 544"/>
                  <a:gd name="T4" fmla="*/ 488 w 488"/>
                  <a:gd name="T5" fmla="*/ 272 h 544"/>
                  <a:gd name="T6" fmla="*/ 0 w 488"/>
                  <a:gd name="T7" fmla="*/ 0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8" h="544">
                    <a:moveTo>
                      <a:pt x="0" y="0"/>
                    </a:moveTo>
                    <a:lnTo>
                      <a:pt x="0" y="544"/>
                    </a:lnTo>
                    <a:lnTo>
                      <a:pt x="488" y="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7" name="Freeform 82"/>
              <p:cNvSpPr>
                <a:spLocks/>
              </p:cNvSpPr>
              <p:nvPr userDrawn="1"/>
            </p:nvSpPr>
            <p:spPr bwMode="auto">
              <a:xfrm>
                <a:off x="14481175" y="1360488"/>
                <a:ext cx="774700" cy="862013"/>
              </a:xfrm>
              <a:custGeom>
                <a:avLst/>
                <a:gdLst>
                  <a:gd name="T0" fmla="*/ 0 w 488"/>
                  <a:gd name="T1" fmla="*/ 0 h 543"/>
                  <a:gd name="T2" fmla="*/ 0 w 488"/>
                  <a:gd name="T3" fmla="*/ 543 h 543"/>
                  <a:gd name="T4" fmla="*/ 488 w 488"/>
                  <a:gd name="T5" fmla="*/ 272 h 543"/>
                  <a:gd name="T6" fmla="*/ 0 w 488"/>
                  <a:gd name="T7" fmla="*/ 0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8" h="543">
                    <a:moveTo>
                      <a:pt x="0" y="0"/>
                    </a:moveTo>
                    <a:lnTo>
                      <a:pt x="0" y="543"/>
                    </a:lnTo>
                    <a:lnTo>
                      <a:pt x="488" y="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8" name="Freeform 83"/>
              <p:cNvSpPr>
                <a:spLocks/>
              </p:cNvSpPr>
              <p:nvPr userDrawn="1"/>
            </p:nvSpPr>
            <p:spPr bwMode="auto">
              <a:xfrm>
                <a:off x="14471650" y="2205038"/>
                <a:ext cx="774700" cy="863600"/>
              </a:xfrm>
              <a:custGeom>
                <a:avLst/>
                <a:gdLst>
                  <a:gd name="T0" fmla="*/ 0 w 488"/>
                  <a:gd name="T1" fmla="*/ 0 h 544"/>
                  <a:gd name="T2" fmla="*/ 0 w 488"/>
                  <a:gd name="T3" fmla="*/ 544 h 544"/>
                  <a:gd name="T4" fmla="*/ 488 w 488"/>
                  <a:gd name="T5" fmla="*/ 272 h 544"/>
                  <a:gd name="T6" fmla="*/ 0 w 488"/>
                  <a:gd name="T7" fmla="*/ 0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8" h="544">
                    <a:moveTo>
                      <a:pt x="0" y="0"/>
                    </a:moveTo>
                    <a:lnTo>
                      <a:pt x="0" y="544"/>
                    </a:lnTo>
                    <a:lnTo>
                      <a:pt x="488" y="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1" name="Line 86"/>
              <p:cNvSpPr>
                <a:spLocks noChangeShapeType="1"/>
              </p:cNvSpPr>
              <p:nvPr userDrawn="1"/>
            </p:nvSpPr>
            <p:spPr bwMode="auto">
              <a:xfrm flipV="1">
                <a:off x="14463713" y="4343400"/>
                <a:ext cx="774700" cy="43180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2" name="Freeform 87"/>
              <p:cNvSpPr>
                <a:spLocks/>
              </p:cNvSpPr>
              <p:nvPr userDrawn="1"/>
            </p:nvSpPr>
            <p:spPr bwMode="auto">
              <a:xfrm>
                <a:off x="12174538" y="4357688"/>
                <a:ext cx="774700" cy="862013"/>
              </a:xfrm>
              <a:custGeom>
                <a:avLst/>
                <a:gdLst>
                  <a:gd name="T0" fmla="*/ 0 w 488"/>
                  <a:gd name="T1" fmla="*/ 0 h 543"/>
                  <a:gd name="T2" fmla="*/ 0 w 488"/>
                  <a:gd name="T3" fmla="*/ 543 h 543"/>
                  <a:gd name="T4" fmla="*/ 488 w 488"/>
                  <a:gd name="T5" fmla="*/ 271 h 543"/>
                  <a:gd name="T6" fmla="*/ 0 w 488"/>
                  <a:gd name="T7" fmla="*/ 0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8" h="543">
                    <a:moveTo>
                      <a:pt x="0" y="0"/>
                    </a:moveTo>
                    <a:lnTo>
                      <a:pt x="0" y="543"/>
                    </a:lnTo>
                    <a:lnTo>
                      <a:pt x="488" y="27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1" name="Freeform 78"/>
              <p:cNvSpPr>
                <a:spLocks/>
              </p:cNvSpPr>
              <p:nvPr userDrawn="1"/>
            </p:nvSpPr>
            <p:spPr bwMode="auto">
              <a:xfrm>
                <a:off x="12176579" y="2639106"/>
                <a:ext cx="774700" cy="862013"/>
              </a:xfrm>
              <a:custGeom>
                <a:avLst/>
                <a:gdLst>
                  <a:gd name="T0" fmla="*/ 0 w 488"/>
                  <a:gd name="T1" fmla="*/ 0 h 543"/>
                  <a:gd name="T2" fmla="*/ 0 w 488"/>
                  <a:gd name="T3" fmla="*/ 543 h 543"/>
                  <a:gd name="T4" fmla="*/ 488 w 488"/>
                  <a:gd name="T5" fmla="*/ 271 h 543"/>
                  <a:gd name="T6" fmla="*/ 0 w 488"/>
                  <a:gd name="T7" fmla="*/ 0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8" h="543">
                    <a:moveTo>
                      <a:pt x="0" y="0"/>
                    </a:moveTo>
                    <a:lnTo>
                      <a:pt x="0" y="543"/>
                    </a:lnTo>
                    <a:lnTo>
                      <a:pt x="488" y="27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10" name="Freeform 85"/>
            <p:cNvSpPr>
              <a:spLocks/>
            </p:cNvSpPr>
            <p:nvPr userDrawn="1"/>
          </p:nvSpPr>
          <p:spPr bwMode="auto">
            <a:xfrm>
              <a:off x="13710109" y="4343400"/>
              <a:ext cx="774700" cy="431800"/>
            </a:xfrm>
            <a:custGeom>
              <a:avLst/>
              <a:gdLst>
                <a:gd name="T0" fmla="*/ 0 w 488"/>
                <a:gd name="T1" fmla="*/ 272 h 272"/>
                <a:gd name="T2" fmla="*/ 488 w 488"/>
                <a:gd name="T3" fmla="*/ 0 h 272"/>
                <a:gd name="T4" fmla="*/ 0 w 488"/>
                <a:gd name="T5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8" h="272">
                  <a:moveTo>
                    <a:pt x="0" y="272"/>
                  </a:moveTo>
                  <a:lnTo>
                    <a:pt x="488" y="0"/>
                  </a:lnTo>
                  <a:lnTo>
                    <a:pt x="0" y="272"/>
                  </a:lnTo>
                  <a:close/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88"/>
            <p:cNvSpPr>
              <a:spLocks/>
            </p:cNvSpPr>
            <p:nvPr userDrawn="1"/>
          </p:nvSpPr>
          <p:spPr bwMode="auto">
            <a:xfrm>
              <a:off x="12178171" y="928688"/>
              <a:ext cx="774700" cy="863600"/>
            </a:xfrm>
            <a:custGeom>
              <a:avLst/>
              <a:gdLst>
                <a:gd name="T0" fmla="*/ 0 w 488"/>
                <a:gd name="T1" fmla="*/ 272 h 544"/>
                <a:gd name="T2" fmla="*/ 488 w 488"/>
                <a:gd name="T3" fmla="*/ 0 h 544"/>
                <a:gd name="T4" fmla="*/ 488 w 488"/>
                <a:gd name="T5" fmla="*/ 544 h 544"/>
                <a:gd name="T6" fmla="*/ 0 w 488"/>
                <a:gd name="T7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8" h="544">
                  <a:moveTo>
                    <a:pt x="0" y="272"/>
                  </a:moveTo>
                  <a:lnTo>
                    <a:pt x="488" y="0"/>
                  </a:lnTo>
                  <a:lnTo>
                    <a:pt x="488" y="544"/>
                  </a:lnTo>
                  <a:lnTo>
                    <a:pt x="0" y="272"/>
                  </a:lnTo>
                  <a:close/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90"/>
            <p:cNvSpPr>
              <a:spLocks/>
            </p:cNvSpPr>
            <p:nvPr userDrawn="1"/>
          </p:nvSpPr>
          <p:spPr bwMode="auto">
            <a:xfrm>
              <a:off x="10655759" y="1782763"/>
              <a:ext cx="774700" cy="862013"/>
            </a:xfrm>
            <a:custGeom>
              <a:avLst/>
              <a:gdLst>
                <a:gd name="T0" fmla="*/ 0 w 488"/>
                <a:gd name="T1" fmla="*/ 272 h 543"/>
                <a:gd name="T2" fmla="*/ 488 w 488"/>
                <a:gd name="T3" fmla="*/ 0 h 543"/>
                <a:gd name="T4" fmla="*/ 488 w 488"/>
                <a:gd name="T5" fmla="*/ 543 h 543"/>
                <a:gd name="T6" fmla="*/ 0 w 488"/>
                <a:gd name="T7" fmla="*/ 272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8" h="543">
                  <a:moveTo>
                    <a:pt x="0" y="272"/>
                  </a:moveTo>
                  <a:lnTo>
                    <a:pt x="488" y="0"/>
                  </a:lnTo>
                  <a:lnTo>
                    <a:pt x="488" y="543"/>
                  </a:lnTo>
                  <a:lnTo>
                    <a:pt x="0" y="272"/>
                  </a:lnTo>
                  <a:close/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" name="Freeform 92"/>
            <p:cNvSpPr>
              <a:spLocks/>
            </p:cNvSpPr>
            <p:nvPr userDrawn="1"/>
          </p:nvSpPr>
          <p:spPr bwMode="auto">
            <a:xfrm>
              <a:off x="12952871" y="1787525"/>
              <a:ext cx="774700" cy="862013"/>
            </a:xfrm>
            <a:custGeom>
              <a:avLst/>
              <a:gdLst>
                <a:gd name="T0" fmla="*/ 0 w 488"/>
                <a:gd name="T1" fmla="*/ 0 h 543"/>
                <a:gd name="T2" fmla="*/ 0 w 488"/>
                <a:gd name="T3" fmla="*/ 543 h 543"/>
                <a:gd name="T4" fmla="*/ 488 w 488"/>
                <a:gd name="T5" fmla="*/ 272 h 543"/>
                <a:gd name="T6" fmla="*/ 0 w 488"/>
                <a:gd name="T7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8" h="543">
                  <a:moveTo>
                    <a:pt x="0" y="0"/>
                  </a:moveTo>
                  <a:lnTo>
                    <a:pt x="0" y="543"/>
                  </a:lnTo>
                  <a:lnTo>
                    <a:pt x="488" y="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Freeform 94"/>
            <p:cNvSpPr>
              <a:spLocks/>
            </p:cNvSpPr>
            <p:nvPr userDrawn="1"/>
          </p:nvSpPr>
          <p:spPr bwMode="auto">
            <a:xfrm>
              <a:off x="12178171" y="2638425"/>
              <a:ext cx="774700" cy="863600"/>
            </a:xfrm>
            <a:custGeom>
              <a:avLst/>
              <a:gdLst>
                <a:gd name="T0" fmla="*/ 0 w 488"/>
                <a:gd name="T1" fmla="*/ 272 h 544"/>
                <a:gd name="T2" fmla="*/ 488 w 488"/>
                <a:gd name="T3" fmla="*/ 0 h 544"/>
                <a:gd name="T4" fmla="*/ 488 w 488"/>
                <a:gd name="T5" fmla="*/ 544 h 544"/>
                <a:gd name="T6" fmla="*/ 0 w 488"/>
                <a:gd name="T7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8" h="544">
                  <a:moveTo>
                    <a:pt x="0" y="272"/>
                  </a:moveTo>
                  <a:lnTo>
                    <a:pt x="488" y="0"/>
                  </a:lnTo>
                  <a:lnTo>
                    <a:pt x="488" y="544"/>
                  </a:lnTo>
                  <a:lnTo>
                    <a:pt x="0" y="272"/>
                  </a:lnTo>
                  <a:close/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Freeform 96"/>
            <p:cNvSpPr>
              <a:spLocks/>
            </p:cNvSpPr>
            <p:nvPr userDrawn="1"/>
          </p:nvSpPr>
          <p:spPr bwMode="auto">
            <a:xfrm>
              <a:off x="12952871" y="3497263"/>
              <a:ext cx="774700" cy="862013"/>
            </a:xfrm>
            <a:custGeom>
              <a:avLst/>
              <a:gdLst>
                <a:gd name="T0" fmla="*/ 0 w 488"/>
                <a:gd name="T1" fmla="*/ 0 h 543"/>
                <a:gd name="T2" fmla="*/ 0 w 488"/>
                <a:gd name="T3" fmla="*/ 543 h 543"/>
                <a:gd name="T4" fmla="*/ 488 w 488"/>
                <a:gd name="T5" fmla="*/ 271 h 543"/>
                <a:gd name="T6" fmla="*/ 0 w 488"/>
                <a:gd name="T7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8" h="543">
                  <a:moveTo>
                    <a:pt x="0" y="0"/>
                  </a:moveTo>
                  <a:lnTo>
                    <a:pt x="0" y="543"/>
                  </a:lnTo>
                  <a:lnTo>
                    <a:pt x="488" y="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97"/>
            <p:cNvSpPr>
              <a:spLocks/>
            </p:cNvSpPr>
            <p:nvPr userDrawn="1"/>
          </p:nvSpPr>
          <p:spPr bwMode="auto">
            <a:xfrm>
              <a:off x="12178171" y="5207000"/>
              <a:ext cx="774700" cy="862013"/>
            </a:xfrm>
            <a:custGeom>
              <a:avLst/>
              <a:gdLst>
                <a:gd name="T0" fmla="*/ 0 w 488"/>
                <a:gd name="T1" fmla="*/ 271 h 543"/>
                <a:gd name="T2" fmla="*/ 488 w 488"/>
                <a:gd name="T3" fmla="*/ 0 h 543"/>
                <a:gd name="T4" fmla="*/ 488 w 488"/>
                <a:gd name="T5" fmla="*/ 543 h 543"/>
                <a:gd name="T6" fmla="*/ 0 w 488"/>
                <a:gd name="T7" fmla="*/ 27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8" h="543">
                  <a:moveTo>
                    <a:pt x="0" y="271"/>
                  </a:moveTo>
                  <a:lnTo>
                    <a:pt x="488" y="0"/>
                  </a:lnTo>
                  <a:lnTo>
                    <a:pt x="488" y="543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99"/>
            <p:cNvSpPr>
              <a:spLocks/>
            </p:cNvSpPr>
            <p:nvPr userDrawn="1"/>
          </p:nvSpPr>
          <p:spPr bwMode="auto">
            <a:xfrm>
              <a:off x="13718046" y="3068638"/>
              <a:ext cx="774700" cy="862013"/>
            </a:xfrm>
            <a:custGeom>
              <a:avLst/>
              <a:gdLst>
                <a:gd name="T0" fmla="*/ 0 w 488"/>
                <a:gd name="T1" fmla="*/ 0 h 543"/>
                <a:gd name="T2" fmla="*/ 0 w 488"/>
                <a:gd name="T3" fmla="*/ 543 h 543"/>
                <a:gd name="T4" fmla="*/ 488 w 488"/>
                <a:gd name="T5" fmla="*/ 271 h 543"/>
                <a:gd name="T6" fmla="*/ 0 w 488"/>
                <a:gd name="T7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8" h="543">
                  <a:moveTo>
                    <a:pt x="0" y="0"/>
                  </a:moveTo>
                  <a:lnTo>
                    <a:pt x="0" y="543"/>
                  </a:lnTo>
                  <a:lnTo>
                    <a:pt x="488" y="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100"/>
            <p:cNvSpPr>
              <a:spLocks/>
            </p:cNvSpPr>
            <p:nvPr userDrawn="1"/>
          </p:nvSpPr>
          <p:spPr bwMode="auto">
            <a:xfrm>
              <a:off x="11412996" y="4784725"/>
              <a:ext cx="774700" cy="862013"/>
            </a:xfrm>
            <a:custGeom>
              <a:avLst/>
              <a:gdLst>
                <a:gd name="T0" fmla="*/ 0 w 488"/>
                <a:gd name="T1" fmla="*/ 271 h 543"/>
                <a:gd name="T2" fmla="*/ 488 w 488"/>
                <a:gd name="T3" fmla="*/ 0 h 543"/>
                <a:gd name="T4" fmla="*/ 488 w 488"/>
                <a:gd name="T5" fmla="*/ 543 h 543"/>
                <a:gd name="T6" fmla="*/ 0 w 488"/>
                <a:gd name="T7" fmla="*/ 27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8" h="543">
                  <a:moveTo>
                    <a:pt x="0" y="271"/>
                  </a:moveTo>
                  <a:lnTo>
                    <a:pt x="488" y="0"/>
                  </a:lnTo>
                  <a:lnTo>
                    <a:pt x="488" y="543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102"/>
            <p:cNvSpPr>
              <a:spLocks/>
            </p:cNvSpPr>
            <p:nvPr userDrawn="1"/>
          </p:nvSpPr>
          <p:spPr bwMode="auto">
            <a:xfrm>
              <a:off x="12944934" y="4784725"/>
              <a:ext cx="773112" cy="862013"/>
            </a:xfrm>
            <a:custGeom>
              <a:avLst/>
              <a:gdLst>
                <a:gd name="T0" fmla="*/ 0 w 487"/>
                <a:gd name="T1" fmla="*/ 271 h 543"/>
                <a:gd name="T2" fmla="*/ 487 w 487"/>
                <a:gd name="T3" fmla="*/ 0 h 543"/>
                <a:gd name="T4" fmla="*/ 487 w 487"/>
                <a:gd name="T5" fmla="*/ 543 h 543"/>
                <a:gd name="T6" fmla="*/ 0 w 487"/>
                <a:gd name="T7" fmla="*/ 27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7" h="543">
                  <a:moveTo>
                    <a:pt x="0" y="271"/>
                  </a:moveTo>
                  <a:lnTo>
                    <a:pt x="487" y="0"/>
                  </a:lnTo>
                  <a:lnTo>
                    <a:pt x="487" y="543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02" name="그룹 301"/>
            <p:cNvGrpSpPr/>
            <p:nvPr userDrawn="1"/>
          </p:nvGrpSpPr>
          <p:grpSpPr>
            <a:xfrm>
              <a:off x="10655759" y="928688"/>
              <a:ext cx="3062287" cy="5140325"/>
              <a:chOff x="5684613" y="928688"/>
              <a:chExt cx="3062287" cy="5140325"/>
            </a:xfrm>
            <a:solidFill>
              <a:srgbClr val="D9718C">
                <a:alpha val="10196"/>
              </a:srgbClr>
            </a:solidFill>
          </p:grpSpPr>
          <p:sp>
            <p:nvSpPr>
              <p:cNvPr id="214" name="Freeform 89"/>
              <p:cNvSpPr>
                <a:spLocks/>
              </p:cNvSpPr>
              <p:nvPr userDrawn="1"/>
            </p:nvSpPr>
            <p:spPr bwMode="auto">
              <a:xfrm>
                <a:off x="7207025" y="928688"/>
                <a:ext cx="774700" cy="863600"/>
              </a:xfrm>
              <a:custGeom>
                <a:avLst/>
                <a:gdLst>
                  <a:gd name="T0" fmla="*/ 0 w 488"/>
                  <a:gd name="T1" fmla="*/ 272 h 544"/>
                  <a:gd name="T2" fmla="*/ 488 w 488"/>
                  <a:gd name="T3" fmla="*/ 0 h 544"/>
                  <a:gd name="T4" fmla="*/ 488 w 488"/>
                  <a:gd name="T5" fmla="*/ 54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8" h="544">
                    <a:moveTo>
                      <a:pt x="0" y="272"/>
                    </a:moveTo>
                    <a:lnTo>
                      <a:pt x="488" y="0"/>
                    </a:lnTo>
                    <a:lnTo>
                      <a:pt x="488" y="544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6" name="Freeform 91"/>
              <p:cNvSpPr>
                <a:spLocks/>
              </p:cNvSpPr>
              <p:nvPr userDrawn="1"/>
            </p:nvSpPr>
            <p:spPr bwMode="auto">
              <a:xfrm>
                <a:off x="5684613" y="1782763"/>
                <a:ext cx="774700" cy="862013"/>
              </a:xfrm>
              <a:custGeom>
                <a:avLst/>
                <a:gdLst>
                  <a:gd name="T0" fmla="*/ 0 w 488"/>
                  <a:gd name="T1" fmla="*/ 272 h 543"/>
                  <a:gd name="T2" fmla="*/ 488 w 488"/>
                  <a:gd name="T3" fmla="*/ 0 h 543"/>
                  <a:gd name="T4" fmla="*/ 488 w 488"/>
                  <a:gd name="T5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8" h="543">
                    <a:moveTo>
                      <a:pt x="0" y="272"/>
                    </a:moveTo>
                    <a:lnTo>
                      <a:pt x="488" y="0"/>
                    </a:lnTo>
                    <a:lnTo>
                      <a:pt x="488" y="543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0" name="Freeform 95"/>
              <p:cNvSpPr>
                <a:spLocks/>
              </p:cNvSpPr>
              <p:nvPr userDrawn="1"/>
            </p:nvSpPr>
            <p:spPr bwMode="auto">
              <a:xfrm>
                <a:off x="7207025" y="2638425"/>
                <a:ext cx="774700" cy="863600"/>
              </a:xfrm>
              <a:custGeom>
                <a:avLst/>
                <a:gdLst>
                  <a:gd name="T0" fmla="*/ 0 w 488"/>
                  <a:gd name="T1" fmla="*/ 272 h 544"/>
                  <a:gd name="T2" fmla="*/ 488 w 488"/>
                  <a:gd name="T3" fmla="*/ 0 h 544"/>
                  <a:gd name="T4" fmla="*/ 488 w 488"/>
                  <a:gd name="T5" fmla="*/ 54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8" h="544">
                    <a:moveTo>
                      <a:pt x="0" y="272"/>
                    </a:moveTo>
                    <a:lnTo>
                      <a:pt x="488" y="0"/>
                    </a:lnTo>
                    <a:lnTo>
                      <a:pt x="488" y="544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3" name="Freeform 98"/>
              <p:cNvSpPr>
                <a:spLocks/>
              </p:cNvSpPr>
              <p:nvPr userDrawn="1"/>
            </p:nvSpPr>
            <p:spPr bwMode="auto">
              <a:xfrm>
                <a:off x="7207025" y="5207000"/>
                <a:ext cx="774700" cy="862013"/>
              </a:xfrm>
              <a:custGeom>
                <a:avLst/>
                <a:gdLst>
                  <a:gd name="T0" fmla="*/ 0 w 488"/>
                  <a:gd name="T1" fmla="*/ 271 h 543"/>
                  <a:gd name="T2" fmla="*/ 488 w 488"/>
                  <a:gd name="T3" fmla="*/ 0 h 543"/>
                  <a:gd name="T4" fmla="*/ 488 w 488"/>
                  <a:gd name="T5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8" h="543">
                    <a:moveTo>
                      <a:pt x="0" y="271"/>
                    </a:moveTo>
                    <a:lnTo>
                      <a:pt x="488" y="0"/>
                    </a:lnTo>
                    <a:lnTo>
                      <a:pt x="488" y="543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6" name="Freeform 101"/>
              <p:cNvSpPr>
                <a:spLocks/>
              </p:cNvSpPr>
              <p:nvPr userDrawn="1"/>
            </p:nvSpPr>
            <p:spPr bwMode="auto">
              <a:xfrm>
                <a:off x="6441850" y="4784725"/>
                <a:ext cx="774700" cy="862013"/>
              </a:xfrm>
              <a:custGeom>
                <a:avLst/>
                <a:gdLst>
                  <a:gd name="T0" fmla="*/ 0 w 488"/>
                  <a:gd name="T1" fmla="*/ 271 h 543"/>
                  <a:gd name="T2" fmla="*/ 488 w 488"/>
                  <a:gd name="T3" fmla="*/ 0 h 543"/>
                  <a:gd name="T4" fmla="*/ 488 w 488"/>
                  <a:gd name="T5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8" h="543">
                    <a:moveTo>
                      <a:pt x="0" y="271"/>
                    </a:moveTo>
                    <a:lnTo>
                      <a:pt x="488" y="0"/>
                    </a:lnTo>
                    <a:lnTo>
                      <a:pt x="488" y="543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8" name="Freeform 103"/>
              <p:cNvSpPr>
                <a:spLocks/>
              </p:cNvSpPr>
              <p:nvPr userDrawn="1"/>
            </p:nvSpPr>
            <p:spPr bwMode="auto">
              <a:xfrm>
                <a:off x="7973788" y="4784725"/>
                <a:ext cx="773112" cy="862013"/>
              </a:xfrm>
              <a:custGeom>
                <a:avLst/>
                <a:gdLst>
                  <a:gd name="T0" fmla="*/ 0 w 487"/>
                  <a:gd name="T1" fmla="*/ 271 h 543"/>
                  <a:gd name="T2" fmla="*/ 487 w 487"/>
                  <a:gd name="T3" fmla="*/ 0 h 543"/>
                  <a:gd name="T4" fmla="*/ 487 w 487"/>
                  <a:gd name="T5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7" h="543">
                    <a:moveTo>
                      <a:pt x="0" y="271"/>
                    </a:moveTo>
                    <a:lnTo>
                      <a:pt x="487" y="0"/>
                    </a:lnTo>
                    <a:lnTo>
                      <a:pt x="487" y="543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29" name="Freeform 104"/>
            <p:cNvSpPr>
              <a:spLocks/>
            </p:cNvSpPr>
            <p:nvPr userDrawn="1"/>
          </p:nvSpPr>
          <p:spPr bwMode="auto">
            <a:xfrm>
              <a:off x="11420934" y="3494088"/>
              <a:ext cx="774700" cy="863600"/>
            </a:xfrm>
            <a:custGeom>
              <a:avLst/>
              <a:gdLst>
                <a:gd name="T0" fmla="*/ 0 w 488"/>
                <a:gd name="T1" fmla="*/ 0 h 544"/>
                <a:gd name="T2" fmla="*/ 0 w 488"/>
                <a:gd name="T3" fmla="*/ 544 h 544"/>
                <a:gd name="T4" fmla="*/ 488 w 488"/>
                <a:gd name="T5" fmla="*/ 272 h 544"/>
                <a:gd name="T6" fmla="*/ 0 w 488"/>
                <a:gd name="T7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8" h="544">
                  <a:moveTo>
                    <a:pt x="0" y="0"/>
                  </a:moveTo>
                  <a:lnTo>
                    <a:pt x="0" y="544"/>
                  </a:lnTo>
                  <a:lnTo>
                    <a:pt x="488" y="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Freeform 106"/>
            <p:cNvSpPr>
              <a:spLocks/>
            </p:cNvSpPr>
            <p:nvPr userDrawn="1"/>
          </p:nvSpPr>
          <p:spPr bwMode="auto">
            <a:xfrm>
              <a:off x="12178171" y="4357688"/>
              <a:ext cx="774700" cy="862013"/>
            </a:xfrm>
            <a:custGeom>
              <a:avLst/>
              <a:gdLst>
                <a:gd name="T0" fmla="*/ 0 w 488"/>
                <a:gd name="T1" fmla="*/ 271 h 543"/>
                <a:gd name="T2" fmla="*/ 488 w 488"/>
                <a:gd name="T3" fmla="*/ 0 h 543"/>
                <a:gd name="T4" fmla="*/ 488 w 488"/>
                <a:gd name="T5" fmla="*/ 543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8" h="543">
                  <a:moveTo>
                    <a:pt x="0" y="271"/>
                  </a:moveTo>
                  <a:lnTo>
                    <a:pt x="488" y="0"/>
                  </a:lnTo>
                  <a:lnTo>
                    <a:pt x="488" y="543"/>
                  </a:lnTo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Freeform 108"/>
            <p:cNvSpPr>
              <a:spLocks/>
            </p:cNvSpPr>
            <p:nvPr userDrawn="1"/>
          </p:nvSpPr>
          <p:spPr bwMode="auto">
            <a:xfrm>
              <a:off x="11412996" y="1360488"/>
              <a:ext cx="774700" cy="862013"/>
            </a:xfrm>
            <a:custGeom>
              <a:avLst/>
              <a:gdLst>
                <a:gd name="T0" fmla="*/ 0 w 488"/>
                <a:gd name="T1" fmla="*/ 272 h 543"/>
                <a:gd name="T2" fmla="*/ 488 w 488"/>
                <a:gd name="T3" fmla="*/ 0 h 543"/>
                <a:gd name="T4" fmla="*/ 488 w 488"/>
                <a:gd name="T5" fmla="*/ 543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8" h="543">
                  <a:moveTo>
                    <a:pt x="0" y="272"/>
                  </a:moveTo>
                  <a:lnTo>
                    <a:pt x="488" y="0"/>
                  </a:lnTo>
                  <a:lnTo>
                    <a:pt x="488" y="543"/>
                  </a:lnTo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110"/>
            <p:cNvSpPr>
              <a:spLocks/>
            </p:cNvSpPr>
            <p:nvPr userDrawn="1"/>
          </p:nvSpPr>
          <p:spPr bwMode="auto">
            <a:xfrm>
              <a:off x="9888996" y="2214563"/>
              <a:ext cx="774700" cy="862013"/>
            </a:xfrm>
            <a:custGeom>
              <a:avLst/>
              <a:gdLst>
                <a:gd name="T0" fmla="*/ 0 w 488"/>
                <a:gd name="T1" fmla="*/ 271 h 543"/>
                <a:gd name="T2" fmla="*/ 488 w 488"/>
                <a:gd name="T3" fmla="*/ 0 h 543"/>
                <a:gd name="T4" fmla="*/ 488 w 488"/>
                <a:gd name="T5" fmla="*/ 543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8" h="543">
                  <a:moveTo>
                    <a:pt x="0" y="271"/>
                  </a:moveTo>
                  <a:lnTo>
                    <a:pt x="488" y="0"/>
                  </a:lnTo>
                  <a:lnTo>
                    <a:pt x="488" y="543"/>
                  </a:lnTo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112"/>
            <p:cNvSpPr>
              <a:spLocks/>
            </p:cNvSpPr>
            <p:nvPr userDrawn="1"/>
          </p:nvSpPr>
          <p:spPr bwMode="auto">
            <a:xfrm>
              <a:off x="11412996" y="2205038"/>
              <a:ext cx="774700" cy="863600"/>
            </a:xfrm>
            <a:custGeom>
              <a:avLst/>
              <a:gdLst>
                <a:gd name="T0" fmla="*/ 0 w 488"/>
                <a:gd name="T1" fmla="*/ 272 h 544"/>
                <a:gd name="T2" fmla="*/ 488 w 488"/>
                <a:gd name="T3" fmla="*/ 0 h 544"/>
                <a:gd name="T4" fmla="*/ 488 w 488"/>
                <a:gd name="T5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8" h="544">
                  <a:moveTo>
                    <a:pt x="0" y="272"/>
                  </a:moveTo>
                  <a:lnTo>
                    <a:pt x="488" y="0"/>
                  </a:lnTo>
                  <a:lnTo>
                    <a:pt x="488" y="544"/>
                  </a:lnTo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114"/>
            <p:cNvSpPr>
              <a:spLocks/>
            </p:cNvSpPr>
            <p:nvPr userDrawn="1"/>
          </p:nvSpPr>
          <p:spPr bwMode="auto">
            <a:xfrm>
              <a:off x="11412996" y="3068638"/>
              <a:ext cx="774700" cy="862013"/>
            </a:xfrm>
            <a:custGeom>
              <a:avLst/>
              <a:gdLst>
                <a:gd name="T0" fmla="*/ 0 w 488"/>
                <a:gd name="T1" fmla="*/ 271 h 543"/>
                <a:gd name="T2" fmla="*/ 488 w 488"/>
                <a:gd name="T3" fmla="*/ 0 h 543"/>
                <a:gd name="T4" fmla="*/ 488 w 488"/>
                <a:gd name="T5" fmla="*/ 543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8" h="543">
                  <a:moveTo>
                    <a:pt x="0" y="271"/>
                  </a:moveTo>
                  <a:lnTo>
                    <a:pt x="488" y="0"/>
                  </a:lnTo>
                  <a:lnTo>
                    <a:pt x="488" y="543"/>
                  </a:lnTo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116"/>
            <p:cNvSpPr>
              <a:spLocks/>
            </p:cNvSpPr>
            <p:nvPr userDrawn="1"/>
          </p:nvSpPr>
          <p:spPr bwMode="auto">
            <a:xfrm>
              <a:off x="11412996" y="3921125"/>
              <a:ext cx="774700" cy="863600"/>
            </a:xfrm>
            <a:custGeom>
              <a:avLst/>
              <a:gdLst>
                <a:gd name="T0" fmla="*/ 0 w 488"/>
                <a:gd name="T1" fmla="*/ 272 h 544"/>
                <a:gd name="T2" fmla="*/ 488 w 488"/>
                <a:gd name="T3" fmla="*/ 0 h 544"/>
                <a:gd name="T4" fmla="*/ 488 w 488"/>
                <a:gd name="T5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8" h="544">
                  <a:moveTo>
                    <a:pt x="0" y="272"/>
                  </a:moveTo>
                  <a:lnTo>
                    <a:pt x="488" y="0"/>
                  </a:lnTo>
                  <a:lnTo>
                    <a:pt x="488" y="544"/>
                  </a:lnTo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118"/>
            <p:cNvSpPr>
              <a:spLocks/>
            </p:cNvSpPr>
            <p:nvPr userDrawn="1"/>
          </p:nvSpPr>
          <p:spPr bwMode="auto">
            <a:xfrm>
              <a:off x="12952871" y="1360488"/>
              <a:ext cx="774700" cy="862013"/>
            </a:xfrm>
            <a:custGeom>
              <a:avLst/>
              <a:gdLst>
                <a:gd name="T0" fmla="*/ 0 w 488"/>
                <a:gd name="T1" fmla="*/ 272 h 543"/>
                <a:gd name="T2" fmla="*/ 488 w 488"/>
                <a:gd name="T3" fmla="*/ 0 h 543"/>
                <a:gd name="T4" fmla="*/ 488 w 488"/>
                <a:gd name="T5" fmla="*/ 543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8" h="543">
                  <a:moveTo>
                    <a:pt x="0" y="272"/>
                  </a:moveTo>
                  <a:lnTo>
                    <a:pt x="488" y="0"/>
                  </a:lnTo>
                  <a:lnTo>
                    <a:pt x="488" y="543"/>
                  </a:lnTo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120"/>
            <p:cNvSpPr>
              <a:spLocks/>
            </p:cNvSpPr>
            <p:nvPr userDrawn="1"/>
          </p:nvSpPr>
          <p:spPr bwMode="auto">
            <a:xfrm>
              <a:off x="12944934" y="2205038"/>
              <a:ext cx="773112" cy="863600"/>
            </a:xfrm>
            <a:custGeom>
              <a:avLst/>
              <a:gdLst>
                <a:gd name="T0" fmla="*/ 0 w 487"/>
                <a:gd name="T1" fmla="*/ 272 h 544"/>
                <a:gd name="T2" fmla="*/ 487 w 487"/>
                <a:gd name="T3" fmla="*/ 0 h 544"/>
                <a:gd name="T4" fmla="*/ 487 w 487"/>
                <a:gd name="T5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7" h="544">
                  <a:moveTo>
                    <a:pt x="0" y="272"/>
                  </a:moveTo>
                  <a:lnTo>
                    <a:pt x="487" y="0"/>
                  </a:lnTo>
                  <a:lnTo>
                    <a:pt x="487" y="544"/>
                  </a:lnTo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" name="Freeform 122"/>
            <p:cNvSpPr>
              <a:spLocks/>
            </p:cNvSpPr>
            <p:nvPr userDrawn="1"/>
          </p:nvSpPr>
          <p:spPr bwMode="auto">
            <a:xfrm>
              <a:off x="12944934" y="3068638"/>
              <a:ext cx="773112" cy="862013"/>
            </a:xfrm>
            <a:custGeom>
              <a:avLst/>
              <a:gdLst>
                <a:gd name="T0" fmla="*/ 0 w 487"/>
                <a:gd name="T1" fmla="*/ 271 h 543"/>
                <a:gd name="T2" fmla="*/ 487 w 487"/>
                <a:gd name="T3" fmla="*/ 0 h 543"/>
                <a:gd name="T4" fmla="*/ 487 w 487"/>
                <a:gd name="T5" fmla="*/ 543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7" h="543">
                  <a:moveTo>
                    <a:pt x="0" y="271"/>
                  </a:moveTo>
                  <a:lnTo>
                    <a:pt x="487" y="0"/>
                  </a:lnTo>
                  <a:lnTo>
                    <a:pt x="487" y="543"/>
                  </a:lnTo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" name="Freeform 124"/>
            <p:cNvSpPr>
              <a:spLocks/>
            </p:cNvSpPr>
            <p:nvPr userDrawn="1"/>
          </p:nvSpPr>
          <p:spPr bwMode="auto">
            <a:xfrm>
              <a:off x="12944934" y="3921125"/>
              <a:ext cx="773112" cy="863600"/>
            </a:xfrm>
            <a:custGeom>
              <a:avLst/>
              <a:gdLst>
                <a:gd name="T0" fmla="*/ 0 w 487"/>
                <a:gd name="T1" fmla="*/ 272 h 544"/>
                <a:gd name="T2" fmla="*/ 487 w 487"/>
                <a:gd name="T3" fmla="*/ 0 h 544"/>
                <a:gd name="T4" fmla="*/ 487 w 487"/>
                <a:gd name="T5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7" h="544">
                  <a:moveTo>
                    <a:pt x="0" y="272"/>
                  </a:moveTo>
                  <a:lnTo>
                    <a:pt x="487" y="0"/>
                  </a:lnTo>
                  <a:lnTo>
                    <a:pt x="487" y="544"/>
                  </a:lnTo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126"/>
            <p:cNvSpPr>
              <a:spLocks/>
            </p:cNvSpPr>
            <p:nvPr userDrawn="1"/>
          </p:nvSpPr>
          <p:spPr bwMode="auto">
            <a:xfrm>
              <a:off x="13710109" y="2636838"/>
              <a:ext cx="774700" cy="862013"/>
            </a:xfrm>
            <a:custGeom>
              <a:avLst/>
              <a:gdLst>
                <a:gd name="T0" fmla="*/ 0 w 488"/>
                <a:gd name="T1" fmla="*/ 272 h 543"/>
                <a:gd name="T2" fmla="*/ 488 w 488"/>
                <a:gd name="T3" fmla="*/ 0 h 543"/>
                <a:gd name="T4" fmla="*/ 488 w 488"/>
                <a:gd name="T5" fmla="*/ 543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8" h="543">
                  <a:moveTo>
                    <a:pt x="0" y="272"/>
                  </a:moveTo>
                  <a:lnTo>
                    <a:pt x="488" y="0"/>
                  </a:lnTo>
                  <a:lnTo>
                    <a:pt x="488" y="543"/>
                  </a:lnTo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127"/>
            <p:cNvSpPr>
              <a:spLocks/>
            </p:cNvSpPr>
            <p:nvPr userDrawn="1"/>
          </p:nvSpPr>
          <p:spPr bwMode="auto">
            <a:xfrm>
              <a:off x="14484809" y="4343400"/>
              <a:ext cx="0" cy="863600"/>
            </a:xfrm>
            <a:custGeom>
              <a:avLst/>
              <a:gdLst>
                <a:gd name="T0" fmla="*/ 0 h 544"/>
                <a:gd name="T1" fmla="*/ 544 h 544"/>
                <a:gd name="T2" fmla="*/ 0 h 5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44">
                  <a:moveTo>
                    <a:pt x="0" y="0"/>
                  </a:moveTo>
                  <a:lnTo>
                    <a:pt x="0" y="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Line 128"/>
            <p:cNvSpPr>
              <a:spLocks noChangeShapeType="1"/>
            </p:cNvSpPr>
            <p:nvPr userDrawn="1"/>
          </p:nvSpPr>
          <p:spPr bwMode="auto">
            <a:xfrm>
              <a:off x="14484809" y="4343400"/>
              <a:ext cx="0" cy="863600"/>
            </a:xfrm>
            <a:prstGeom prst="line">
              <a:avLst/>
            </a:prstGeom>
            <a:solidFill>
              <a:srgbClr val="D9718C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132"/>
            <p:cNvSpPr>
              <a:spLocks/>
            </p:cNvSpPr>
            <p:nvPr userDrawn="1"/>
          </p:nvSpPr>
          <p:spPr bwMode="auto">
            <a:xfrm>
              <a:off x="12178171" y="1787525"/>
              <a:ext cx="774700" cy="862013"/>
            </a:xfrm>
            <a:custGeom>
              <a:avLst/>
              <a:gdLst>
                <a:gd name="T0" fmla="*/ 0 w 488"/>
                <a:gd name="T1" fmla="*/ 272 h 543"/>
                <a:gd name="T2" fmla="*/ 488 w 488"/>
                <a:gd name="T3" fmla="*/ 0 h 543"/>
                <a:gd name="T4" fmla="*/ 488 w 488"/>
                <a:gd name="T5" fmla="*/ 543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8" h="543">
                  <a:moveTo>
                    <a:pt x="0" y="272"/>
                  </a:moveTo>
                  <a:lnTo>
                    <a:pt x="488" y="0"/>
                  </a:lnTo>
                  <a:lnTo>
                    <a:pt x="488" y="543"/>
                  </a:lnTo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134"/>
            <p:cNvSpPr>
              <a:spLocks/>
            </p:cNvSpPr>
            <p:nvPr userDrawn="1"/>
          </p:nvSpPr>
          <p:spPr bwMode="auto">
            <a:xfrm>
              <a:off x="10646234" y="2641600"/>
              <a:ext cx="774700" cy="862013"/>
            </a:xfrm>
            <a:custGeom>
              <a:avLst/>
              <a:gdLst>
                <a:gd name="T0" fmla="*/ 0 w 488"/>
                <a:gd name="T1" fmla="*/ 271 h 543"/>
                <a:gd name="T2" fmla="*/ 488 w 488"/>
                <a:gd name="T3" fmla="*/ 0 h 543"/>
                <a:gd name="T4" fmla="*/ 488 w 488"/>
                <a:gd name="T5" fmla="*/ 543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8" h="543">
                  <a:moveTo>
                    <a:pt x="0" y="271"/>
                  </a:moveTo>
                  <a:lnTo>
                    <a:pt x="488" y="0"/>
                  </a:lnTo>
                  <a:lnTo>
                    <a:pt x="488" y="543"/>
                  </a:lnTo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137"/>
            <p:cNvSpPr>
              <a:spLocks/>
            </p:cNvSpPr>
            <p:nvPr userDrawn="1"/>
          </p:nvSpPr>
          <p:spPr bwMode="auto">
            <a:xfrm>
              <a:off x="12178171" y="3497263"/>
              <a:ext cx="774700" cy="862013"/>
            </a:xfrm>
            <a:custGeom>
              <a:avLst/>
              <a:gdLst>
                <a:gd name="T0" fmla="*/ 0 w 488"/>
                <a:gd name="T1" fmla="*/ 271 h 543"/>
                <a:gd name="T2" fmla="*/ 488 w 488"/>
                <a:gd name="T3" fmla="*/ 0 h 543"/>
                <a:gd name="T4" fmla="*/ 488 w 488"/>
                <a:gd name="T5" fmla="*/ 543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8" h="543">
                  <a:moveTo>
                    <a:pt x="0" y="271"/>
                  </a:moveTo>
                  <a:lnTo>
                    <a:pt x="488" y="0"/>
                  </a:lnTo>
                  <a:lnTo>
                    <a:pt x="488" y="543"/>
                  </a:lnTo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141"/>
            <p:cNvSpPr>
              <a:spLocks/>
            </p:cNvSpPr>
            <p:nvPr userDrawn="1"/>
          </p:nvSpPr>
          <p:spPr bwMode="auto">
            <a:xfrm>
              <a:off x="13710109" y="3498850"/>
              <a:ext cx="774700" cy="862013"/>
            </a:xfrm>
            <a:custGeom>
              <a:avLst/>
              <a:gdLst>
                <a:gd name="T0" fmla="*/ 0 w 488"/>
                <a:gd name="T1" fmla="*/ 272 h 543"/>
                <a:gd name="T2" fmla="*/ 488 w 488"/>
                <a:gd name="T3" fmla="*/ 0 h 543"/>
                <a:gd name="T4" fmla="*/ 488 w 488"/>
                <a:gd name="T5" fmla="*/ 543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8" h="543">
                  <a:moveTo>
                    <a:pt x="0" y="272"/>
                  </a:moveTo>
                  <a:lnTo>
                    <a:pt x="488" y="0"/>
                  </a:lnTo>
                  <a:lnTo>
                    <a:pt x="488" y="543"/>
                  </a:lnTo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143"/>
            <p:cNvSpPr>
              <a:spLocks/>
            </p:cNvSpPr>
            <p:nvPr userDrawn="1"/>
          </p:nvSpPr>
          <p:spPr bwMode="auto">
            <a:xfrm>
              <a:off x="13710109" y="1782763"/>
              <a:ext cx="774700" cy="862013"/>
            </a:xfrm>
            <a:custGeom>
              <a:avLst/>
              <a:gdLst>
                <a:gd name="T0" fmla="*/ 0 w 488"/>
                <a:gd name="T1" fmla="*/ 272 h 543"/>
                <a:gd name="T2" fmla="*/ 488 w 488"/>
                <a:gd name="T3" fmla="*/ 0 h 543"/>
                <a:gd name="T4" fmla="*/ 488 w 488"/>
                <a:gd name="T5" fmla="*/ 543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8" h="543">
                  <a:moveTo>
                    <a:pt x="0" y="272"/>
                  </a:moveTo>
                  <a:lnTo>
                    <a:pt x="488" y="0"/>
                  </a:lnTo>
                  <a:lnTo>
                    <a:pt x="488" y="543"/>
                  </a:lnTo>
                </a:path>
              </a:pathLst>
            </a:custGeom>
            <a:solidFill>
              <a:srgbClr val="D9718C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275" name="그룹 274"/>
            <p:cNvGrpSpPr/>
            <p:nvPr userDrawn="1"/>
          </p:nvGrpSpPr>
          <p:grpSpPr>
            <a:xfrm>
              <a:off x="10646234" y="928688"/>
              <a:ext cx="3838575" cy="5140325"/>
              <a:chOff x="11399838" y="928688"/>
              <a:chExt cx="3838575" cy="5140325"/>
            </a:xfrm>
            <a:solidFill>
              <a:srgbClr val="E7A6B7">
                <a:alpha val="10196"/>
              </a:srgbClr>
            </a:solidFill>
          </p:grpSpPr>
          <p:sp>
            <p:nvSpPr>
              <p:cNvPr id="276" name="Freeform 129"/>
              <p:cNvSpPr>
                <a:spLocks/>
              </p:cNvSpPr>
              <p:nvPr userDrawn="1"/>
            </p:nvSpPr>
            <p:spPr bwMode="auto">
              <a:xfrm>
                <a:off x="13706475" y="928688"/>
                <a:ext cx="774700" cy="863600"/>
              </a:xfrm>
              <a:custGeom>
                <a:avLst/>
                <a:gdLst>
                  <a:gd name="T0" fmla="*/ 0 w 488"/>
                  <a:gd name="T1" fmla="*/ 0 h 544"/>
                  <a:gd name="T2" fmla="*/ 0 w 488"/>
                  <a:gd name="T3" fmla="*/ 544 h 544"/>
                  <a:gd name="T4" fmla="*/ 488 w 488"/>
                  <a:gd name="T5" fmla="*/ 272 h 544"/>
                  <a:gd name="T6" fmla="*/ 0 w 488"/>
                  <a:gd name="T7" fmla="*/ 0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8" h="544">
                    <a:moveTo>
                      <a:pt x="0" y="0"/>
                    </a:moveTo>
                    <a:lnTo>
                      <a:pt x="0" y="544"/>
                    </a:lnTo>
                    <a:lnTo>
                      <a:pt x="488" y="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7" name="Freeform 130"/>
              <p:cNvSpPr>
                <a:spLocks/>
              </p:cNvSpPr>
              <p:nvPr userDrawn="1"/>
            </p:nvSpPr>
            <p:spPr bwMode="auto">
              <a:xfrm>
                <a:off x="12184063" y="1782763"/>
                <a:ext cx="774700" cy="862013"/>
              </a:xfrm>
              <a:custGeom>
                <a:avLst/>
                <a:gdLst>
                  <a:gd name="T0" fmla="*/ 0 w 488"/>
                  <a:gd name="T1" fmla="*/ 0 h 543"/>
                  <a:gd name="T2" fmla="*/ 0 w 488"/>
                  <a:gd name="T3" fmla="*/ 543 h 543"/>
                  <a:gd name="T4" fmla="*/ 488 w 488"/>
                  <a:gd name="T5" fmla="*/ 272 h 543"/>
                  <a:gd name="T6" fmla="*/ 0 w 488"/>
                  <a:gd name="T7" fmla="*/ 0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8" h="543">
                    <a:moveTo>
                      <a:pt x="0" y="0"/>
                    </a:moveTo>
                    <a:lnTo>
                      <a:pt x="0" y="543"/>
                    </a:lnTo>
                    <a:lnTo>
                      <a:pt x="488" y="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8" name="Freeform 131"/>
              <p:cNvSpPr>
                <a:spLocks/>
              </p:cNvSpPr>
              <p:nvPr userDrawn="1"/>
            </p:nvSpPr>
            <p:spPr bwMode="auto">
              <a:xfrm>
                <a:off x="12931775" y="1787525"/>
                <a:ext cx="774700" cy="862013"/>
              </a:xfrm>
              <a:custGeom>
                <a:avLst/>
                <a:gdLst>
                  <a:gd name="T0" fmla="*/ 0 w 488"/>
                  <a:gd name="T1" fmla="*/ 272 h 543"/>
                  <a:gd name="T2" fmla="*/ 488 w 488"/>
                  <a:gd name="T3" fmla="*/ 0 h 543"/>
                  <a:gd name="T4" fmla="*/ 488 w 488"/>
                  <a:gd name="T5" fmla="*/ 543 h 543"/>
                  <a:gd name="T6" fmla="*/ 0 w 488"/>
                  <a:gd name="T7" fmla="*/ 272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8" h="543">
                    <a:moveTo>
                      <a:pt x="0" y="272"/>
                    </a:moveTo>
                    <a:lnTo>
                      <a:pt x="488" y="0"/>
                    </a:lnTo>
                    <a:lnTo>
                      <a:pt x="488" y="543"/>
                    </a:lnTo>
                    <a:lnTo>
                      <a:pt x="0" y="2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9" name="Freeform 133"/>
              <p:cNvSpPr>
                <a:spLocks/>
              </p:cNvSpPr>
              <p:nvPr userDrawn="1"/>
            </p:nvSpPr>
            <p:spPr bwMode="auto">
              <a:xfrm>
                <a:off x="11399838" y="2641600"/>
                <a:ext cx="774700" cy="862013"/>
              </a:xfrm>
              <a:custGeom>
                <a:avLst/>
                <a:gdLst>
                  <a:gd name="T0" fmla="*/ 0 w 488"/>
                  <a:gd name="T1" fmla="*/ 271 h 543"/>
                  <a:gd name="T2" fmla="*/ 488 w 488"/>
                  <a:gd name="T3" fmla="*/ 0 h 543"/>
                  <a:gd name="T4" fmla="*/ 488 w 488"/>
                  <a:gd name="T5" fmla="*/ 543 h 543"/>
                  <a:gd name="T6" fmla="*/ 0 w 488"/>
                  <a:gd name="T7" fmla="*/ 271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8" h="543">
                    <a:moveTo>
                      <a:pt x="0" y="271"/>
                    </a:moveTo>
                    <a:lnTo>
                      <a:pt x="488" y="0"/>
                    </a:lnTo>
                    <a:lnTo>
                      <a:pt x="488" y="543"/>
                    </a:lnTo>
                    <a:lnTo>
                      <a:pt x="0" y="2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0" name="Freeform 135"/>
              <p:cNvSpPr>
                <a:spLocks/>
              </p:cNvSpPr>
              <p:nvPr userDrawn="1"/>
            </p:nvSpPr>
            <p:spPr bwMode="auto">
              <a:xfrm>
                <a:off x="13706475" y="2638425"/>
                <a:ext cx="774700" cy="863600"/>
              </a:xfrm>
              <a:custGeom>
                <a:avLst/>
                <a:gdLst>
                  <a:gd name="T0" fmla="*/ 0 w 488"/>
                  <a:gd name="T1" fmla="*/ 0 h 544"/>
                  <a:gd name="T2" fmla="*/ 0 w 488"/>
                  <a:gd name="T3" fmla="*/ 544 h 544"/>
                  <a:gd name="T4" fmla="*/ 488 w 488"/>
                  <a:gd name="T5" fmla="*/ 272 h 544"/>
                  <a:gd name="T6" fmla="*/ 0 w 488"/>
                  <a:gd name="T7" fmla="*/ 0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8" h="544">
                    <a:moveTo>
                      <a:pt x="0" y="0"/>
                    </a:moveTo>
                    <a:lnTo>
                      <a:pt x="0" y="544"/>
                    </a:lnTo>
                    <a:lnTo>
                      <a:pt x="488" y="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1" name="Freeform 136"/>
              <p:cNvSpPr>
                <a:spLocks/>
              </p:cNvSpPr>
              <p:nvPr userDrawn="1"/>
            </p:nvSpPr>
            <p:spPr bwMode="auto">
              <a:xfrm>
                <a:off x="12931775" y="3497263"/>
                <a:ext cx="774700" cy="862013"/>
              </a:xfrm>
              <a:custGeom>
                <a:avLst/>
                <a:gdLst>
                  <a:gd name="T0" fmla="*/ 0 w 488"/>
                  <a:gd name="T1" fmla="*/ 271 h 543"/>
                  <a:gd name="T2" fmla="*/ 488 w 488"/>
                  <a:gd name="T3" fmla="*/ 0 h 543"/>
                  <a:gd name="T4" fmla="*/ 488 w 488"/>
                  <a:gd name="T5" fmla="*/ 543 h 543"/>
                  <a:gd name="T6" fmla="*/ 0 w 488"/>
                  <a:gd name="T7" fmla="*/ 271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8" h="543">
                    <a:moveTo>
                      <a:pt x="0" y="271"/>
                    </a:moveTo>
                    <a:lnTo>
                      <a:pt x="488" y="0"/>
                    </a:lnTo>
                    <a:lnTo>
                      <a:pt x="488" y="543"/>
                    </a:lnTo>
                    <a:lnTo>
                      <a:pt x="0" y="2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2" name="Freeform 138"/>
              <p:cNvSpPr>
                <a:spLocks/>
              </p:cNvSpPr>
              <p:nvPr userDrawn="1"/>
            </p:nvSpPr>
            <p:spPr bwMode="auto">
              <a:xfrm>
                <a:off x="13706475" y="5207000"/>
                <a:ext cx="774700" cy="862013"/>
              </a:xfrm>
              <a:custGeom>
                <a:avLst/>
                <a:gdLst>
                  <a:gd name="T0" fmla="*/ 0 w 488"/>
                  <a:gd name="T1" fmla="*/ 0 h 543"/>
                  <a:gd name="T2" fmla="*/ 0 w 488"/>
                  <a:gd name="T3" fmla="*/ 543 h 543"/>
                  <a:gd name="T4" fmla="*/ 488 w 488"/>
                  <a:gd name="T5" fmla="*/ 271 h 543"/>
                  <a:gd name="T6" fmla="*/ 0 w 488"/>
                  <a:gd name="T7" fmla="*/ 0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8" h="543">
                    <a:moveTo>
                      <a:pt x="0" y="0"/>
                    </a:moveTo>
                    <a:lnTo>
                      <a:pt x="0" y="543"/>
                    </a:lnTo>
                    <a:lnTo>
                      <a:pt x="488" y="27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3" name="Freeform 139"/>
              <p:cNvSpPr>
                <a:spLocks/>
              </p:cNvSpPr>
              <p:nvPr userDrawn="1"/>
            </p:nvSpPr>
            <p:spPr bwMode="auto">
              <a:xfrm>
                <a:off x="12941300" y="4784725"/>
                <a:ext cx="774700" cy="862013"/>
              </a:xfrm>
              <a:custGeom>
                <a:avLst/>
                <a:gdLst>
                  <a:gd name="T0" fmla="*/ 0 w 488"/>
                  <a:gd name="T1" fmla="*/ 0 h 543"/>
                  <a:gd name="T2" fmla="*/ 0 w 488"/>
                  <a:gd name="T3" fmla="*/ 543 h 543"/>
                  <a:gd name="T4" fmla="*/ 488 w 488"/>
                  <a:gd name="T5" fmla="*/ 271 h 543"/>
                  <a:gd name="T6" fmla="*/ 0 w 488"/>
                  <a:gd name="T7" fmla="*/ 0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8" h="543">
                    <a:moveTo>
                      <a:pt x="0" y="0"/>
                    </a:moveTo>
                    <a:lnTo>
                      <a:pt x="0" y="543"/>
                    </a:lnTo>
                    <a:lnTo>
                      <a:pt x="488" y="27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4" name="Freeform 140"/>
              <p:cNvSpPr>
                <a:spLocks/>
              </p:cNvSpPr>
              <p:nvPr userDrawn="1"/>
            </p:nvSpPr>
            <p:spPr bwMode="auto">
              <a:xfrm>
                <a:off x="14463713" y="3498850"/>
                <a:ext cx="774700" cy="862013"/>
              </a:xfrm>
              <a:custGeom>
                <a:avLst/>
                <a:gdLst>
                  <a:gd name="T0" fmla="*/ 0 w 488"/>
                  <a:gd name="T1" fmla="*/ 272 h 543"/>
                  <a:gd name="T2" fmla="*/ 488 w 488"/>
                  <a:gd name="T3" fmla="*/ 0 h 543"/>
                  <a:gd name="T4" fmla="*/ 488 w 488"/>
                  <a:gd name="T5" fmla="*/ 543 h 543"/>
                  <a:gd name="T6" fmla="*/ 0 w 488"/>
                  <a:gd name="T7" fmla="*/ 272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8" h="543">
                    <a:moveTo>
                      <a:pt x="0" y="272"/>
                    </a:moveTo>
                    <a:lnTo>
                      <a:pt x="488" y="0"/>
                    </a:lnTo>
                    <a:lnTo>
                      <a:pt x="488" y="543"/>
                    </a:lnTo>
                    <a:lnTo>
                      <a:pt x="0" y="2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5" name="Freeform 142"/>
              <p:cNvSpPr>
                <a:spLocks/>
              </p:cNvSpPr>
              <p:nvPr userDrawn="1"/>
            </p:nvSpPr>
            <p:spPr bwMode="auto">
              <a:xfrm>
                <a:off x="14463713" y="1782763"/>
                <a:ext cx="774700" cy="862013"/>
              </a:xfrm>
              <a:custGeom>
                <a:avLst/>
                <a:gdLst>
                  <a:gd name="T0" fmla="*/ 0 w 488"/>
                  <a:gd name="T1" fmla="*/ 272 h 543"/>
                  <a:gd name="T2" fmla="*/ 488 w 488"/>
                  <a:gd name="T3" fmla="*/ 0 h 543"/>
                  <a:gd name="T4" fmla="*/ 488 w 488"/>
                  <a:gd name="T5" fmla="*/ 543 h 543"/>
                  <a:gd name="T6" fmla="*/ 0 w 488"/>
                  <a:gd name="T7" fmla="*/ 272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8" h="543">
                    <a:moveTo>
                      <a:pt x="0" y="272"/>
                    </a:moveTo>
                    <a:lnTo>
                      <a:pt x="488" y="0"/>
                    </a:lnTo>
                    <a:lnTo>
                      <a:pt x="488" y="543"/>
                    </a:lnTo>
                    <a:lnTo>
                      <a:pt x="0" y="2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437" name="그룹 436"/>
          <p:cNvGrpSpPr/>
          <p:nvPr userDrawn="1"/>
        </p:nvGrpSpPr>
        <p:grpSpPr>
          <a:xfrm>
            <a:off x="6448337" y="1238250"/>
            <a:ext cx="1532353" cy="1703074"/>
            <a:chOff x="10533620" y="3490358"/>
            <a:chExt cx="1537296" cy="1708568"/>
          </a:xfrm>
        </p:grpSpPr>
        <p:sp>
          <p:nvSpPr>
            <p:cNvPr id="432" name="Rectangle 15"/>
            <p:cNvSpPr>
              <a:spLocks noChangeArrowheads="1"/>
            </p:cNvSpPr>
            <p:nvPr userDrawn="1"/>
          </p:nvSpPr>
          <p:spPr bwMode="auto">
            <a:xfrm>
              <a:off x="11302959" y="4343951"/>
              <a:ext cx="1382" cy="2762"/>
            </a:xfrm>
            <a:prstGeom prst="rect">
              <a:avLst/>
            </a:prstGeom>
            <a:solidFill>
              <a:srgbClr val="D04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Freeform 16"/>
            <p:cNvSpPr>
              <a:spLocks/>
            </p:cNvSpPr>
            <p:nvPr userDrawn="1"/>
          </p:nvSpPr>
          <p:spPr bwMode="auto">
            <a:xfrm>
              <a:off x="10533620" y="3490358"/>
              <a:ext cx="1537296" cy="853593"/>
            </a:xfrm>
            <a:custGeom>
              <a:avLst/>
              <a:gdLst>
                <a:gd name="T0" fmla="*/ 1112 w 1113"/>
                <a:gd name="T1" fmla="*/ 309 h 618"/>
                <a:gd name="T2" fmla="*/ 1044 w 1113"/>
                <a:gd name="T3" fmla="*/ 270 h 618"/>
                <a:gd name="T4" fmla="*/ 1044 w 1113"/>
                <a:gd name="T5" fmla="*/ 270 h 618"/>
                <a:gd name="T6" fmla="*/ 1042 w 1113"/>
                <a:gd name="T7" fmla="*/ 270 h 618"/>
                <a:gd name="T8" fmla="*/ 973 w 1113"/>
                <a:gd name="T9" fmla="*/ 232 h 618"/>
                <a:gd name="T10" fmla="*/ 973 w 1113"/>
                <a:gd name="T11" fmla="*/ 232 h 618"/>
                <a:gd name="T12" fmla="*/ 905 w 1113"/>
                <a:gd name="T13" fmla="*/ 193 h 618"/>
                <a:gd name="T14" fmla="*/ 905 w 1113"/>
                <a:gd name="T15" fmla="*/ 193 h 618"/>
                <a:gd name="T16" fmla="*/ 905 w 1113"/>
                <a:gd name="T17" fmla="*/ 193 h 618"/>
                <a:gd name="T18" fmla="*/ 903 w 1113"/>
                <a:gd name="T19" fmla="*/ 193 h 618"/>
                <a:gd name="T20" fmla="*/ 835 w 1113"/>
                <a:gd name="T21" fmla="*/ 154 h 618"/>
                <a:gd name="T22" fmla="*/ 835 w 1113"/>
                <a:gd name="T23" fmla="*/ 154 h 618"/>
                <a:gd name="T24" fmla="*/ 835 w 1113"/>
                <a:gd name="T25" fmla="*/ 154 h 618"/>
                <a:gd name="T26" fmla="*/ 833 w 1113"/>
                <a:gd name="T27" fmla="*/ 154 h 618"/>
                <a:gd name="T28" fmla="*/ 765 w 1113"/>
                <a:gd name="T29" fmla="*/ 116 h 618"/>
                <a:gd name="T30" fmla="*/ 765 w 1113"/>
                <a:gd name="T31" fmla="*/ 116 h 618"/>
                <a:gd name="T32" fmla="*/ 696 w 1113"/>
                <a:gd name="T33" fmla="*/ 77 h 618"/>
                <a:gd name="T34" fmla="*/ 696 w 1113"/>
                <a:gd name="T35" fmla="*/ 77 h 618"/>
                <a:gd name="T36" fmla="*/ 626 w 1113"/>
                <a:gd name="T37" fmla="*/ 38 h 618"/>
                <a:gd name="T38" fmla="*/ 626 w 1113"/>
                <a:gd name="T39" fmla="*/ 38 h 618"/>
                <a:gd name="T40" fmla="*/ 557 w 1113"/>
                <a:gd name="T41" fmla="*/ 0 h 618"/>
                <a:gd name="T42" fmla="*/ 557 w 1113"/>
                <a:gd name="T43" fmla="*/ 0 h 618"/>
                <a:gd name="T44" fmla="*/ 557 w 1113"/>
                <a:gd name="T45" fmla="*/ 0 h 618"/>
                <a:gd name="T46" fmla="*/ 557 w 1113"/>
                <a:gd name="T47" fmla="*/ 0 h 618"/>
                <a:gd name="T48" fmla="*/ 557 w 1113"/>
                <a:gd name="T49" fmla="*/ 0 h 618"/>
                <a:gd name="T50" fmla="*/ 557 w 1113"/>
                <a:gd name="T51" fmla="*/ 0 h 618"/>
                <a:gd name="T52" fmla="*/ 487 w 1113"/>
                <a:gd name="T53" fmla="*/ 38 h 618"/>
                <a:gd name="T54" fmla="*/ 487 w 1113"/>
                <a:gd name="T55" fmla="*/ 38 h 618"/>
                <a:gd name="T56" fmla="*/ 417 w 1113"/>
                <a:gd name="T57" fmla="*/ 77 h 618"/>
                <a:gd name="T58" fmla="*/ 417 w 1113"/>
                <a:gd name="T59" fmla="*/ 77 h 618"/>
                <a:gd name="T60" fmla="*/ 348 w 1113"/>
                <a:gd name="T61" fmla="*/ 116 h 618"/>
                <a:gd name="T62" fmla="*/ 348 w 1113"/>
                <a:gd name="T63" fmla="*/ 116 h 618"/>
                <a:gd name="T64" fmla="*/ 348 w 1113"/>
                <a:gd name="T65" fmla="*/ 116 h 618"/>
                <a:gd name="T66" fmla="*/ 348 w 1113"/>
                <a:gd name="T67" fmla="*/ 116 h 618"/>
                <a:gd name="T68" fmla="*/ 278 w 1113"/>
                <a:gd name="T69" fmla="*/ 154 h 618"/>
                <a:gd name="T70" fmla="*/ 278 w 1113"/>
                <a:gd name="T71" fmla="*/ 154 h 618"/>
                <a:gd name="T72" fmla="*/ 278 w 1113"/>
                <a:gd name="T73" fmla="*/ 154 h 618"/>
                <a:gd name="T74" fmla="*/ 209 w 1113"/>
                <a:gd name="T75" fmla="*/ 193 h 618"/>
                <a:gd name="T76" fmla="*/ 209 w 1113"/>
                <a:gd name="T77" fmla="*/ 193 h 618"/>
                <a:gd name="T78" fmla="*/ 141 w 1113"/>
                <a:gd name="T79" fmla="*/ 232 h 618"/>
                <a:gd name="T80" fmla="*/ 139 w 1113"/>
                <a:gd name="T81" fmla="*/ 232 h 618"/>
                <a:gd name="T82" fmla="*/ 71 w 1113"/>
                <a:gd name="T83" fmla="*/ 270 h 618"/>
                <a:gd name="T84" fmla="*/ 70 w 1113"/>
                <a:gd name="T85" fmla="*/ 270 h 618"/>
                <a:gd name="T86" fmla="*/ 70 w 1113"/>
                <a:gd name="T87" fmla="*/ 270 h 618"/>
                <a:gd name="T88" fmla="*/ 2 w 1113"/>
                <a:gd name="T89" fmla="*/ 309 h 618"/>
                <a:gd name="T90" fmla="*/ 2 w 1113"/>
                <a:gd name="T91" fmla="*/ 309 h 618"/>
                <a:gd name="T92" fmla="*/ 0 w 1113"/>
                <a:gd name="T93" fmla="*/ 309 h 618"/>
                <a:gd name="T94" fmla="*/ 2 w 1113"/>
                <a:gd name="T95" fmla="*/ 309 h 618"/>
                <a:gd name="T96" fmla="*/ 2 w 1113"/>
                <a:gd name="T97" fmla="*/ 310 h 618"/>
                <a:gd name="T98" fmla="*/ 557 w 1113"/>
                <a:gd name="T99" fmla="*/ 618 h 618"/>
                <a:gd name="T100" fmla="*/ 557 w 1113"/>
                <a:gd name="T101" fmla="*/ 618 h 618"/>
                <a:gd name="T102" fmla="*/ 1113 w 1113"/>
                <a:gd name="T103" fmla="*/ 309 h 618"/>
                <a:gd name="T104" fmla="*/ 1113 w 1113"/>
                <a:gd name="T105" fmla="*/ 309 h 618"/>
                <a:gd name="T106" fmla="*/ 1113 w 1113"/>
                <a:gd name="T107" fmla="*/ 309 h 618"/>
                <a:gd name="T108" fmla="*/ 1112 w 1113"/>
                <a:gd name="T109" fmla="*/ 309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13" h="618">
                  <a:moveTo>
                    <a:pt x="1112" y="309"/>
                  </a:moveTo>
                  <a:lnTo>
                    <a:pt x="1044" y="270"/>
                  </a:lnTo>
                  <a:lnTo>
                    <a:pt x="1044" y="270"/>
                  </a:lnTo>
                  <a:lnTo>
                    <a:pt x="1042" y="270"/>
                  </a:lnTo>
                  <a:lnTo>
                    <a:pt x="973" y="232"/>
                  </a:lnTo>
                  <a:lnTo>
                    <a:pt x="973" y="232"/>
                  </a:lnTo>
                  <a:lnTo>
                    <a:pt x="905" y="193"/>
                  </a:lnTo>
                  <a:lnTo>
                    <a:pt x="905" y="193"/>
                  </a:lnTo>
                  <a:lnTo>
                    <a:pt x="905" y="193"/>
                  </a:lnTo>
                  <a:lnTo>
                    <a:pt x="903" y="193"/>
                  </a:lnTo>
                  <a:lnTo>
                    <a:pt x="835" y="154"/>
                  </a:lnTo>
                  <a:lnTo>
                    <a:pt x="835" y="154"/>
                  </a:lnTo>
                  <a:lnTo>
                    <a:pt x="835" y="154"/>
                  </a:lnTo>
                  <a:lnTo>
                    <a:pt x="833" y="154"/>
                  </a:lnTo>
                  <a:lnTo>
                    <a:pt x="765" y="116"/>
                  </a:lnTo>
                  <a:lnTo>
                    <a:pt x="765" y="116"/>
                  </a:lnTo>
                  <a:lnTo>
                    <a:pt x="696" y="77"/>
                  </a:lnTo>
                  <a:lnTo>
                    <a:pt x="696" y="77"/>
                  </a:lnTo>
                  <a:lnTo>
                    <a:pt x="626" y="38"/>
                  </a:lnTo>
                  <a:lnTo>
                    <a:pt x="626" y="38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487" y="38"/>
                  </a:lnTo>
                  <a:lnTo>
                    <a:pt x="487" y="38"/>
                  </a:lnTo>
                  <a:lnTo>
                    <a:pt x="417" y="77"/>
                  </a:lnTo>
                  <a:lnTo>
                    <a:pt x="417" y="77"/>
                  </a:lnTo>
                  <a:lnTo>
                    <a:pt x="348" y="116"/>
                  </a:lnTo>
                  <a:lnTo>
                    <a:pt x="348" y="116"/>
                  </a:lnTo>
                  <a:lnTo>
                    <a:pt x="348" y="116"/>
                  </a:lnTo>
                  <a:lnTo>
                    <a:pt x="348" y="116"/>
                  </a:lnTo>
                  <a:lnTo>
                    <a:pt x="278" y="154"/>
                  </a:lnTo>
                  <a:lnTo>
                    <a:pt x="278" y="154"/>
                  </a:lnTo>
                  <a:lnTo>
                    <a:pt x="278" y="154"/>
                  </a:lnTo>
                  <a:lnTo>
                    <a:pt x="209" y="193"/>
                  </a:lnTo>
                  <a:lnTo>
                    <a:pt x="209" y="193"/>
                  </a:lnTo>
                  <a:lnTo>
                    <a:pt x="141" y="232"/>
                  </a:lnTo>
                  <a:lnTo>
                    <a:pt x="139" y="232"/>
                  </a:lnTo>
                  <a:lnTo>
                    <a:pt x="71" y="270"/>
                  </a:lnTo>
                  <a:lnTo>
                    <a:pt x="70" y="270"/>
                  </a:lnTo>
                  <a:lnTo>
                    <a:pt x="70" y="270"/>
                  </a:lnTo>
                  <a:lnTo>
                    <a:pt x="2" y="309"/>
                  </a:lnTo>
                  <a:lnTo>
                    <a:pt x="2" y="309"/>
                  </a:lnTo>
                  <a:lnTo>
                    <a:pt x="0" y="309"/>
                  </a:lnTo>
                  <a:lnTo>
                    <a:pt x="2" y="309"/>
                  </a:lnTo>
                  <a:lnTo>
                    <a:pt x="2" y="310"/>
                  </a:lnTo>
                  <a:lnTo>
                    <a:pt x="557" y="618"/>
                  </a:lnTo>
                  <a:lnTo>
                    <a:pt x="557" y="618"/>
                  </a:lnTo>
                  <a:lnTo>
                    <a:pt x="1113" y="309"/>
                  </a:lnTo>
                  <a:lnTo>
                    <a:pt x="1113" y="309"/>
                  </a:lnTo>
                  <a:lnTo>
                    <a:pt x="1113" y="309"/>
                  </a:lnTo>
                  <a:lnTo>
                    <a:pt x="1112" y="309"/>
                  </a:lnTo>
                  <a:close/>
                </a:path>
              </a:pathLst>
            </a:custGeom>
            <a:solidFill>
              <a:srgbClr val="D04D6F">
                <a:alpha val="3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4" name="Freeform 17"/>
            <p:cNvSpPr>
              <a:spLocks/>
            </p:cNvSpPr>
            <p:nvPr userDrawn="1"/>
          </p:nvSpPr>
          <p:spPr bwMode="auto">
            <a:xfrm>
              <a:off x="10533620" y="3918535"/>
              <a:ext cx="769339" cy="1280391"/>
            </a:xfrm>
            <a:custGeom>
              <a:avLst/>
              <a:gdLst>
                <a:gd name="T0" fmla="*/ 557 w 557"/>
                <a:gd name="T1" fmla="*/ 308 h 927"/>
                <a:gd name="T2" fmla="*/ 2 w 557"/>
                <a:gd name="T3" fmla="*/ 0 h 927"/>
                <a:gd name="T4" fmla="*/ 2 w 557"/>
                <a:gd name="T5" fmla="*/ 76 h 927"/>
                <a:gd name="T6" fmla="*/ 2 w 557"/>
                <a:gd name="T7" fmla="*/ 76 h 927"/>
                <a:gd name="T8" fmla="*/ 2 w 557"/>
                <a:gd name="T9" fmla="*/ 76 h 927"/>
                <a:gd name="T10" fmla="*/ 2 w 557"/>
                <a:gd name="T11" fmla="*/ 154 h 927"/>
                <a:gd name="T12" fmla="*/ 2 w 557"/>
                <a:gd name="T13" fmla="*/ 154 h 927"/>
                <a:gd name="T14" fmla="*/ 2 w 557"/>
                <a:gd name="T15" fmla="*/ 154 h 927"/>
                <a:gd name="T16" fmla="*/ 2 w 557"/>
                <a:gd name="T17" fmla="*/ 231 h 927"/>
                <a:gd name="T18" fmla="*/ 2 w 557"/>
                <a:gd name="T19" fmla="*/ 231 h 927"/>
                <a:gd name="T20" fmla="*/ 2 w 557"/>
                <a:gd name="T21" fmla="*/ 231 h 927"/>
                <a:gd name="T22" fmla="*/ 2 w 557"/>
                <a:gd name="T23" fmla="*/ 231 h 927"/>
                <a:gd name="T24" fmla="*/ 2 w 557"/>
                <a:gd name="T25" fmla="*/ 308 h 927"/>
                <a:gd name="T26" fmla="*/ 2 w 557"/>
                <a:gd name="T27" fmla="*/ 308 h 927"/>
                <a:gd name="T28" fmla="*/ 0 w 557"/>
                <a:gd name="T29" fmla="*/ 308 h 927"/>
                <a:gd name="T30" fmla="*/ 2 w 557"/>
                <a:gd name="T31" fmla="*/ 308 h 927"/>
                <a:gd name="T32" fmla="*/ 2 w 557"/>
                <a:gd name="T33" fmla="*/ 308 h 927"/>
                <a:gd name="T34" fmla="*/ 2 w 557"/>
                <a:gd name="T35" fmla="*/ 386 h 927"/>
                <a:gd name="T36" fmla="*/ 2 w 557"/>
                <a:gd name="T37" fmla="*/ 386 h 927"/>
                <a:gd name="T38" fmla="*/ 2 w 557"/>
                <a:gd name="T39" fmla="*/ 386 h 927"/>
                <a:gd name="T40" fmla="*/ 2 w 557"/>
                <a:gd name="T41" fmla="*/ 386 h 927"/>
                <a:gd name="T42" fmla="*/ 2 w 557"/>
                <a:gd name="T43" fmla="*/ 463 h 927"/>
                <a:gd name="T44" fmla="*/ 2 w 557"/>
                <a:gd name="T45" fmla="*/ 463 h 927"/>
                <a:gd name="T46" fmla="*/ 2 w 557"/>
                <a:gd name="T47" fmla="*/ 463 h 927"/>
                <a:gd name="T48" fmla="*/ 2 w 557"/>
                <a:gd name="T49" fmla="*/ 540 h 927"/>
                <a:gd name="T50" fmla="*/ 2 w 557"/>
                <a:gd name="T51" fmla="*/ 540 h 927"/>
                <a:gd name="T52" fmla="*/ 2 w 557"/>
                <a:gd name="T53" fmla="*/ 540 h 927"/>
                <a:gd name="T54" fmla="*/ 2 w 557"/>
                <a:gd name="T55" fmla="*/ 540 h 927"/>
                <a:gd name="T56" fmla="*/ 2 w 557"/>
                <a:gd name="T57" fmla="*/ 618 h 927"/>
                <a:gd name="T58" fmla="*/ 2 w 557"/>
                <a:gd name="T59" fmla="*/ 618 h 927"/>
                <a:gd name="T60" fmla="*/ 0 w 557"/>
                <a:gd name="T61" fmla="*/ 618 h 927"/>
                <a:gd name="T62" fmla="*/ 2 w 557"/>
                <a:gd name="T63" fmla="*/ 618 h 927"/>
                <a:gd name="T64" fmla="*/ 2 w 557"/>
                <a:gd name="T65" fmla="*/ 618 h 927"/>
                <a:gd name="T66" fmla="*/ 2 w 557"/>
                <a:gd name="T67" fmla="*/ 618 h 927"/>
                <a:gd name="T68" fmla="*/ 70 w 557"/>
                <a:gd name="T69" fmla="*/ 656 h 927"/>
                <a:gd name="T70" fmla="*/ 70 w 557"/>
                <a:gd name="T71" fmla="*/ 656 h 927"/>
                <a:gd name="T72" fmla="*/ 71 w 557"/>
                <a:gd name="T73" fmla="*/ 656 h 927"/>
                <a:gd name="T74" fmla="*/ 139 w 557"/>
                <a:gd name="T75" fmla="*/ 695 h 927"/>
                <a:gd name="T76" fmla="*/ 141 w 557"/>
                <a:gd name="T77" fmla="*/ 695 h 927"/>
                <a:gd name="T78" fmla="*/ 209 w 557"/>
                <a:gd name="T79" fmla="*/ 734 h 927"/>
                <a:gd name="T80" fmla="*/ 209 w 557"/>
                <a:gd name="T81" fmla="*/ 734 h 927"/>
                <a:gd name="T82" fmla="*/ 278 w 557"/>
                <a:gd name="T83" fmla="*/ 772 h 927"/>
                <a:gd name="T84" fmla="*/ 278 w 557"/>
                <a:gd name="T85" fmla="*/ 772 h 927"/>
                <a:gd name="T86" fmla="*/ 278 w 557"/>
                <a:gd name="T87" fmla="*/ 772 h 927"/>
                <a:gd name="T88" fmla="*/ 348 w 557"/>
                <a:gd name="T89" fmla="*/ 811 h 927"/>
                <a:gd name="T90" fmla="*/ 348 w 557"/>
                <a:gd name="T91" fmla="*/ 811 h 927"/>
                <a:gd name="T92" fmla="*/ 417 w 557"/>
                <a:gd name="T93" fmla="*/ 850 h 927"/>
                <a:gd name="T94" fmla="*/ 417 w 557"/>
                <a:gd name="T95" fmla="*/ 850 h 927"/>
                <a:gd name="T96" fmla="*/ 487 w 557"/>
                <a:gd name="T97" fmla="*/ 888 h 927"/>
                <a:gd name="T98" fmla="*/ 487 w 557"/>
                <a:gd name="T99" fmla="*/ 888 h 927"/>
                <a:gd name="T100" fmla="*/ 557 w 557"/>
                <a:gd name="T101" fmla="*/ 927 h 927"/>
                <a:gd name="T102" fmla="*/ 557 w 557"/>
                <a:gd name="T103" fmla="*/ 927 h 927"/>
                <a:gd name="T104" fmla="*/ 557 w 557"/>
                <a:gd name="T105" fmla="*/ 927 h 927"/>
                <a:gd name="T106" fmla="*/ 557 w 557"/>
                <a:gd name="T107" fmla="*/ 927 h 927"/>
                <a:gd name="T108" fmla="*/ 557 w 557"/>
                <a:gd name="T109" fmla="*/ 927 h 927"/>
                <a:gd name="T110" fmla="*/ 557 w 557"/>
                <a:gd name="T111" fmla="*/ 310 h 927"/>
                <a:gd name="T112" fmla="*/ 557 w 557"/>
                <a:gd name="T113" fmla="*/ 308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7" h="927">
                  <a:moveTo>
                    <a:pt x="557" y="308"/>
                  </a:moveTo>
                  <a:lnTo>
                    <a:pt x="2" y="0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2" y="154"/>
                  </a:lnTo>
                  <a:lnTo>
                    <a:pt x="2" y="154"/>
                  </a:lnTo>
                  <a:lnTo>
                    <a:pt x="2" y="154"/>
                  </a:lnTo>
                  <a:lnTo>
                    <a:pt x="2" y="231"/>
                  </a:lnTo>
                  <a:lnTo>
                    <a:pt x="2" y="231"/>
                  </a:lnTo>
                  <a:lnTo>
                    <a:pt x="2" y="231"/>
                  </a:lnTo>
                  <a:lnTo>
                    <a:pt x="2" y="231"/>
                  </a:lnTo>
                  <a:lnTo>
                    <a:pt x="2" y="308"/>
                  </a:lnTo>
                  <a:lnTo>
                    <a:pt x="2" y="308"/>
                  </a:lnTo>
                  <a:lnTo>
                    <a:pt x="0" y="308"/>
                  </a:lnTo>
                  <a:lnTo>
                    <a:pt x="2" y="308"/>
                  </a:lnTo>
                  <a:lnTo>
                    <a:pt x="2" y="308"/>
                  </a:lnTo>
                  <a:lnTo>
                    <a:pt x="2" y="386"/>
                  </a:lnTo>
                  <a:lnTo>
                    <a:pt x="2" y="386"/>
                  </a:lnTo>
                  <a:lnTo>
                    <a:pt x="2" y="386"/>
                  </a:lnTo>
                  <a:lnTo>
                    <a:pt x="2" y="386"/>
                  </a:lnTo>
                  <a:lnTo>
                    <a:pt x="2" y="463"/>
                  </a:lnTo>
                  <a:lnTo>
                    <a:pt x="2" y="463"/>
                  </a:lnTo>
                  <a:lnTo>
                    <a:pt x="2" y="463"/>
                  </a:lnTo>
                  <a:lnTo>
                    <a:pt x="2" y="540"/>
                  </a:lnTo>
                  <a:lnTo>
                    <a:pt x="2" y="540"/>
                  </a:lnTo>
                  <a:lnTo>
                    <a:pt x="2" y="540"/>
                  </a:lnTo>
                  <a:lnTo>
                    <a:pt x="2" y="540"/>
                  </a:lnTo>
                  <a:lnTo>
                    <a:pt x="2" y="618"/>
                  </a:lnTo>
                  <a:lnTo>
                    <a:pt x="2" y="618"/>
                  </a:lnTo>
                  <a:lnTo>
                    <a:pt x="0" y="618"/>
                  </a:lnTo>
                  <a:lnTo>
                    <a:pt x="2" y="618"/>
                  </a:lnTo>
                  <a:lnTo>
                    <a:pt x="2" y="618"/>
                  </a:lnTo>
                  <a:lnTo>
                    <a:pt x="2" y="618"/>
                  </a:lnTo>
                  <a:lnTo>
                    <a:pt x="70" y="656"/>
                  </a:lnTo>
                  <a:lnTo>
                    <a:pt x="70" y="656"/>
                  </a:lnTo>
                  <a:lnTo>
                    <a:pt x="71" y="656"/>
                  </a:lnTo>
                  <a:lnTo>
                    <a:pt x="139" y="695"/>
                  </a:lnTo>
                  <a:lnTo>
                    <a:pt x="141" y="695"/>
                  </a:lnTo>
                  <a:lnTo>
                    <a:pt x="209" y="734"/>
                  </a:lnTo>
                  <a:lnTo>
                    <a:pt x="209" y="734"/>
                  </a:lnTo>
                  <a:lnTo>
                    <a:pt x="278" y="772"/>
                  </a:lnTo>
                  <a:lnTo>
                    <a:pt x="278" y="772"/>
                  </a:lnTo>
                  <a:lnTo>
                    <a:pt x="278" y="772"/>
                  </a:lnTo>
                  <a:lnTo>
                    <a:pt x="348" y="811"/>
                  </a:lnTo>
                  <a:lnTo>
                    <a:pt x="348" y="811"/>
                  </a:lnTo>
                  <a:lnTo>
                    <a:pt x="417" y="850"/>
                  </a:lnTo>
                  <a:lnTo>
                    <a:pt x="417" y="850"/>
                  </a:lnTo>
                  <a:lnTo>
                    <a:pt x="487" y="888"/>
                  </a:lnTo>
                  <a:lnTo>
                    <a:pt x="487" y="888"/>
                  </a:lnTo>
                  <a:lnTo>
                    <a:pt x="557" y="927"/>
                  </a:lnTo>
                  <a:lnTo>
                    <a:pt x="557" y="927"/>
                  </a:lnTo>
                  <a:lnTo>
                    <a:pt x="557" y="927"/>
                  </a:lnTo>
                  <a:lnTo>
                    <a:pt x="557" y="927"/>
                  </a:lnTo>
                  <a:lnTo>
                    <a:pt x="557" y="927"/>
                  </a:lnTo>
                  <a:lnTo>
                    <a:pt x="557" y="310"/>
                  </a:lnTo>
                  <a:lnTo>
                    <a:pt x="557" y="308"/>
                  </a:lnTo>
                  <a:close/>
                </a:path>
              </a:pathLst>
            </a:custGeom>
            <a:solidFill>
              <a:srgbClr val="D04D6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5" name="Freeform 18"/>
            <p:cNvSpPr>
              <a:spLocks/>
            </p:cNvSpPr>
            <p:nvPr userDrawn="1"/>
          </p:nvSpPr>
          <p:spPr bwMode="auto">
            <a:xfrm>
              <a:off x="11302959" y="3917154"/>
              <a:ext cx="767957" cy="1281772"/>
            </a:xfrm>
            <a:custGeom>
              <a:avLst/>
              <a:gdLst>
                <a:gd name="T0" fmla="*/ 0 w 556"/>
                <a:gd name="T1" fmla="*/ 309 h 928"/>
                <a:gd name="T2" fmla="*/ 0 w 556"/>
                <a:gd name="T3" fmla="*/ 311 h 928"/>
                <a:gd name="T4" fmla="*/ 0 w 556"/>
                <a:gd name="T5" fmla="*/ 928 h 928"/>
                <a:gd name="T6" fmla="*/ 0 w 556"/>
                <a:gd name="T7" fmla="*/ 928 h 928"/>
                <a:gd name="T8" fmla="*/ 0 w 556"/>
                <a:gd name="T9" fmla="*/ 928 h 928"/>
                <a:gd name="T10" fmla="*/ 69 w 556"/>
                <a:gd name="T11" fmla="*/ 889 h 928"/>
                <a:gd name="T12" fmla="*/ 69 w 556"/>
                <a:gd name="T13" fmla="*/ 889 h 928"/>
                <a:gd name="T14" fmla="*/ 69 w 556"/>
                <a:gd name="T15" fmla="*/ 889 h 928"/>
                <a:gd name="T16" fmla="*/ 139 w 556"/>
                <a:gd name="T17" fmla="*/ 851 h 928"/>
                <a:gd name="T18" fmla="*/ 139 w 556"/>
                <a:gd name="T19" fmla="*/ 851 h 928"/>
                <a:gd name="T20" fmla="*/ 208 w 556"/>
                <a:gd name="T21" fmla="*/ 812 h 928"/>
                <a:gd name="T22" fmla="*/ 208 w 556"/>
                <a:gd name="T23" fmla="*/ 812 h 928"/>
                <a:gd name="T24" fmla="*/ 276 w 556"/>
                <a:gd name="T25" fmla="*/ 773 h 928"/>
                <a:gd name="T26" fmla="*/ 278 w 556"/>
                <a:gd name="T27" fmla="*/ 773 h 928"/>
                <a:gd name="T28" fmla="*/ 278 w 556"/>
                <a:gd name="T29" fmla="*/ 773 h 928"/>
                <a:gd name="T30" fmla="*/ 278 w 556"/>
                <a:gd name="T31" fmla="*/ 773 h 928"/>
                <a:gd name="T32" fmla="*/ 346 w 556"/>
                <a:gd name="T33" fmla="*/ 735 h 928"/>
                <a:gd name="T34" fmla="*/ 348 w 556"/>
                <a:gd name="T35" fmla="*/ 735 h 928"/>
                <a:gd name="T36" fmla="*/ 348 w 556"/>
                <a:gd name="T37" fmla="*/ 735 h 928"/>
                <a:gd name="T38" fmla="*/ 348 w 556"/>
                <a:gd name="T39" fmla="*/ 735 h 928"/>
                <a:gd name="T40" fmla="*/ 416 w 556"/>
                <a:gd name="T41" fmla="*/ 696 h 928"/>
                <a:gd name="T42" fmla="*/ 416 w 556"/>
                <a:gd name="T43" fmla="*/ 696 h 928"/>
                <a:gd name="T44" fmla="*/ 485 w 556"/>
                <a:gd name="T45" fmla="*/ 657 h 928"/>
                <a:gd name="T46" fmla="*/ 487 w 556"/>
                <a:gd name="T47" fmla="*/ 657 h 928"/>
                <a:gd name="T48" fmla="*/ 487 w 556"/>
                <a:gd name="T49" fmla="*/ 657 h 928"/>
                <a:gd name="T50" fmla="*/ 553 w 556"/>
                <a:gd name="T51" fmla="*/ 619 h 928"/>
                <a:gd name="T52" fmla="*/ 555 w 556"/>
                <a:gd name="T53" fmla="*/ 619 h 928"/>
                <a:gd name="T54" fmla="*/ 556 w 556"/>
                <a:gd name="T55" fmla="*/ 619 h 928"/>
                <a:gd name="T56" fmla="*/ 556 w 556"/>
                <a:gd name="T57" fmla="*/ 619 h 928"/>
                <a:gd name="T58" fmla="*/ 556 w 556"/>
                <a:gd name="T59" fmla="*/ 619 h 928"/>
                <a:gd name="T60" fmla="*/ 556 w 556"/>
                <a:gd name="T61" fmla="*/ 617 h 928"/>
                <a:gd name="T62" fmla="*/ 556 w 556"/>
                <a:gd name="T63" fmla="*/ 541 h 928"/>
                <a:gd name="T64" fmla="*/ 556 w 556"/>
                <a:gd name="T65" fmla="*/ 541 h 928"/>
                <a:gd name="T66" fmla="*/ 556 w 556"/>
                <a:gd name="T67" fmla="*/ 541 h 928"/>
                <a:gd name="T68" fmla="*/ 556 w 556"/>
                <a:gd name="T69" fmla="*/ 464 h 928"/>
                <a:gd name="T70" fmla="*/ 556 w 556"/>
                <a:gd name="T71" fmla="*/ 464 h 928"/>
                <a:gd name="T72" fmla="*/ 556 w 556"/>
                <a:gd name="T73" fmla="*/ 387 h 928"/>
                <a:gd name="T74" fmla="*/ 556 w 556"/>
                <a:gd name="T75" fmla="*/ 387 h 928"/>
                <a:gd name="T76" fmla="*/ 556 w 556"/>
                <a:gd name="T77" fmla="*/ 387 h 928"/>
                <a:gd name="T78" fmla="*/ 556 w 556"/>
                <a:gd name="T79" fmla="*/ 309 h 928"/>
                <a:gd name="T80" fmla="*/ 556 w 556"/>
                <a:gd name="T81" fmla="*/ 309 h 928"/>
                <a:gd name="T82" fmla="*/ 556 w 556"/>
                <a:gd name="T83" fmla="*/ 309 h 928"/>
                <a:gd name="T84" fmla="*/ 556 w 556"/>
                <a:gd name="T85" fmla="*/ 309 h 928"/>
                <a:gd name="T86" fmla="*/ 556 w 556"/>
                <a:gd name="T87" fmla="*/ 232 h 928"/>
                <a:gd name="T88" fmla="*/ 556 w 556"/>
                <a:gd name="T89" fmla="*/ 232 h 928"/>
                <a:gd name="T90" fmla="*/ 556 w 556"/>
                <a:gd name="T91" fmla="*/ 232 h 928"/>
                <a:gd name="T92" fmla="*/ 556 w 556"/>
                <a:gd name="T93" fmla="*/ 155 h 928"/>
                <a:gd name="T94" fmla="*/ 556 w 556"/>
                <a:gd name="T95" fmla="*/ 155 h 928"/>
                <a:gd name="T96" fmla="*/ 556 w 556"/>
                <a:gd name="T97" fmla="*/ 77 h 928"/>
                <a:gd name="T98" fmla="*/ 556 w 556"/>
                <a:gd name="T99" fmla="*/ 77 h 928"/>
                <a:gd name="T100" fmla="*/ 556 w 556"/>
                <a:gd name="T101" fmla="*/ 77 h 928"/>
                <a:gd name="T102" fmla="*/ 556 w 556"/>
                <a:gd name="T103" fmla="*/ 0 h 928"/>
                <a:gd name="T104" fmla="*/ 556 w 556"/>
                <a:gd name="T105" fmla="*/ 0 h 928"/>
                <a:gd name="T106" fmla="*/ 0 w 556"/>
                <a:gd name="T107" fmla="*/ 309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56" h="928">
                  <a:moveTo>
                    <a:pt x="0" y="309"/>
                  </a:moveTo>
                  <a:lnTo>
                    <a:pt x="0" y="311"/>
                  </a:lnTo>
                  <a:lnTo>
                    <a:pt x="0" y="928"/>
                  </a:lnTo>
                  <a:lnTo>
                    <a:pt x="0" y="928"/>
                  </a:lnTo>
                  <a:lnTo>
                    <a:pt x="0" y="928"/>
                  </a:lnTo>
                  <a:lnTo>
                    <a:pt x="69" y="889"/>
                  </a:lnTo>
                  <a:lnTo>
                    <a:pt x="69" y="889"/>
                  </a:lnTo>
                  <a:lnTo>
                    <a:pt x="69" y="889"/>
                  </a:lnTo>
                  <a:lnTo>
                    <a:pt x="139" y="851"/>
                  </a:lnTo>
                  <a:lnTo>
                    <a:pt x="139" y="851"/>
                  </a:lnTo>
                  <a:lnTo>
                    <a:pt x="208" y="812"/>
                  </a:lnTo>
                  <a:lnTo>
                    <a:pt x="208" y="812"/>
                  </a:lnTo>
                  <a:lnTo>
                    <a:pt x="276" y="773"/>
                  </a:lnTo>
                  <a:lnTo>
                    <a:pt x="278" y="773"/>
                  </a:lnTo>
                  <a:lnTo>
                    <a:pt x="278" y="773"/>
                  </a:lnTo>
                  <a:lnTo>
                    <a:pt x="278" y="773"/>
                  </a:lnTo>
                  <a:lnTo>
                    <a:pt x="346" y="735"/>
                  </a:lnTo>
                  <a:lnTo>
                    <a:pt x="348" y="735"/>
                  </a:lnTo>
                  <a:lnTo>
                    <a:pt x="348" y="735"/>
                  </a:lnTo>
                  <a:lnTo>
                    <a:pt x="348" y="735"/>
                  </a:lnTo>
                  <a:lnTo>
                    <a:pt x="416" y="696"/>
                  </a:lnTo>
                  <a:lnTo>
                    <a:pt x="416" y="696"/>
                  </a:lnTo>
                  <a:lnTo>
                    <a:pt x="485" y="657"/>
                  </a:lnTo>
                  <a:lnTo>
                    <a:pt x="487" y="657"/>
                  </a:lnTo>
                  <a:lnTo>
                    <a:pt x="487" y="657"/>
                  </a:lnTo>
                  <a:lnTo>
                    <a:pt x="553" y="619"/>
                  </a:lnTo>
                  <a:lnTo>
                    <a:pt x="555" y="619"/>
                  </a:lnTo>
                  <a:lnTo>
                    <a:pt x="556" y="619"/>
                  </a:lnTo>
                  <a:lnTo>
                    <a:pt x="556" y="619"/>
                  </a:lnTo>
                  <a:lnTo>
                    <a:pt x="556" y="619"/>
                  </a:lnTo>
                  <a:lnTo>
                    <a:pt x="556" y="617"/>
                  </a:lnTo>
                  <a:lnTo>
                    <a:pt x="556" y="541"/>
                  </a:lnTo>
                  <a:lnTo>
                    <a:pt x="556" y="541"/>
                  </a:lnTo>
                  <a:lnTo>
                    <a:pt x="556" y="541"/>
                  </a:lnTo>
                  <a:lnTo>
                    <a:pt x="556" y="464"/>
                  </a:lnTo>
                  <a:lnTo>
                    <a:pt x="556" y="464"/>
                  </a:lnTo>
                  <a:lnTo>
                    <a:pt x="556" y="387"/>
                  </a:lnTo>
                  <a:lnTo>
                    <a:pt x="556" y="387"/>
                  </a:lnTo>
                  <a:lnTo>
                    <a:pt x="556" y="387"/>
                  </a:lnTo>
                  <a:lnTo>
                    <a:pt x="556" y="309"/>
                  </a:lnTo>
                  <a:lnTo>
                    <a:pt x="556" y="309"/>
                  </a:lnTo>
                  <a:lnTo>
                    <a:pt x="556" y="309"/>
                  </a:lnTo>
                  <a:lnTo>
                    <a:pt x="556" y="309"/>
                  </a:lnTo>
                  <a:lnTo>
                    <a:pt x="556" y="232"/>
                  </a:lnTo>
                  <a:lnTo>
                    <a:pt x="556" y="232"/>
                  </a:lnTo>
                  <a:lnTo>
                    <a:pt x="556" y="232"/>
                  </a:lnTo>
                  <a:lnTo>
                    <a:pt x="556" y="155"/>
                  </a:lnTo>
                  <a:lnTo>
                    <a:pt x="556" y="155"/>
                  </a:lnTo>
                  <a:lnTo>
                    <a:pt x="556" y="77"/>
                  </a:lnTo>
                  <a:lnTo>
                    <a:pt x="556" y="77"/>
                  </a:lnTo>
                  <a:lnTo>
                    <a:pt x="556" y="77"/>
                  </a:lnTo>
                  <a:lnTo>
                    <a:pt x="556" y="0"/>
                  </a:lnTo>
                  <a:lnTo>
                    <a:pt x="556" y="0"/>
                  </a:lnTo>
                  <a:lnTo>
                    <a:pt x="0" y="309"/>
                  </a:lnTo>
                  <a:close/>
                </a:path>
              </a:pathLst>
            </a:custGeom>
            <a:solidFill>
              <a:srgbClr val="D04D6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31"/>
            <p:cNvSpPr>
              <a:spLocks/>
            </p:cNvSpPr>
            <p:nvPr userDrawn="1"/>
          </p:nvSpPr>
          <p:spPr bwMode="auto">
            <a:xfrm>
              <a:off x="10836809" y="3825044"/>
              <a:ext cx="933703" cy="1038677"/>
            </a:xfrm>
            <a:custGeom>
              <a:avLst/>
              <a:gdLst>
                <a:gd name="T0" fmla="*/ 85 w 676"/>
                <a:gd name="T1" fmla="*/ 611 h 752"/>
                <a:gd name="T2" fmla="*/ 127 w 676"/>
                <a:gd name="T3" fmla="*/ 634 h 752"/>
                <a:gd name="T4" fmla="*/ 170 w 676"/>
                <a:gd name="T5" fmla="*/ 659 h 752"/>
                <a:gd name="T6" fmla="*/ 254 w 676"/>
                <a:gd name="T7" fmla="*/ 705 h 752"/>
                <a:gd name="T8" fmla="*/ 295 w 676"/>
                <a:gd name="T9" fmla="*/ 728 h 752"/>
                <a:gd name="T10" fmla="*/ 339 w 676"/>
                <a:gd name="T11" fmla="*/ 752 h 752"/>
                <a:gd name="T12" fmla="*/ 339 w 676"/>
                <a:gd name="T13" fmla="*/ 752 h 752"/>
                <a:gd name="T14" fmla="*/ 380 w 676"/>
                <a:gd name="T15" fmla="*/ 728 h 752"/>
                <a:gd name="T16" fmla="*/ 422 w 676"/>
                <a:gd name="T17" fmla="*/ 705 h 752"/>
                <a:gd name="T18" fmla="*/ 507 w 676"/>
                <a:gd name="T19" fmla="*/ 657 h 752"/>
                <a:gd name="T20" fmla="*/ 507 w 676"/>
                <a:gd name="T21" fmla="*/ 657 h 752"/>
                <a:gd name="T22" fmla="*/ 549 w 676"/>
                <a:gd name="T23" fmla="*/ 634 h 752"/>
                <a:gd name="T24" fmla="*/ 592 w 676"/>
                <a:gd name="T25" fmla="*/ 611 h 752"/>
                <a:gd name="T26" fmla="*/ 634 w 676"/>
                <a:gd name="T27" fmla="*/ 588 h 752"/>
                <a:gd name="T28" fmla="*/ 676 w 676"/>
                <a:gd name="T29" fmla="*/ 565 h 752"/>
                <a:gd name="T30" fmla="*/ 676 w 676"/>
                <a:gd name="T31" fmla="*/ 563 h 752"/>
                <a:gd name="T32" fmla="*/ 676 w 676"/>
                <a:gd name="T33" fmla="*/ 517 h 752"/>
                <a:gd name="T34" fmla="*/ 676 w 676"/>
                <a:gd name="T35" fmla="*/ 424 h 752"/>
                <a:gd name="T36" fmla="*/ 676 w 676"/>
                <a:gd name="T37" fmla="*/ 376 h 752"/>
                <a:gd name="T38" fmla="*/ 676 w 676"/>
                <a:gd name="T39" fmla="*/ 376 h 752"/>
                <a:gd name="T40" fmla="*/ 676 w 676"/>
                <a:gd name="T41" fmla="*/ 329 h 752"/>
                <a:gd name="T42" fmla="*/ 676 w 676"/>
                <a:gd name="T43" fmla="*/ 235 h 752"/>
                <a:gd name="T44" fmla="*/ 676 w 676"/>
                <a:gd name="T45" fmla="*/ 189 h 752"/>
                <a:gd name="T46" fmla="*/ 676 w 676"/>
                <a:gd name="T47" fmla="*/ 187 h 752"/>
                <a:gd name="T48" fmla="*/ 634 w 676"/>
                <a:gd name="T49" fmla="*/ 164 h 752"/>
                <a:gd name="T50" fmla="*/ 591 w 676"/>
                <a:gd name="T51" fmla="*/ 141 h 752"/>
                <a:gd name="T52" fmla="*/ 549 w 676"/>
                <a:gd name="T53" fmla="*/ 118 h 752"/>
                <a:gd name="T54" fmla="*/ 507 w 676"/>
                <a:gd name="T55" fmla="*/ 94 h 752"/>
                <a:gd name="T56" fmla="*/ 465 w 676"/>
                <a:gd name="T57" fmla="*/ 71 h 752"/>
                <a:gd name="T58" fmla="*/ 422 w 676"/>
                <a:gd name="T59" fmla="*/ 46 h 752"/>
                <a:gd name="T60" fmla="*/ 339 w 676"/>
                <a:gd name="T61" fmla="*/ 0 h 752"/>
                <a:gd name="T62" fmla="*/ 339 w 676"/>
                <a:gd name="T63" fmla="*/ 0 h 752"/>
                <a:gd name="T64" fmla="*/ 295 w 676"/>
                <a:gd name="T65" fmla="*/ 23 h 752"/>
                <a:gd name="T66" fmla="*/ 254 w 676"/>
                <a:gd name="T67" fmla="*/ 46 h 752"/>
                <a:gd name="T68" fmla="*/ 212 w 676"/>
                <a:gd name="T69" fmla="*/ 71 h 752"/>
                <a:gd name="T70" fmla="*/ 169 w 676"/>
                <a:gd name="T71" fmla="*/ 94 h 752"/>
                <a:gd name="T72" fmla="*/ 127 w 676"/>
                <a:gd name="T73" fmla="*/ 118 h 752"/>
                <a:gd name="T74" fmla="*/ 42 w 676"/>
                <a:gd name="T75" fmla="*/ 164 h 752"/>
                <a:gd name="T76" fmla="*/ 0 w 676"/>
                <a:gd name="T77" fmla="*/ 187 h 752"/>
                <a:gd name="T78" fmla="*/ 0 w 676"/>
                <a:gd name="T79" fmla="*/ 189 h 752"/>
                <a:gd name="T80" fmla="*/ 0 w 676"/>
                <a:gd name="T81" fmla="*/ 235 h 752"/>
                <a:gd name="T82" fmla="*/ 0 w 676"/>
                <a:gd name="T83" fmla="*/ 281 h 752"/>
                <a:gd name="T84" fmla="*/ 0 w 676"/>
                <a:gd name="T85" fmla="*/ 329 h 752"/>
                <a:gd name="T86" fmla="*/ 0 w 676"/>
                <a:gd name="T87" fmla="*/ 376 h 752"/>
                <a:gd name="T88" fmla="*/ 0 w 676"/>
                <a:gd name="T89" fmla="*/ 376 h 752"/>
                <a:gd name="T90" fmla="*/ 0 w 676"/>
                <a:gd name="T91" fmla="*/ 422 h 752"/>
                <a:gd name="T92" fmla="*/ 0 w 676"/>
                <a:gd name="T93" fmla="*/ 470 h 752"/>
                <a:gd name="T94" fmla="*/ 0 w 676"/>
                <a:gd name="T95" fmla="*/ 517 h 752"/>
                <a:gd name="T96" fmla="*/ 0 w 676"/>
                <a:gd name="T97" fmla="*/ 517 h 752"/>
                <a:gd name="T98" fmla="*/ 0 w 676"/>
                <a:gd name="T99" fmla="*/ 565 h 752"/>
                <a:gd name="T100" fmla="*/ 0 w 676"/>
                <a:gd name="T101" fmla="*/ 565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76" h="752">
                  <a:moveTo>
                    <a:pt x="42" y="588"/>
                  </a:moveTo>
                  <a:lnTo>
                    <a:pt x="42" y="588"/>
                  </a:lnTo>
                  <a:lnTo>
                    <a:pt x="85" y="611"/>
                  </a:lnTo>
                  <a:lnTo>
                    <a:pt x="85" y="611"/>
                  </a:lnTo>
                  <a:lnTo>
                    <a:pt x="127" y="634"/>
                  </a:lnTo>
                  <a:lnTo>
                    <a:pt x="127" y="634"/>
                  </a:lnTo>
                  <a:lnTo>
                    <a:pt x="169" y="657"/>
                  </a:lnTo>
                  <a:lnTo>
                    <a:pt x="169" y="657"/>
                  </a:lnTo>
                  <a:lnTo>
                    <a:pt x="170" y="659"/>
                  </a:lnTo>
                  <a:lnTo>
                    <a:pt x="212" y="682"/>
                  </a:lnTo>
                  <a:lnTo>
                    <a:pt x="212" y="682"/>
                  </a:lnTo>
                  <a:lnTo>
                    <a:pt x="254" y="705"/>
                  </a:lnTo>
                  <a:lnTo>
                    <a:pt x="254" y="705"/>
                  </a:lnTo>
                  <a:lnTo>
                    <a:pt x="295" y="728"/>
                  </a:lnTo>
                  <a:lnTo>
                    <a:pt x="295" y="728"/>
                  </a:lnTo>
                  <a:lnTo>
                    <a:pt x="339" y="752"/>
                  </a:lnTo>
                  <a:lnTo>
                    <a:pt x="339" y="752"/>
                  </a:lnTo>
                  <a:lnTo>
                    <a:pt x="339" y="752"/>
                  </a:lnTo>
                  <a:lnTo>
                    <a:pt x="339" y="752"/>
                  </a:lnTo>
                  <a:lnTo>
                    <a:pt x="339" y="752"/>
                  </a:lnTo>
                  <a:lnTo>
                    <a:pt x="339" y="752"/>
                  </a:lnTo>
                  <a:lnTo>
                    <a:pt x="339" y="752"/>
                  </a:lnTo>
                  <a:lnTo>
                    <a:pt x="380" y="728"/>
                  </a:lnTo>
                  <a:lnTo>
                    <a:pt x="380" y="728"/>
                  </a:lnTo>
                  <a:lnTo>
                    <a:pt x="380" y="728"/>
                  </a:lnTo>
                  <a:lnTo>
                    <a:pt x="422" y="705"/>
                  </a:lnTo>
                  <a:lnTo>
                    <a:pt x="422" y="705"/>
                  </a:lnTo>
                  <a:lnTo>
                    <a:pt x="465" y="682"/>
                  </a:lnTo>
                  <a:lnTo>
                    <a:pt x="465" y="682"/>
                  </a:lnTo>
                  <a:lnTo>
                    <a:pt x="507" y="657"/>
                  </a:lnTo>
                  <a:lnTo>
                    <a:pt x="507" y="659"/>
                  </a:lnTo>
                  <a:lnTo>
                    <a:pt x="507" y="657"/>
                  </a:lnTo>
                  <a:lnTo>
                    <a:pt x="507" y="657"/>
                  </a:lnTo>
                  <a:lnTo>
                    <a:pt x="549" y="634"/>
                  </a:lnTo>
                  <a:lnTo>
                    <a:pt x="549" y="634"/>
                  </a:lnTo>
                  <a:lnTo>
                    <a:pt x="549" y="634"/>
                  </a:lnTo>
                  <a:lnTo>
                    <a:pt x="549" y="634"/>
                  </a:lnTo>
                  <a:lnTo>
                    <a:pt x="591" y="611"/>
                  </a:lnTo>
                  <a:lnTo>
                    <a:pt x="592" y="611"/>
                  </a:lnTo>
                  <a:lnTo>
                    <a:pt x="634" y="588"/>
                  </a:lnTo>
                  <a:lnTo>
                    <a:pt x="634" y="588"/>
                  </a:lnTo>
                  <a:lnTo>
                    <a:pt x="634" y="588"/>
                  </a:lnTo>
                  <a:lnTo>
                    <a:pt x="676" y="565"/>
                  </a:lnTo>
                  <a:lnTo>
                    <a:pt x="676" y="565"/>
                  </a:lnTo>
                  <a:lnTo>
                    <a:pt x="676" y="565"/>
                  </a:lnTo>
                  <a:lnTo>
                    <a:pt x="676" y="565"/>
                  </a:lnTo>
                  <a:lnTo>
                    <a:pt x="676" y="565"/>
                  </a:lnTo>
                  <a:lnTo>
                    <a:pt x="676" y="563"/>
                  </a:lnTo>
                  <a:lnTo>
                    <a:pt x="676" y="517"/>
                  </a:lnTo>
                  <a:lnTo>
                    <a:pt x="676" y="517"/>
                  </a:lnTo>
                  <a:lnTo>
                    <a:pt x="676" y="517"/>
                  </a:lnTo>
                  <a:lnTo>
                    <a:pt x="676" y="470"/>
                  </a:lnTo>
                  <a:lnTo>
                    <a:pt x="676" y="470"/>
                  </a:lnTo>
                  <a:lnTo>
                    <a:pt x="676" y="424"/>
                  </a:lnTo>
                  <a:lnTo>
                    <a:pt x="676" y="422"/>
                  </a:lnTo>
                  <a:lnTo>
                    <a:pt x="676" y="422"/>
                  </a:lnTo>
                  <a:lnTo>
                    <a:pt x="676" y="376"/>
                  </a:lnTo>
                  <a:lnTo>
                    <a:pt x="676" y="376"/>
                  </a:lnTo>
                  <a:lnTo>
                    <a:pt x="676" y="376"/>
                  </a:lnTo>
                  <a:lnTo>
                    <a:pt x="676" y="376"/>
                  </a:lnTo>
                  <a:lnTo>
                    <a:pt x="676" y="329"/>
                  </a:lnTo>
                  <a:lnTo>
                    <a:pt x="676" y="329"/>
                  </a:lnTo>
                  <a:lnTo>
                    <a:pt x="676" y="329"/>
                  </a:lnTo>
                  <a:lnTo>
                    <a:pt x="676" y="281"/>
                  </a:lnTo>
                  <a:lnTo>
                    <a:pt x="676" y="281"/>
                  </a:lnTo>
                  <a:lnTo>
                    <a:pt x="676" y="235"/>
                  </a:lnTo>
                  <a:lnTo>
                    <a:pt x="676" y="235"/>
                  </a:lnTo>
                  <a:lnTo>
                    <a:pt x="676" y="235"/>
                  </a:lnTo>
                  <a:lnTo>
                    <a:pt x="676" y="189"/>
                  </a:lnTo>
                  <a:lnTo>
                    <a:pt x="676" y="189"/>
                  </a:lnTo>
                  <a:lnTo>
                    <a:pt x="676" y="187"/>
                  </a:lnTo>
                  <a:lnTo>
                    <a:pt x="676" y="187"/>
                  </a:lnTo>
                  <a:lnTo>
                    <a:pt x="676" y="187"/>
                  </a:lnTo>
                  <a:lnTo>
                    <a:pt x="634" y="164"/>
                  </a:lnTo>
                  <a:lnTo>
                    <a:pt x="634" y="164"/>
                  </a:lnTo>
                  <a:lnTo>
                    <a:pt x="634" y="164"/>
                  </a:lnTo>
                  <a:lnTo>
                    <a:pt x="592" y="141"/>
                  </a:lnTo>
                  <a:lnTo>
                    <a:pt x="591" y="141"/>
                  </a:lnTo>
                  <a:lnTo>
                    <a:pt x="549" y="118"/>
                  </a:lnTo>
                  <a:lnTo>
                    <a:pt x="549" y="118"/>
                  </a:lnTo>
                  <a:lnTo>
                    <a:pt x="549" y="118"/>
                  </a:lnTo>
                  <a:lnTo>
                    <a:pt x="549" y="118"/>
                  </a:lnTo>
                  <a:lnTo>
                    <a:pt x="507" y="94"/>
                  </a:lnTo>
                  <a:lnTo>
                    <a:pt x="507" y="94"/>
                  </a:lnTo>
                  <a:lnTo>
                    <a:pt x="507" y="94"/>
                  </a:lnTo>
                  <a:lnTo>
                    <a:pt x="507" y="94"/>
                  </a:lnTo>
                  <a:lnTo>
                    <a:pt x="465" y="71"/>
                  </a:lnTo>
                  <a:lnTo>
                    <a:pt x="465" y="71"/>
                  </a:lnTo>
                  <a:lnTo>
                    <a:pt x="422" y="46"/>
                  </a:lnTo>
                  <a:lnTo>
                    <a:pt x="422" y="46"/>
                  </a:lnTo>
                  <a:lnTo>
                    <a:pt x="380" y="23"/>
                  </a:lnTo>
                  <a:lnTo>
                    <a:pt x="380" y="23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295" y="23"/>
                  </a:lnTo>
                  <a:lnTo>
                    <a:pt x="295" y="23"/>
                  </a:lnTo>
                  <a:lnTo>
                    <a:pt x="254" y="46"/>
                  </a:lnTo>
                  <a:lnTo>
                    <a:pt x="254" y="46"/>
                  </a:lnTo>
                  <a:lnTo>
                    <a:pt x="212" y="71"/>
                  </a:lnTo>
                  <a:lnTo>
                    <a:pt x="212" y="70"/>
                  </a:lnTo>
                  <a:lnTo>
                    <a:pt x="212" y="71"/>
                  </a:lnTo>
                  <a:lnTo>
                    <a:pt x="212" y="71"/>
                  </a:lnTo>
                  <a:lnTo>
                    <a:pt x="170" y="94"/>
                  </a:lnTo>
                  <a:lnTo>
                    <a:pt x="169" y="94"/>
                  </a:lnTo>
                  <a:lnTo>
                    <a:pt x="169" y="94"/>
                  </a:lnTo>
                  <a:lnTo>
                    <a:pt x="127" y="118"/>
                  </a:lnTo>
                  <a:lnTo>
                    <a:pt x="127" y="118"/>
                  </a:lnTo>
                  <a:lnTo>
                    <a:pt x="85" y="141"/>
                  </a:lnTo>
                  <a:lnTo>
                    <a:pt x="85" y="141"/>
                  </a:lnTo>
                  <a:lnTo>
                    <a:pt x="42" y="164"/>
                  </a:lnTo>
                  <a:lnTo>
                    <a:pt x="42" y="164"/>
                  </a:lnTo>
                  <a:lnTo>
                    <a:pt x="42" y="164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0" y="329"/>
                  </a:lnTo>
                  <a:lnTo>
                    <a:pt x="0" y="329"/>
                  </a:lnTo>
                  <a:lnTo>
                    <a:pt x="0" y="329"/>
                  </a:lnTo>
                  <a:lnTo>
                    <a:pt x="0" y="329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0" y="422"/>
                  </a:lnTo>
                  <a:lnTo>
                    <a:pt x="0" y="422"/>
                  </a:lnTo>
                  <a:lnTo>
                    <a:pt x="0" y="422"/>
                  </a:lnTo>
                  <a:lnTo>
                    <a:pt x="0" y="424"/>
                  </a:lnTo>
                  <a:lnTo>
                    <a:pt x="0" y="470"/>
                  </a:lnTo>
                  <a:lnTo>
                    <a:pt x="0" y="470"/>
                  </a:lnTo>
                  <a:lnTo>
                    <a:pt x="0" y="470"/>
                  </a:lnTo>
                  <a:lnTo>
                    <a:pt x="0" y="517"/>
                  </a:lnTo>
                  <a:lnTo>
                    <a:pt x="0" y="517"/>
                  </a:lnTo>
                  <a:lnTo>
                    <a:pt x="0" y="517"/>
                  </a:lnTo>
                  <a:lnTo>
                    <a:pt x="0" y="517"/>
                  </a:lnTo>
                  <a:lnTo>
                    <a:pt x="0" y="565"/>
                  </a:lnTo>
                  <a:lnTo>
                    <a:pt x="0" y="565"/>
                  </a:lnTo>
                  <a:lnTo>
                    <a:pt x="0" y="565"/>
                  </a:lnTo>
                  <a:lnTo>
                    <a:pt x="0" y="565"/>
                  </a:lnTo>
                  <a:lnTo>
                    <a:pt x="0" y="565"/>
                  </a:lnTo>
                  <a:lnTo>
                    <a:pt x="0" y="565"/>
                  </a:lnTo>
                  <a:lnTo>
                    <a:pt x="42" y="588"/>
                  </a:lnTo>
                  <a:lnTo>
                    <a:pt x="42" y="588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50" name="그룹 449"/>
          <p:cNvGrpSpPr/>
          <p:nvPr userDrawn="1"/>
        </p:nvGrpSpPr>
        <p:grpSpPr>
          <a:xfrm>
            <a:off x="4916996" y="2514327"/>
            <a:ext cx="1557338" cy="2595563"/>
            <a:chOff x="10966450" y="2647950"/>
            <a:chExt cx="1557338" cy="2595563"/>
          </a:xfrm>
        </p:grpSpPr>
        <p:sp>
          <p:nvSpPr>
            <p:cNvPr id="451" name="Freeform 267"/>
            <p:cNvSpPr>
              <a:spLocks/>
            </p:cNvSpPr>
            <p:nvPr/>
          </p:nvSpPr>
          <p:spPr bwMode="auto">
            <a:xfrm>
              <a:off x="10966450" y="2647950"/>
              <a:ext cx="1557338" cy="2595563"/>
            </a:xfrm>
            <a:custGeom>
              <a:avLst/>
              <a:gdLst>
                <a:gd name="T0" fmla="*/ 978 w 981"/>
                <a:gd name="T1" fmla="*/ 550 h 1635"/>
                <a:gd name="T2" fmla="*/ 674 w 981"/>
                <a:gd name="T3" fmla="*/ 376 h 1635"/>
                <a:gd name="T4" fmla="*/ 490 w 981"/>
                <a:gd name="T5" fmla="*/ 275 h 1635"/>
                <a:gd name="T6" fmla="*/ 0 w 981"/>
                <a:gd name="T7" fmla="*/ 67 h 1635"/>
                <a:gd name="T8" fmla="*/ 0 w 981"/>
                <a:gd name="T9" fmla="*/ 136 h 1635"/>
                <a:gd name="T10" fmla="*/ 0 w 981"/>
                <a:gd name="T11" fmla="*/ 203 h 1635"/>
                <a:gd name="T12" fmla="*/ 0 w 981"/>
                <a:gd name="T13" fmla="*/ 204 h 1635"/>
                <a:gd name="T14" fmla="*/ 0 w 981"/>
                <a:gd name="T15" fmla="*/ 272 h 1635"/>
                <a:gd name="T16" fmla="*/ 0 w 981"/>
                <a:gd name="T17" fmla="*/ 340 h 1635"/>
                <a:gd name="T18" fmla="*/ 0 w 981"/>
                <a:gd name="T19" fmla="*/ 408 h 1635"/>
                <a:gd name="T20" fmla="*/ 0 w 981"/>
                <a:gd name="T21" fmla="*/ 476 h 1635"/>
                <a:gd name="T22" fmla="*/ 0 w 981"/>
                <a:gd name="T23" fmla="*/ 476 h 1635"/>
                <a:gd name="T24" fmla="*/ 0 w 981"/>
                <a:gd name="T25" fmla="*/ 544 h 1635"/>
                <a:gd name="T26" fmla="*/ 3 w 981"/>
                <a:gd name="T27" fmla="*/ 545 h 1635"/>
                <a:gd name="T28" fmla="*/ 0 w 981"/>
                <a:gd name="T29" fmla="*/ 547 h 1635"/>
                <a:gd name="T30" fmla="*/ 0 w 981"/>
                <a:gd name="T31" fmla="*/ 615 h 1635"/>
                <a:gd name="T32" fmla="*/ 0 w 981"/>
                <a:gd name="T33" fmla="*/ 683 h 1635"/>
                <a:gd name="T34" fmla="*/ 0 w 981"/>
                <a:gd name="T35" fmla="*/ 751 h 1635"/>
                <a:gd name="T36" fmla="*/ 0 w 981"/>
                <a:gd name="T37" fmla="*/ 751 h 1635"/>
                <a:gd name="T38" fmla="*/ 0 w 981"/>
                <a:gd name="T39" fmla="*/ 820 h 1635"/>
                <a:gd name="T40" fmla="*/ 0 w 981"/>
                <a:gd name="T41" fmla="*/ 888 h 1635"/>
                <a:gd name="T42" fmla="*/ 0 w 981"/>
                <a:gd name="T43" fmla="*/ 956 h 1635"/>
                <a:gd name="T44" fmla="*/ 0 w 981"/>
                <a:gd name="T45" fmla="*/ 1024 h 1635"/>
                <a:gd name="T46" fmla="*/ 0 w 981"/>
                <a:gd name="T47" fmla="*/ 1024 h 1635"/>
                <a:gd name="T48" fmla="*/ 0 w 981"/>
                <a:gd name="T49" fmla="*/ 1092 h 1635"/>
                <a:gd name="T50" fmla="*/ 61 w 981"/>
                <a:gd name="T51" fmla="*/ 1125 h 1635"/>
                <a:gd name="T52" fmla="*/ 62 w 981"/>
                <a:gd name="T53" fmla="*/ 1127 h 1635"/>
                <a:gd name="T54" fmla="*/ 123 w 981"/>
                <a:gd name="T55" fmla="*/ 1160 h 1635"/>
                <a:gd name="T56" fmla="*/ 185 w 981"/>
                <a:gd name="T57" fmla="*/ 1195 h 1635"/>
                <a:gd name="T58" fmla="*/ 246 w 981"/>
                <a:gd name="T59" fmla="*/ 1228 h 1635"/>
                <a:gd name="T60" fmla="*/ 300 w 981"/>
                <a:gd name="T61" fmla="*/ 1259 h 1635"/>
                <a:gd name="T62" fmla="*/ 491 w 981"/>
                <a:gd name="T63" fmla="*/ 1364 h 1635"/>
                <a:gd name="T64" fmla="*/ 549 w 981"/>
                <a:gd name="T65" fmla="*/ 1396 h 1635"/>
                <a:gd name="T66" fmla="*/ 549 w 981"/>
                <a:gd name="T67" fmla="*/ 1396 h 1635"/>
                <a:gd name="T68" fmla="*/ 610 w 981"/>
                <a:gd name="T69" fmla="*/ 1429 h 1635"/>
                <a:gd name="T70" fmla="*/ 673 w 981"/>
                <a:gd name="T71" fmla="*/ 1464 h 1635"/>
                <a:gd name="T72" fmla="*/ 734 w 981"/>
                <a:gd name="T73" fmla="*/ 1497 h 1635"/>
                <a:gd name="T74" fmla="*/ 795 w 981"/>
                <a:gd name="T75" fmla="*/ 1532 h 1635"/>
                <a:gd name="T76" fmla="*/ 856 w 981"/>
                <a:gd name="T77" fmla="*/ 1567 h 1635"/>
                <a:gd name="T78" fmla="*/ 884 w 981"/>
                <a:gd name="T79" fmla="*/ 1582 h 1635"/>
                <a:gd name="T80" fmla="*/ 978 w 981"/>
                <a:gd name="T81" fmla="*/ 1635 h 1635"/>
                <a:gd name="T82" fmla="*/ 978 w 981"/>
                <a:gd name="T83" fmla="*/ 759 h 1635"/>
                <a:gd name="T84" fmla="*/ 978 w 981"/>
                <a:gd name="T85" fmla="*/ 550 h 1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81" h="1635">
                  <a:moveTo>
                    <a:pt x="978" y="550"/>
                  </a:moveTo>
                  <a:lnTo>
                    <a:pt x="978" y="550"/>
                  </a:lnTo>
                  <a:lnTo>
                    <a:pt x="936" y="526"/>
                  </a:lnTo>
                  <a:lnTo>
                    <a:pt x="674" y="376"/>
                  </a:lnTo>
                  <a:lnTo>
                    <a:pt x="673" y="378"/>
                  </a:lnTo>
                  <a:lnTo>
                    <a:pt x="490" y="275"/>
                  </a:lnTo>
                  <a:lnTo>
                    <a:pt x="0" y="0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340"/>
                  </a:lnTo>
                  <a:lnTo>
                    <a:pt x="0" y="340"/>
                  </a:lnTo>
                  <a:lnTo>
                    <a:pt x="0" y="340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0" y="476"/>
                  </a:lnTo>
                  <a:lnTo>
                    <a:pt x="0" y="476"/>
                  </a:lnTo>
                  <a:lnTo>
                    <a:pt x="0" y="476"/>
                  </a:lnTo>
                  <a:lnTo>
                    <a:pt x="0" y="544"/>
                  </a:lnTo>
                  <a:lnTo>
                    <a:pt x="0" y="544"/>
                  </a:lnTo>
                  <a:lnTo>
                    <a:pt x="1" y="545"/>
                  </a:lnTo>
                  <a:lnTo>
                    <a:pt x="3" y="545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0" y="615"/>
                  </a:lnTo>
                  <a:lnTo>
                    <a:pt x="0" y="615"/>
                  </a:lnTo>
                  <a:lnTo>
                    <a:pt x="0" y="683"/>
                  </a:lnTo>
                  <a:lnTo>
                    <a:pt x="0" y="683"/>
                  </a:lnTo>
                  <a:lnTo>
                    <a:pt x="0" y="751"/>
                  </a:lnTo>
                  <a:lnTo>
                    <a:pt x="0" y="751"/>
                  </a:lnTo>
                  <a:lnTo>
                    <a:pt x="0" y="751"/>
                  </a:lnTo>
                  <a:lnTo>
                    <a:pt x="0" y="819"/>
                  </a:lnTo>
                  <a:lnTo>
                    <a:pt x="0" y="820"/>
                  </a:lnTo>
                  <a:lnTo>
                    <a:pt x="0" y="887"/>
                  </a:lnTo>
                  <a:lnTo>
                    <a:pt x="0" y="888"/>
                  </a:lnTo>
                  <a:lnTo>
                    <a:pt x="0" y="888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0" y="1092"/>
                  </a:lnTo>
                  <a:lnTo>
                    <a:pt x="0" y="1092"/>
                  </a:lnTo>
                  <a:lnTo>
                    <a:pt x="1" y="1092"/>
                  </a:lnTo>
                  <a:lnTo>
                    <a:pt x="61" y="1125"/>
                  </a:lnTo>
                  <a:lnTo>
                    <a:pt x="62" y="1127"/>
                  </a:lnTo>
                  <a:lnTo>
                    <a:pt x="62" y="1127"/>
                  </a:lnTo>
                  <a:lnTo>
                    <a:pt x="123" y="1160"/>
                  </a:lnTo>
                  <a:lnTo>
                    <a:pt x="123" y="1160"/>
                  </a:lnTo>
                  <a:lnTo>
                    <a:pt x="185" y="1195"/>
                  </a:lnTo>
                  <a:lnTo>
                    <a:pt x="185" y="1195"/>
                  </a:lnTo>
                  <a:lnTo>
                    <a:pt x="246" y="1228"/>
                  </a:lnTo>
                  <a:lnTo>
                    <a:pt x="246" y="1228"/>
                  </a:lnTo>
                  <a:lnTo>
                    <a:pt x="246" y="1228"/>
                  </a:lnTo>
                  <a:lnTo>
                    <a:pt x="300" y="1259"/>
                  </a:lnTo>
                  <a:lnTo>
                    <a:pt x="491" y="1364"/>
                  </a:lnTo>
                  <a:lnTo>
                    <a:pt x="491" y="1364"/>
                  </a:lnTo>
                  <a:lnTo>
                    <a:pt x="493" y="1364"/>
                  </a:lnTo>
                  <a:lnTo>
                    <a:pt x="549" y="1396"/>
                  </a:lnTo>
                  <a:lnTo>
                    <a:pt x="549" y="1396"/>
                  </a:lnTo>
                  <a:lnTo>
                    <a:pt x="549" y="1396"/>
                  </a:lnTo>
                  <a:lnTo>
                    <a:pt x="610" y="1429"/>
                  </a:lnTo>
                  <a:lnTo>
                    <a:pt x="610" y="1429"/>
                  </a:lnTo>
                  <a:lnTo>
                    <a:pt x="671" y="1464"/>
                  </a:lnTo>
                  <a:lnTo>
                    <a:pt x="673" y="1464"/>
                  </a:lnTo>
                  <a:lnTo>
                    <a:pt x="733" y="1497"/>
                  </a:lnTo>
                  <a:lnTo>
                    <a:pt x="734" y="1497"/>
                  </a:lnTo>
                  <a:lnTo>
                    <a:pt x="734" y="1499"/>
                  </a:lnTo>
                  <a:lnTo>
                    <a:pt x="795" y="1532"/>
                  </a:lnTo>
                  <a:lnTo>
                    <a:pt x="795" y="1532"/>
                  </a:lnTo>
                  <a:lnTo>
                    <a:pt x="856" y="1567"/>
                  </a:lnTo>
                  <a:lnTo>
                    <a:pt x="856" y="1567"/>
                  </a:lnTo>
                  <a:lnTo>
                    <a:pt x="884" y="1582"/>
                  </a:lnTo>
                  <a:lnTo>
                    <a:pt x="978" y="1635"/>
                  </a:lnTo>
                  <a:lnTo>
                    <a:pt x="978" y="1635"/>
                  </a:lnTo>
                  <a:lnTo>
                    <a:pt x="978" y="1089"/>
                  </a:lnTo>
                  <a:lnTo>
                    <a:pt x="978" y="759"/>
                  </a:lnTo>
                  <a:lnTo>
                    <a:pt x="981" y="551"/>
                  </a:lnTo>
                  <a:lnTo>
                    <a:pt x="978" y="550"/>
                  </a:lnTo>
                  <a:close/>
                </a:path>
              </a:pathLst>
            </a:custGeom>
            <a:solidFill>
              <a:srgbClr val="F6D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2" name="Freeform 268"/>
            <p:cNvSpPr>
              <a:spLocks/>
            </p:cNvSpPr>
            <p:nvPr/>
          </p:nvSpPr>
          <p:spPr bwMode="auto">
            <a:xfrm>
              <a:off x="11044238" y="2776538"/>
              <a:ext cx="1400175" cy="2336800"/>
            </a:xfrm>
            <a:custGeom>
              <a:avLst/>
              <a:gdLst>
                <a:gd name="T0" fmla="*/ 881 w 882"/>
                <a:gd name="T1" fmla="*/ 498 h 1472"/>
                <a:gd name="T2" fmla="*/ 881 w 882"/>
                <a:gd name="T3" fmla="*/ 498 h 1472"/>
                <a:gd name="T4" fmla="*/ 881 w 882"/>
                <a:gd name="T5" fmla="*/ 498 h 1472"/>
                <a:gd name="T6" fmla="*/ 881 w 882"/>
                <a:gd name="T7" fmla="*/ 496 h 1472"/>
                <a:gd name="T8" fmla="*/ 881 w 882"/>
                <a:gd name="T9" fmla="*/ 496 h 1472"/>
                <a:gd name="T10" fmla="*/ 881 w 882"/>
                <a:gd name="T11" fmla="*/ 495 h 1472"/>
                <a:gd name="T12" fmla="*/ 878 w 882"/>
                <a:gd name="T13" fmla="*/ 492 h 1472"/>
                <a:gd name="T14" fmla="*/ 804 w 882"/>
                <a:gd name="T15" fmla="*/ 452 h 1472"/>
                <a:gd name="T16" fmla="*/ 777 w 882"/>
                <a:gd name="T17" fmla="*/ 435 h 1472"/>
                <a:gd name="T18" fmla="*/ 721 w 882"/>
                <a:gd name="T19" fmla="*/ 403 h 1472"/>
                <a:gd name="T20" fmla="*/ 720 w 882"/>
                <a:gd name="T21" fmla="*/ 403 h 1472"/>
                <a:gd name="T22" fmla="*/ 442 w 882"/>
                <a:gd name="T23" fmla="*/ 248 h 1472"/>
                <a:gd name="T24" fmla="*/ 392 w 882"/>
                <a:gd name="T25" fmla="*/ 220 h 1472"/>
                <a:gd name="T26" fmla="*/ 0 w 882"/>
                <a:gd name="T27" fmla="*/ 0 h 1472"/>
                <a:gd name="T28" fmla="*/ 0 w 882"/>
                <a:gd name="T29" fmla="*/ 438 h 1472"/>
                <a:gd name="T30" fmla="*/ 0 w 882"/>
                <a:gd name="T31" fmla="*/ 495 h 1472"/>
                <a:gd name="T32" fmla="*/ 0 w 882"/>
                <a:gd name="T33" fmla="*/ 981 h 1472"/>
                <a:gd name="T34" fmla="*/ 0 w 882"/>
                <a:gd name="T35" fmla="*/ 985 h 1472"/>
                <a:gd name="T36" fmla="*/ 442 w 882"/>
                <a:gd name="T37" fmla="*/ 1229 h 1472"/>
                <a:gd name="T38" fmla="*/ 491 w 882"/>
                <a:gd name="T39" fmla="*/ 1257 h 1472"/>
                <a:gd name="T40" fmla="*/ 881 w 882"/>
                <a:gd name="T41" fmla="*/ 1472 h 1472"/>
                <a:gd name="T42" fmla="*/ 881 w 882"/>
                <a:gd name="T43" fmla="*/ 1039 h 1472"/>
                <a:gd name="T44" fmla="*/ 881 w 882"/>
                <a:gd name="T45" fmla="*/ 982 h 1472"/>
                <a:gd name="T46" fmla="*/ 881 w 882"/>
                <a:gd name="T47" fmla="*/ 519 h 1472"/>
                <a:gd name="T48" fmla="*/ 882 w 882"/>
                <a:gd name="T49" fmla="*/ 498 h 1472"/>
                <a:gd name="T50" fmla="*/ 881 w 882"/>
                <a:gd name="T51" fmla="*/ 498 h 1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82" h="1472">
                  <a:moveTo>
                    <a:pt x="881" y="498"/>
                  </a:moveTo>
                  <a:lnTo>
                    <a:pt x="881" y="498"/>
                  </a:lnTo>
                  <a:lnTo>
                    <a:pt x="881" y="498"/>
                  </a:lnTo>
                  <a:lnTo>
                    <a:pt x="881" y="496"/>
                  </a:lnTo>
                  <a:lnTo>
                    <a:pt x="881" y="496"/>
                  </a:lnTo>
                  <a:lnTo>
                    <a:pt x="881" y="495"/>
                  </a:lnTo>
                  <a:lnTo>
                    <a:pt x="878" y="492"/>
                  </a:lnTo>
                  <a:lnTo>
                    <a:pt x="804" y="452"/>
                  </a:lnTo>
                  <a:lnTo>
                    <a:pt x="777" y="435"/>
                  </a:lnTo>
                  <a:lnTo>
                    <a:pt x="721" y="403"/>
                  </a:lnTo>
                  <a:lnTo>
                    <a:pt x="720" y="403"/>
                  </a:lnTo>
                  <a:lnTo>
                    <a:pt x="442" y="248"/>
                  </a:lnTo>
                  <a:lnTo>
                    <a:pt x="392" y="220"/>
                  </a:lnTo>
                  <a:lnTo>
                    <a:pt x="0" y="0"/>
                  </a:lnTo>
                  <a:lnTo>
                    <a:pt x="0" y="438"/>
                  </a:lnTo>
                  <a:lnTo>
                    <a:pt x="0" y="495"/>
                  </a:lnTo>
                  <a:lnTo>
                    <a:pt x="0" y="981"/>
                  </a:lnTo>
                  <a:lnTo>
                    <a:pt x="0" y="985"/>
                  </a:lnTo>
                  <a:lnTo>
                    <a:pt x="442" y="1229"/>
                  </a:lnTo>
                  <a:lnTo>
                    <a:pt x="491" y="1257"/>
                  </a:lnTo>
                  <a:lnTo>
                    <a:pt x="881" y="1472"/>
                  </a:lnTo>
                  <a:lnTo>
                    <a:pt x="881" y="1039"/>
                  </a:lnTo>
                  <a:lnTo>
                    <a:pt x="881" y="982"/>
                  </a:lnTo>
                  <a:lnTo>
                    <a:pt x="881" y="519"/>
                  </a:lnTo>
                  <a:lnTo>
                    <a:pt x="882" y="498"/>
                  </a:lnTo>
                  <a:lnTo>
                    <a:pt x="881" y="498"/>
                  </a:lnTo>
                  <a:close/>
                </a:path>
              </a:pathLst>
            </a:custGeom>
            <a:solidFill>
              <a:srgbClr val="FAED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53" name="그룹 452"/>
          <p:cNvGrpSpPr/>
          <p:nvPr userDrawn="1"/>
        </p:nvGrpSpPr>
        <p:grpSpPr>
          <a:xfrm>
            <a:off x="3143251" y="3182007"/>
            <a:ext cx="3109913" cy="2681288"/>
            <a:chOff x="3143251" y="3332163"/>
            <a:chExt cx="3109913" cy="2681288"/>
          </a:xfrm>
          <a:solidFill>
            <a:srgbClr val="D04D6F">
              <a:alpha val="29804"/>
            </a:srgbClr>
          </a:solidFill>
        </p:grpSpPr>
        <p:sp>
          <p:nvSpPr>
            <p:cNvPr id="454" name="Freeform 39"/>
            <p:cNvSpPr>
              <a:spLocks noEditPoints="1"/>
            </p:cNvSpPr>
            <p:nvPr userDrawn="1"/>
          </p:nvSpPr>
          <p:spPr bwMode="auto">
            <a:xfrm>
              <a:off x="5027613" y="5595938"/>
              <a:ext cx="360363" cy="417513"/>
            </a:xfrm>
            <a:custGeom>
              <a:avLst/>
              <a:gdLst>
                <a:gd name="T0" fmla="*/ 115 w 227"/>
                <a:gd name="T1" fmla="*/ 263 h 263"/>
                <a:gd name="T2" fmla="*/ 0 w 227"/>
                <a:gd name="T3" fmla="*/ 196 h 263"/>
                <a:gd name="T4" fmla="*/ 0 w 227"/>
                <a:gd name="T5" fmla="*/ 65 h 263"/>
                <a:gd name="T6" fmla="*/ 115 w 227"/>
                <a:gd name="T7" fmla="*/ 0 h 263"/>
                <a:gd name="T8" fmla="*/ 227 w 227"/>
                <a:gd name="T9" fmla="*/ 65 h 263"/>
                <a:gd name="T10" fmla="*/ 227 w 227"/>
                <a:gd name="T11" fmla="*/ 196 h 263"/>
                <a:gd name="T12" fmla="*/ 115 w 227"/>
                <a:gd name="T13" fmla="*/ 263 h 263"/>
                <a:gd name="T14" fmla="*/ 14 w 227"/>
                <a:gd name="T15" fmla="*/ 189 h 263"/>
                <a:gd name="T16" fmla="*/ 115 w 227"/>
                <a:gd name="T17" fmla="*/ 246 h 263"/>
                <a:gd name="T18" fmla="*/ 214 w 227"/>
                <a:gd name="T19" fmla="*/ 189 h 263"/>
                <a:gd name="T20" fmla="*/ 214 w 227"/>
                <a:gd name="T21" fmla="*/ 74 h 263"/>
                <a:gd name="T22" fmla="*/ 115 w 227"/>
                <a:gd name="T23" fmla="*/ 15 h 263"/>
                <a:gd name="T24" fmla="*/ 14 w 227"/>
                <a:gd name="T25" fmla="*/ 74 h 263"/>
                <a:gd name="T26" fmla="*/ 14 w 227"/>
                <a:gd name="T27" fmla="*/ 18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7" h="263">
                  <a:moveTo>
                    <a:pt x="115" y="263"/>
                  </a:moveTo>
                  <a:lnTo>
                    <a:pt x="0" y="196"/>
                  </a:lnTo>
                  <a:lnTo>
                    <a:pt x="0" y="65"/>
                  </a:lnTo>
                  <a:lnTo>
                    <a:pt x="115" y="0"/>
                  </a:lnTo>
                  <a:lnTo>
                    <a:pt x="227" y="65"/>
                  </a:lnTo>
                  <a:lnTo>
                    <a:pt x="227" y="196"/>
                  </a:lnTo>
                  <a:lnTo>
                    <a:pt x="115" y="263"/>
                  </a:lnTo>
                  <a:close/>
                  <a:moveTo>
                    <a:pt x="14" y="189"/>
                  </a:moveTo>
                  <a:lnTo>
                    <a:pt x="115" y="246"/>
                  </a:lnTo>
                  <a:lnTo>
                    <a:pt x="214" y="189"/>
                  </a:lnTo>
                  <a:lnTo>
                    <a:pt x="214" y="74"/>
                  </a:lnTo>
                  <a:lnTo>
                    <a:pt x="115" y="15"/>
                  </a:lnTo>
                  <a:lnTo>
                    <a:pt x="14" y="74"/>
                  </a:lnTo>
                  <a:lnTo>
                    <a:pt x="14" y="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5" name="Freeform 40"/>
            <p:cNvSpPr>
              <a:spLocks noEditPoints="1"/>
            </p:cNvSpPr>
            <p:nvPr userDrawn="1"/>
          </p:nvSpPr>
          <p:spPr bwMode="auto">
            <a:xfrm>
              <a:off x="3867151" y="5002213"/>
              <a:ext cx="360363" cy="414338"/>
            </a:xfrm>
            <a:custGeom>
              <a:avLst/>
              <a:gdLst>
                <a:gd name="T0" fmla="*/ 113 w 227"/>
                <a:gd name="T1" fmla="*/ 261 h 261"/>
                <a:gd name="T2" fmla="*/ 0 w 227"/>
                <a:gd name="T3" fmla="*/ 196 h 261"/>
                <a:gd name="T4" fmla="*/ 0 w 227"/>
                <a:gd name="T5" fmla="*/ 65 h 261"/>
                <a:gd name="T6" fmla="*/ 113 w 227"/>
                <a:gd name="T7" fmla="*/ 0 h 261"/>
                <a:gd name="T8" fmla="*/ 227 w 227"/>
                <a:gd name="T9" fmla="*/ 65 h 261"/>
                <a:gd name="T10" fmla="*/ 227 w 227"/>
                <a:gd name="T11" fmla="*/ 196 h 261"/>
                <a:gd name="T12" fmla="*/ 113 w 227"/>
                <a:gd name="T13" fmla="*/ 261 h 261"/>
                <a:gd name="T14" fmla="*/ 14 w 227"/>
                <a:gd name="T15" fmla="*/ 188 h 261"/>
                <a:gd name="T16" fmla="*/ 113 w 227"/>
                <a:gd name="T17" fmla="*/ 246 h 261"/>
                <a:gd name="T18" fmla="*/ 213 w 227"/>
                <a:gd name="T19" fmla="*/ 188 h 261"/>
                <a:gd name="T20" fmla="*/ 213 w 227"/>
                <a:gd name="T21" fmla="*/ 72 h 261"/>
                <a:gd name="T22" fmla="*/ 113 w 227"/>
                <a:gd name="T23" fmla="*/ 15 h 261"/>
                <a:gd name="T24" fmla="*/ 14 w 227"/>
                <a:gd name="T25" fmla="*/ 72 h 261"/>
                <a:gd name="T26" fmla="*/ 14 w 227"/>
                <a:gd name="T27" fmla="*/ 18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7" h="261">
                  <a:moveTo>
                    <a:pt x="113" y="261"/>
                  </a:moveTo>
                  <a:lnTo>
                    <a:pt x="0" y="196"/>
                  </a:lnTo>
                  <a:lnTo>
                    <a:pt x="0" y="65"/>
                  </a:lnTo>
                  <a:lnTo>
                    <a:pt x="113" y="0"/>
                  </a:lnTo>
                  <a:lnTo>
                    <a:pt x="227" y="65"/>
                  </a:lnTo>
                  <a:lnTo>
                    <a:pt x="227" y="196"/>
                  </a:lnTo>
                  <a:lnTo>
                    <a:pt x="113" y="261"/>
                  </a:lnTo>
                  <a:close/>
                  <a:moveTo>
                    <a:pt x="14" y="188"/>
                  </a:moveTo>
                  <a:lnTo>
                    <a:pt x="113" y="246"/>
                  </a:lnTo>
                  <a:lnTo>
                    <a:pt x="213" y="188"/>
                  </a:lnTo>
                  <a:lnTo>
                    <a:pt x="213" y="72"/>
                  </a:lnTo>
                  <a:lnTo>
                    <a:pt x="113" y="15"/>
                  </a:lnTo>
                  <a:lnTo>
                    <a:pt x="14" y="72"/>
                  </a:lnTo>
                  <a:lnTo>
                    <a:pt x="14" y="1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6" name="Freeform 41"/>
            <p:cNvSpPr>
              <a:spLocks noEditPoints="1"/>
            </p:cNvSpPr>
            <p:nvPr userDrawn="1"/>
          </p:nvSpPr>
          <p:spPr bwMode="auto">
            <a:xfrm>
              <a:off x="4911726" y="3332163"/>
              <a:ext cx="263525" cy="304800"/>
            </a:xfrm>
            <a:custGeom>
              <a:avLst/>
              <a:gdLst>
                <a:gd name="T0" fmla="*/ 84 w 166"/>
                <a:gd name="T1" fmla="*/ 192 h 192"/>
                <a:gd name="T2" fmla="*/ 0 w 166"/>
                <a:gd name="T3" fmla="*/ 144 h 192"/>
                <a:gd name="T4" fmla="*/ 0 w 166"/>
                <a:gd name="T5" fmla="*/ 48 h 192"/>
                <a:gd name="T6" fmla="*/ 84 w 166"/>
                <a:gd name="T7" fmla="*/ 0 h 192"/>
                <a:gd name="T8" fmla="*/ 166 w 166"/>
                <a:gd name="T9" fmla="*/ 48 h 192"/>
                <a:gd name="T10" fmla="*/ 166 w 166"/>
                <a:gd name="T11" fmla="*/ 144 h 192"/>
                <a:gd name="T12" fmla="*/ 84 w 166"/>
                <a:gd name="T13" fmla="*/ 192 h 192"/>
                <a:gd name="T14" fmla="*/ 11 w 166"/>
                <a:gd name="T15" fmla="*/ 138 h 192"/>
                <a:gd name="T16" fmla="*/ 84 w 166"/>
                <a:gd name="T17" fmla="*/ 181 h 192"/>
                <a:gd name="T18" fmla="*/ 157 w 166"/>
                <a:gd name="T19" fmla="*/ 138 h 192"/>
                <a:gd name="T20" fmla="*/ 157 w 166"/>
                <a:gd name="T21" fmla="*/ 54 h 192"/>
                <a:gd name="T22" fmla="*/ 84 w 166"/>
                <a:gd name="T23" fmla="*/ 12 h 192"/>
                <a:gd name="T24" fmla="*/ 11 w 166"/>
                <a:gd name="T25" fmla="*/ 54 h 192"/>
                <a:gd name="T26" fmla="*/ 11 w 166"/>
                <a:gd name="T27" fmla="*/ 13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192">
                  <a:moveTo>
                    <a:pt x="84" y="192"/>
                  </a:moveTo>
                  <a:lnTo>
                    <a:pt x="0" y="144"/>
                  </a:lnTo>
                  <a:lnTo>
                    <a:pt x="0" y="48"/>
                  </a:lnTo>
                  <a:lnTo>
                    <a:pt x="84" y="0"/>
                  </a:lnTo>
                  <a:lnTo>
                    <a:pt x="166" y="48"/>
                  </a:lnTo>
                  <a:lnTo>
                    <a:pt x="166" y="144"/>
                  </a:lnTo>
                  <a:lnTo>
                    <a:pt x="84" y="192"/>
                  </a:lnTo>
                  <a:close/>
                  <a:moveTo>
                    <a:pt x="11" y="138"/>
                  </a:moveTo>
                  <a:lnTo>
                    <a:pt x="84" y="181"/>
                  </a:lnTo>
                  <a:lnTo>
                    <a:pt x="157" y="138"/>
                  </a:lnTo>
                  <a:lnTo>
                    <a:pt x="157" y="54"/>
                  </a:lnTo>
                  <a:lnTo>
                    <a:pt x="84" y="12"/>
                  </a:lnTo>
                  <a:lnTo>
                    <a:pt x="11" y="54"/>
                  </a:lnTo>
                  <a:lnTo>
                    <a:pt x="11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7" name="Freeform 42"/>
            <p:cNvSpPr>
              <a:spLocks noEditPoints="1"/>
            </p:cNvSpPr>
            <p:nvPr userDrawn="1"/>
          </p:nvSpPr>
          <p:spPr bwMode="auto">
            <a:xfrm>
              <a:off x="4411663" y="4932363"/>
              <a:ext cx="598488" cy="695325"/>
            </a:xfrm>
            <a:custGeom>
              <a:avLst/>
              <a:gdLst>
                <a:gd name="T0" fmla="*/ 189 w 377"/>
                <a:gd name="T1" fmla="*/ 438 h 438"/>
                <a:gd name="T2" fmla="*/ 0 w 377"/>
                <a:gd name="T3" fmla="*/ 328 h 438"/>
                <a:gd name="T4" fmla="*/ 0 w 377"/>
                <a:gd name="T5" fmla="*/ 110 h 438"/>
                <a:gd name="T6" fmla="*/ 189 w 377"/>
                <a:gd name="T7" fmla="*/ 0 h 438"/>
                <a:gd name="T8" fmla="*/ 377 w 377"/>
                <a:gd name="T9" fmla="*/ 110 h 438"/>
                <a:gd name="T10" fmla="*/ 377 w 377"/>
                <a:gd name="T11" fmla="*/ 328 h 438"/>
                <a:gd name="T12" fmla="*/ 189 w 377"/>
                <a:gd name="T13" fmla="*/ 438 h 438"/>
                <a:gd name="T14" fmla="*/ 17 w 377"/>
                <a:gd name="T15" fmla="*/ 317 h 438"/>
                <a:gd name="T16" fmla="*/ 189 w 377"/>
                <a:gd name="T17" fmla="*/ 416 h 438"/>
                <a:gd name="T18" fmla="*/ 359 w 377"/>
                <a:gd name="T19" fmla="*/ 317 h 438"/>
                <a:gd name="T20" fmla="*/ 359 w 377"/>
                <a:gd name="T21" fmla="*/ 121 h 438"/>
                <a:gd name="T22" fmla="*/ 189 w 377"/>
                <a:gd name="T23" fmla="*/ 22 h 438"/>
                <a:gd name="T24" fmla="*/ 17 w 377"/>
                <a:gd name="T25" fmla="*/ 121 h 438"/>
                <a:gd name="T26" fmla="*/ 17 w 377"/>
                <a:gd name="T27" fmla="*/ 317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7" h="438">
                  <a:moveTo>
                    <a:pt x="189" y="438"/>
                  </a:moveTo>
                  <a:lnTo>
                    <a:pt x="0" y="328"/>
                  </a:lnTo>
                  <a:lnTo>
                    <a:pt x="0" y="110"/>
                  </a:lnTo>
                  <a:lnTo>
                    <a:pt x="189" y="0"/>
                  </a:lnTo>
                  <a:lnTo>
                    <a:pt x="377" y="110"/>
                  </a:lnTo>
                  <a:lnTo>
                    <a:pt x="377" y="328"/>
                  </a:lnTo>
                  <a:lnTo>
                    <a:pt x="189" y="438"/>
                  </a:lnTo>
                  <a:close/>
                  <a:moveTo>
                    <a:pt x="17" y="317"/>
                  </a:moveTo>
                  <a:lnTo>
                    <a:pt x="189" y="416"/>
                  </a:lnTo>
                  <a:lnTo>
                    <a:pt x="359" y="317"/>
                  </a:lnTo>
                  <a:lnTo>
                    <a:pt x="359" y="121"/>
                  </a:lnTo>
                  <a:lnTo>
                    <a:pt x="189" y="22"/>
                  </a:lnTo>
                  <a:lnTo>
                    <a:pt x="17" y="121"/>
                  </a:lnTo>
                  <a:lnTo>
                    <a:pt x="17" y="3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8" name="Freeform 43"/>
            <p:cNvSpPr>
              <a:spLocks noEditPoints="1"/>
            </p:cNvSpPr>
            <p:nvPr userDrawn="1"/>
          </p:nvSpPr>
          <p:spPr bwMode="auto">
            <a:xfrm>
              <a:off x="3803651" y="3544888"/>
              <a:ext cx="477838" cy="552450"/>
            </a:xfrm>
            <a:custGeom>
              <a:avLst/>
              <a:gdLst>
                <a:gd name="T0" fmla="*/ 151 w 301"/>
                <a:gd name="T1" fmla="*/ 348 h 348"/>
                <a:gd name="T2" fmla="*/ 0 w 301"/>
                <a:gd name="T3" fmla="*/ 260 h 348"/>
                <a:gd name="T4" fmla="*/ 0 w 301"/>
                <a:gd name="T5" fmla="*/ 87 h 348"/>
                <a:gd name="T6" fmla="*/ 151 w 301"/>
                <a:gd name="T7" fmla="*/ 0 h 348"/>
                <a:gd name="T8" fmla="*/ 301 w 301"/>
                <a:gd name="T9" fmla="*/ 87 h 348"/>
                <a:gd name="T10" fmla="*/ 301 w 301"/>
                <a:gd name="T11" fmla="*/ 260 h 348"/>
                <a:gd name="T12" fmla="*/ 151 w 301"/>
                <a:gd name="T13" fmla="*/ 348 h 348"/>
                <a:gd name="T14" fmla="*/ 18 w 301"/>
                <a:gd name="T15" fmla="*/ 251 h 348"/>
                <a:gd name="T16" fmla="*/ 151 w 301"/>
                <a:gd name="T17" fmla="*/ 327 h 348"/>
                <a:gd name="T18" fmla="*/ 284 w 301"/>
                <a:gd name="T19" fmla="*/ 251 h 348"/>
                <a:gd name="T20" fmla="*/ 284 w 301"/>
                <a:gd name="T21" fmla="*/ 98 h 348"/>
                <a:gd name="T22" fmla="*/ 151 w 301"/>
                <a:gd name="T23" fmla="*/ 21 h 348"/>
                <a:gd name="T24" fmla="*/ 18 w 301"/>
                <a:gd name="T25" fmla="*/ 98 h 348"/>
                <a:gd name="T26" fmla="*/ 18 w 301"/>
                <a:gd name="T27" fmla="*/ 251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1" h="348">
                  <a:moveTo>
                    <a:pt x="151" y="348"/>
                  </a:moveTo>
                  <a:lnTo>
                    <a:pt x="0" y="260"/>
                  </a:lnTo>
                  <a:lnTo>
                    <a:pt x="0" y="87"/>
                  </a:lnTo>
                  <a:lnTo>
                    <a:pt x="151" y="0"/>
                  </a:lnTo>
                  <a:lnTo>
                    <a:pt x="301" y="87"/>
                  </a:lnTo>
                  <a:lnTo>
                    <a:pt x="301" y="260"/>
                  </a:lnTo>
                  <a:lnTo>
                    <a:pt x="151" y="348"/>
                  </a:lnTo>
                  <a:close/>
                  <a:moveTo>
                    <a:pt x="18" y="251"/>
                  </a:moveTo>
                  <a:lnTo>
                    <a:pt x="151" y="327"/>
                  </a:lnTo>
                  <a:lnTo>
                    <a:pt x="284" y="251"/>
                  </a:lnTo>
                  <a:lnTo>
                    <a:pt x="284" y="98"/>
                  </a:lnTo>
                  <a:lnTo>
                    <a:pt x="151" y="21"/>
                  </a:lnTo>
                  <a:lnTo>
                    <a:pt x="18" y="98"/>
                  </a:lnTo>
                  <a:lnTo>
                    <a:pt x="18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9" name="Freeform 44"/>
            <p:cNvSpPr>
              <a:spLocks noEditPoints="1"/>
            </p:cNvSpPr>
            <p:nvPr userDrawn="1"/>
          </p:nvSpPr>
          <p:spPr bwMode="auto">
            <a:xfrm>
              <a:off x="4170363" y="4449763"/>
              <a:ext cx="479425" cy="552450"/>
            </a:xfrm>
            <a:custGeom>
              <a:avLst/>
              <a:gdLst>
                <a:gd name="T0" fmla="*/ 150 w 302"/>
                <a:gd name="T1" fmla="*/ 348 h 348"/>
                <a:gd name="T2" fmla="*/ 0 w 302"/>
                <a:gd name="T3" fmla="*/ 261 h 348"/>
                <a:gd name="T4" fmla="*/ 0 w 302"/>
                <a:gd name="T5" fmla="*/ 86 h 348"/>
                <a:gd name="T6" fmla="*/ 150 w 302"/>
                <a:gd name="T7" fmla="*/ 0 h 348"/>
                <a:gd name="T8" fmla="*/ 302 w 302"/>
                <a:gd name="T9" fmla="*/ 86 h 348"/>
                <a:gd name="T10" fmla="*/ 302 w 302"/>
                <a:gd name="T11" fmla="*/ 261 h 348"/>
                <a:gd name="T12" fmla="*/ 150 w 302"/>
                <a:gd name="T13" fmla="*/ 348 h 348"/>
                <a:gd name="T14" fmla="*/ 19 w 302"/>
                <a:gd name="T15" fmla="*/ 250 h 348"/>
                <a:gd name="T16" fmla="*/ 150 w 302"/>
                <a:gd name="T17" fmla="*/ 328 h 348"/>
                <a:gd name="T18" fmla="*/ 283 w 302"/>
                <a:gd name="T19" fmla="*/ 250 h 348"/>
                <a:gd name="T20" fmla="*/ 283 w 302"/>
                <a:gd name="T21" fmla="*/ 97 h 348"/>
                <a:gd name="T22" fmla="*/ 150 w 302"/>
                <a:gd name="T23" fmla="*/ 21 h 348"/>
                <a:gd name="T24" fmla="*/ 19 w 302"/>
                <a:gd name="T25" fmla="*/ 97 h 348"/>
                <a:gd name="T26" fmla="*/ 19 w 302"/>
                <a:gd name="T27" fmla="*/ 25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2" h="348">
                  <a:moveTo>
                    <a:pt x="150" y="348"/>
                  </a:moveTo>
                  <a:lnTo>
                    <a:pt x="0" y="261"/>
                  </a:lnTo>
                  <a:lnTo>
                    <a:pt x="0" y="86"/>
                  </a:lnTo>
                  <a:lnTo>
                    <a:pt x="150" y="0"/>
                  </a:lnTo>
                  <a:lnTo>
                    <a:pt x="302" y="86"/>
                  </a:lnTo>
                  <a:lnTo>
                    <a:pt x="302" y="261"/>
                  </a:lnTo>
                  <a:lnTo>
                    <a:pt x="150" y="348"/>
                  </a:lnTo>
                  <a:close/>
                  <a:moveTo>
                    <a:pt x="19" y="250"/>
                  </a:moveTo>
                  <a:lnTo>
                    <a:pt x="150" y="328"/>
                  </a:lnTo>
                  <a:lnTo>
                    <a:pt x="283" y="250"/>
                  </a:lnTo>
                  <a:lnTo>
                    <a:pt x="283" y="97"/>
                  </a:lnTo>
                  <a:lnTo>
                    <a:pt x="150" y="21"/>
                  </a:lnTo>
                  <a:lnTo>
                    <a:pt x="19" y="97"/>
                  </a:lnTo>
                  <a:lnTo>
                    <a:pt x="19" y="2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0" name="Freeform 45"/>
            <p:cNvSpPr>
              <a:spLocks noEditPoints="1"/>
            </p:cNvSpPr>
            <p:nvPr userDrawn="1"/>
          </p:nvSpPr>
          <p:spPr bwMode="auto">
            <a:xfrm>
              <a:off x="3614738" y="4483100"/>
              <a:ext cx="477838" cy="552450"/>
            </a:xfrm>
            <a:custGeom>
              <a:avLst/>
              <a:gdLst>
                <a:gd name="T0" fmla="*/ 149 w 301"/>
                <a:gd name="T1" fmla="*/ 348 h 348"/>
                <a:gd name="T2" fmla="*/ 0 w 301"/>
                <a:gd name="T3" fmla="*/ 262 h 348"/>
                <a:gd name="T4" fmla="*/ 0 w 301"/>
                <a:gd name="T5" fmla="*/ 88 h 348"/>
                <a:gd name="T6" fmla="*/ 149 w 301"/>
                <a:gd name="T7" fmla="*/ 0 h 348"/>
                <a:gd name="T8" fmla="*/ 301 w 301"/>
                <a:gd name="T9" fmla="*/ 88 h 348"/>
                <a:gd name="T10" fmla="*/ 301 w 301"/>
                <a:gd name="T11" fmla="*/ 262 h 348"/>
                <a:gd name="T12" fmla="*/ 149 w 301"/>
                <a:gd name="T13" fmla="*/ 348 h 348"/>
                <a:gd name="T14" fmla="*/ 18 w 301"/>
                <a:gd name="T15" fmla="*/ 251 h 348"/>
                <a:gd name="T16" fmla="*/ 149 w 301"/>
                <a:gd name="T17" fmla="*/ 328 h 348"/>
                <a:gd name="T18" fmla="*/ 282 w 301"/>
                <a:gd name="T19" fmla="*/ 251 h 348"/>
                <a:gd name="T20" fmla="*/ 282 w 301"/>
                <a:gd name="T21" fmla="*/ 98 h 348"/>
                <a:gd name="T22" fmla="*/ 149 w 301"/>
                <a:gd name="T23" fmla="*/ 22 h 348"/>
                <a:gd name="T24" fmla="*/ 18 w 301"/>
                <a:gd name="T25" fmla="*/ 98 h 348"/>
                <a:gd name="T26" fmla="*/ 18 w 301"/>
                <a:gd name="T27" fmla="*/ 251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1" h="348">
                  <a:moveTo>
                    <a:pt x="149" y="348"/>
                  </a:moveTo>
                  <a:lnTo>
                    <a:pt x="0" y="262"/>
                  </a:lnTo>
                  <a:lnTo>
                    <a:pt x="0" y="88"/>
                  </a:lnTo>
                  <a:lnTo>
                    <a:pt x="149" y="0"/>
                  </a:lnTo>
                  <a:lnTo>
                    <a:pt x="301" y="88"/>
                  </a:lnTo>
                  <a:lnTo>
                    <a:pt x="301" y="262"/>
                  </a:lnTo>
                  <a:lnTo>
                    <a:pt x="149" y="348"/>
                  </a:lnTo>
                  <a:close/>
                  <a:moveTo>
                    <a:pt x="18" y="251"/>
                  </a:moveTo>
                  <a:lnTo>
                    <a:pt x="149" y="328"/>
                  </a:lnTo>
                  <a:lnTo>
                    <a:pt x="282" y="251"/>
                  </a:lnTo>
                  <a:lnTo>
                    <a:pt x="282" y="98"/>
                  </a:lnTo>
                  <a:lnTo>
                    <a:pt x="149" y="22"/>
                  </a:lnTo>
                  <a:lnTo>
                    <a:pt x="18" y="98"/>
                  </a:lnTo>
                  <a:lnTo>
                    <a:pt x="18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1" name="Freeform 46"/>
            <p:cNvSpPr>
              <a:spLocks noEditPoints="1"/>
            </p:cNvSpPr>
            <p:nvPr userDrawn="1"/>
          </p:nvSpPr>
          <p:spPr bwMode="auto">
            <a:xfrm>
              <a:off x="5810251" y="5468938"/>
              <a:ext cx="442913" cy="512763"/>
            </a:xfrm>
            <a:custGeom>
              <a:avLst/>
              <a:gdLst>
                <a:gd name="T0" fmla="*/ 140 w 279"/>
                <a:gd name="T1" fmla="*/ 323 h 323"/>
                <a:gd name="T2" fmla="*/ 0 w 279"/>
                <a:gd name="T3" fmla="*/ 242 h 323"/>
                <a:gd name="T4" fmla="*/ 0 w 279"/>
                <a:gd name="T5" fmla="*/ 82 h 323"/>
                <a:gd name="T6" fmla="*/ 140 w 279"/>
                <a:gd name="T7" fmla="*/ 0 h 323"/>
                <a:gd name="T8" fmla="*/ 279 w 279"/>
                <a:gd name="T9" fmla="*/ 82 h 323"/>
                <a:gd name="T10" fmla="*/ 279 w 279"/>
                <a:gd name="T11" fmla="*/ 242 h 323"/>
                <a:gd name="T12" fmla="*/ 140 w 279"/>
                <a:gd name="T13" fmla="*/ 323 h 323"/>
                <a:gd name="T14" fmla="*/ 17 w 279"/>
                <a:gd name="T15" fmla="*/ 232 h 323"/>
                <a:gd name="T16" fmla="*/ 140 w 279"/>
                <a:gd name="T17" fmla="*/ 301 h 323"/>
                <a:gd name="T18" fmla="*/ 260 w 279"/>
                <a:gd name="T19" fmla="*/ 232 h 323"/>
                <a:gd name="T20" fmla="*/ 260 w 279"/>
                <a:gd name="T21" fmla="*/ 91 h 323"/>
                <a:gd name="T22" fmla="*/ 140 w 279"/>
                <a:gd name="T23" fmla="*/ 21 h 323"/>
                <a:gd name="T24" fmla="*/ 17 w 279"/>
                <a:gd name="T25" fmla="*/ 91 h 323"/>
                <a:gd name="T26" fmla="*/ 17 w 279"/>
                <a:gd name="T27" fmla="*/ 23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9" h="323">
                  <a:moveTo>
                    <a:pt x="140" y="323"/>
                  </a:moveTo>
                  <a:lnTo>
                    <a:pt x="0" y="242"/>
                  </a:lnTo>
                  <a:lnTo>
                    <a:pt x="0" y="82"/>
                  </a:lnTo>
                  <a:lnTo>
                    <a:pt x="140" y="0"/>
                  </a:lnTo>
                  <a:lnTo>
                    <a:pt x="279" y="82"/>
                  </a:lnTo>
                  <a:lnTo>
                    <a:pt x="279" y="242"/>
                  </a:lnTo>
                  <a:lnTo>
                    <a:pt x="140" y="323"/>
                  </a:lnTo>
                  <a:close/>
                  <a:moveTo>
                    <a:pt x="17" y="232"/>
                  </a:moveTo>
                  <a:lnTo>
                    <a:pt x="140" y="301"/>
                  </a:lnTo>
                  <a:lnTo>
                    <a:pt x="260" y="232"/>
                  </a:lnTo>
                  <a:lnTo>
                    <a:pt x="260" y="91"/>
                  </a:lnTo>
                  <a:lnTo>
                    <a:pt x="140" y="21"/>
                  </a:lnTo>
                  <a:lnTo>
                    <a:pt x="17" y="91"/>
                  </a:lnTo>
                  <a:lnTo>
                    <a:pt x="17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2" name="Freeform 47"/>
            <p:cNvSpPr>
              <a:spLocks noEditPoints="1"/>
            </p:cNvSpPr>
            <p:nvPr userDrawn="1"/>
          </p:nvSpPr>
          <p:spPr bwMode="auto">
            <a:xfrm>
              <a:off x="4411663" y="3843338"/>
              <a:ext cx="598488" cy="692150"/>
            </a:xfrm>
            <a:custGeom>
              <a:avLst/>
              <a:gdLst>
                <a:gd name="T0" fmla="*/ 189 w 377"/>
                <a:gd name="T1" fmla="*/ 436 h 436"/>
                <a:gd name="T2" fmla="*/ 0 w 377"/>
                <a:gd name="T3" fmla="*/ 328 h 436"/>
                <a:gd name="T4" fmla="*/ 0 w 377"/>
                <a:gd name="T5" fmla="*/ 108 h 436"/>
                <a:gd name="T6" fmla="*/ 189 w 377"/>
                <a:gd name="T7" fmla="*/ 0 h 436"/>
                <a:gd name="T8" fmla="*/ 377 w 377"/>
                <a:gd name="T9" fmla="*/ 108 h 436"/>
                <a:gd name="T10" fmla="*/ 377 w 377"/>
                <a:gd name="T11" fmla="*/ 328 h 436"/>
                <a:gd name="T12" fmla="*/ 189 w 377"/>
                <a:gd name="T13" fmla="*/ 436 h 436"/>
                <a:gd name="T14" fmla="*/ 17 w 377"/>
                <a:gd name="T15" fmla="*/ 317 h 436"/>
                <a:gd name="T16" fmla="*/ 189 w 377"/>
                <a:gd name="T17" fmla="*/ 416 h 436"/>
                <a:gd name="T18" fmla="*/ 359 w 377"/>
                <a:gd name="T19" fmla="*/ 317 h 436"/>
                <a:gd name="T20" fmla="*/ 359 w 377"/>
                <a:gd name="T21" fmla="*/ 119 h 436"/>
                <a:gd name="T22" fmla="*/ 189 w 377"/>
                <a:gd name="T23" fmla="*/ 20 h 436"/>
                <a:gd name="T24" fmla="*/ 17 w 377"/>
                <a:gd name="T25" fmla="*/ 119 h 436"/>
                <a:gd name="T26" fmla="*/ 17 w 377"/>
                <a:gd name="T27" fmla="*/ 317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7" h="436">
                  <a:moveTo>
                    <a:pt x="189" y="436"/>
                  </a:moveTo>
                  <a:lnTo>
                    <a:pt x="0" y="328"/>
                  </a:lnTo>
                  <a:lnTo>
                    <a:pt x="0" y="108"/>
                  </a:lnTo>
                  <a:lnTo>
                    <a:pt x="189" y="0"/>
                  </a:lnTo>
                  <a:lnTo>
                    <a:pt x="377" y="108"/>
                  </a:lnTo>
                  <a:lnTo>
                    <a:pt x="377" y="328"/>
                  </a:lnTo>
                  <a:lnTo>
                    <a:pt x="189" y="436"/>
                  </a:lnTo>
                  <a:close/>
                  <a:moveTo>
                    <a:pt x="17" y="317"/>
                  </a:moveTo>
                  <a:lnTo>
                    <a:pt x="189" y="416"/>
                  </a:lnTo>
                  <a:lnTo>
                    <a:pt x="359" y="317"/>
                  </a:lnTo>
                  <a:lnTo>
                    <a:pt x="359" y="119"/>
                  </a:lnTo>
                  <a:lnTo>
                    <a:pt x="189" y="20"/>
                  </a:lnTo>
                  <a:lnTo>
                    <a:pt x="17" y="119"/>
                  </a:lnTo>
                  <a:lnTo>
                    <a:pt x="17" y="3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3" name="Freeform 48"/>
            <p:cNvSpPr>
              <a:spLocks noEditPoints="1"/>
            </p:cNvSpPr>
            <p:nvPr userDrawn="1"/>
          </p:nvSpPr>
          <p:spPr bwMode="auto">
            <a:xfrm>
              <a:off x="4767263" y="4379913"/>
              <a:ext cx="601663" cy="695325"/>
            </a:xfrm>
            <a:custGeom>
              <a:avLst/>
              <a:gdLst>
                <a:gd name="T0" fmla="*/ 190 w 379"/>
                <a:gd name="T1" fmla="*/ 438 h 438"/>
                <a:gd name="T2" fmla="*/ 0 w 379"/>
                <a:gd name="T3" fmla="*/ 328 h 438"/>
                <a:gd name="T4" fmla="*/ 0 w 379"/>
                <a:gd name="T5" fmla="*/ 110 h 438"/>
                <a:gd name="T6" fmla="*/ 190 w 379"/>
                <a:gd name="T7" fmla="*/ 0 h 438"/>
                <a:gd name="T8" fmla="*/ 379 w 379"/>
                <a:gd name="T9" fmla="*/ 110 h 438"/>
                <a:gd name="T10" fmla="*/ 379 w 379"/>
                <a:gd name="T11" fmla="*/ 328 h 438"/>
                <a:gd name="T12" fmla="*/ 190 w 379"/>
                <a:gd name="T13" fmla="*/ 438 h 438"/>
                <a:gd name="T14" fmla="*/ 19 w 379"/>
                <a:gd name="T15" fmla="*/ 317 h 438"/>
                <a:gd name="T16" fmla="*/ 190 w 379"/>
                <a:gd name="T17" fmla="*/ 416 h 438"/>
                <a:gd name="T18" fmla="*/ 360 w 379"/>
                <a:gd name="T19" fmla="*/ 317 h 438"/>
                <a:gd name="T20" fmla="*/ 360 w 379"/>
                <a:gd name="T21" fmla="*/ 121 h 438"/>
                <a:gd name="T22" fmla="*/ 190 w 379"/>
                <a:gd name="T23" fmla="*/ 22 h 438"/>
                <a:gd name="T24" fmla="*/ 19 w 379"/>
                <a:gd name="T25" fmla="*/ 121 h 438"/>
                <a:gd name="T26" fmla="*/ 19 w 379"/>
                <a:gd name="T27" fmla="*/ 317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9" h="438">
                  <a:moveTo>
                    <a:pt x="190" y="438"/>
                  </a:moveTo>
                  <a:lnTo>
                    <a:pt x="0" y="328"/>
                  </a:lnTo>
                  <a:lnTo>
                    <a:pt x="0" y="110"/>
                  </a:lnTo>
                  <a:lnTo>
                    <a:pt x="190" y="0"/>
                  </a:lnTo>
                  <a:lnTo>
                    <a:pt x="379" y="110"/>
                  </a:lnTo>
                  <a:lnTo>
                    <a:pt x="379" y="328"/>
                  </a:lnTo>
                  <a:lnTo>
                    <a:pt x="190" y="438"/>
                  </a:lnTo>
                  <a:close/>
                  <a:moveTo>
                    <a:pt x="19" y="317"/>
                  </a:moveTo>
                  <a:lnTo>
                    <a:pt x="190" y="416"/>
                  </a:lnTo>
                  <a:lnTo>
                    <a:pt x="360" y="317"/>
                  </a:lnTo>
                  <a:lnTo>
                    <a:pt x="360" y="121"/>
                  </a:lnTo>
                  <a:lnTo>
                    <a:pt x="190" y="22"/>
                  </a:lnTo>
                  <a:lnTo>
                    <a:pt x="19" y="121"/>
                  </a:lnTo>
                  <a:lnTo>
                    <a:pt x="19" y="3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4" name="Freeform 49"/>
            <p:cNvSpPr>
              <a:spLocks noEditPoints="1"/>
            </p:cNvSpPr>
            <p:nvPr userDrawn="1"/>
          </p:nvSpPr>
          <p:spPr bwMode="auto">
            <a:xfrm>
              <a:off x="4864101" y="4579938"/>
              <a:ext cx="409575" cy="257175"/>
            </a:xfrm>
            <a:custGeom>
              <a:avLst/>
              <a:gdLst>
                <a:gd name="T0" fmla="*/ 25 w 167"/>
                <a:gd name="T1" fmla="*/ 105 h 105"/>
                <a:gd name="T2" fmla="*/ 0 w 167"/>
                <a:gd name="T3" fmla="*/ 105 h 105"/>
                <a:gd name="T4" fmla="*/ 25 w 167"/>
                <a:gd name="T5" fmla="*/ 69 h 105"/>
                <a:gd name="T6" fmla="*/ 13 w 167"/>
                <a:gd name="T7" fmla="*/ 47 h 105"/>
                <a:gd name="T8" fmla="*/ 38 w 167"/>
                <a:gd name="T9" fmla="*/ 22 h 105"/>
                <a:gd name="T10" fmla="*/ 42 w 167"/>
                <a:gd name="T11" fmla="*/ 22 h 105"/>
                <a:gd name="T12" fmla="*/ 41 w 167"/>
                <a:gd name="T13" fmla="*/ 32 h 105"/>
                <a:gd name="T14" fmla="*/ 49 w 167"/>
                <a:gd name="T15" fmla="*/ 57 h 105"/>
                <a:gd name="T16" fmla="*/ 25 w 167"/>
                <a:gd name="T17" fmla="*/ 105 h 105"/>
                <a:gd name="T18" fmla="*/ 142 w 167"/>
                <a:gd name="T19" fmla="*/ 69 h 105"/>
                <a:gd name="T20" fmla="*/ 154 w 167"/>
                <a:gd name="T21" fmla="*/ 47 h 105"/>
                <a:gd name="T22" fmla="*/ 129 w 167"/>
                <a:gd name="T23" fmla="*/ 22 h 105"/>
                <a:gd name="T24" fmla="*/ 124 w 167"/>
                <a:gd name="T25" fmla="*/ 22 h 105"/>
                <a:gd name="T26" fmla="*/ 125 w 167"/>
                <a:gd name="T27" fmla="*/ 32 h 105"/>
                <a:gd name="T28" fmla="*/ 117 w 167"/>
                <a:gd name="T29" fmla="*/ 57 h 105"/>
                <a:gd name="T30" fmla="*/ 142 w 167"/>
                <a:gd name="T31" fmla="*/ 105 h 105"/>
                <a:gd name="T32" fmla="*/ 167 w 167"/>
                <a:gd name="T33" fmla="*/ 105 h 105"/>
                <a:gd name="T34" fmla="*/ 142 w 167"/>
                <a:gd name="T35" fmla="*/ 69 h 105"/>
                <a:gd name="T36" fmla="*/ 100 w 167"/>
                <a:gd name="T37" fmla="*/ 60 h 105"/>
                <a:gd name="T38" fmla="*/ 115 w 167"/>
                <a:gd name="T39" fmla="*/ 32 h 105"/>
                <a:gd name="T40" fmla="*/ 83 w 167"/>
                <a:gd name="T41" fmla="*/ 0 h 105"/>
                <a:gd name="T42" fmla="*/ 51 w 167"/>
                <a:gd name="T43" fmla="*/ 32 h 105"/>
                <a:gd name="T44" fmla="*/ 66 w 167"/>
                <a:gd name="T45" fmla="*/ 60 h 105"/>
                <a:gd name="T46" fmla="*/ 35 w 167"/>
                <a:gd name="T47" fmla="*/ 105 h 105"/>
                <a:gd name="T48" fmla="*/ 131 w 167"/>
                <a:gd name="T49" fmla="*/ 105 h 105"/>
                <a:gd name="T50" fmla="*/ 100 w 167"/>
                <a:gd name="T51" fmla="*/ 6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7" h="105">
                  <a:moveTo>
                    <a:pt x="25" y="105"/>
                  </a:moveTo>
                  <a:cubicBezTo>
                    <a:pt x="0" y="105"/>
                    <a:pt x="0" y="105"/>
                    <a:pt x="0" y="105"/>
                  </a:cubicBezTo>
                  <a:cubicBezTo>
                    <a:pt x="0" y="88"/>
                    <a:pt x="10" y="74"/>
                    <a:pt x="25" y="69"/>
                  </a:cubicBezTo>
                  <a:cubicBezTo>
                    <a:pt x="18" y="64"/>
                    <a:pt x="13" y="56"/>
                    <a:pt x="13" y="47"/>
                  </a:cubicBezTo>
                  <a:cubicBezTo>
                    <a:pt x="13" y="33"/>
                    <a:pt x="24" y="22"/>
                    <a:pt x="38" y="22"/>
                  </a:cubicBezTo>
                  <a:cubicBezTo>
                    <a:pt x="40" y="22"/>
                    <a:pt x="41" y="22"/>
                    <a:pt x="42" y="22"/>
                  </a:cubicBezTo>
                  <a:cubicBezTo>
                    <a:pt x="41" y="25"/>
                    <a:pt x="41" y="29"/>
                    <a:pt x="41" y="32"/>
                  </a:cubicBezTo>
                  <a:cubicBezTo>
                    <a:pt x="41" y="42"/>
                    <a:pt x="44" y="50"/>
                    <a:pt x="49" y="57"/>
                  </a:cubicBezTo>
                  <a:cubicBezTo>
                    <a:pt x="34" y="68"/>
                    <a:pt x="25" y="86"/>
                    <a:pt x="25" y="105"/>
                  </a:cubicBezTo>
                  <a:close/>
                  <a:moveTo>
                    <a:pt x="142" y="69"/>
                  </a:moveTo>
                  <a:cubicBezTo>
                    <a:pt x="149" y="64"/>
                    <a:pt x="154" y="56"/>
                    <a:pt x="154" y="47"/>
                  </a:cubicBezTo>
                  <a:cubicBezTo>
                    <a:pt x="154" y="33"/>
                    <a:pt x="143" y="22"/>
                    <a:pt x="129" y="22"/>
                  </a:cubicBezTo>
                  <a:cubicBezTo>
                    <a:pt x="127" y="22"/>
                    <a:pt x="126" y="22"/>
                    <a:pt x="124" y="22"/>
                  </a:cubicBezTo>
                  <a:cubicBezTo>
                    <a:pt x="125" y="26"/>
                    <a:pt x="125" y="29"/>
                    <a:pt x="125" y="32"/>
                  </a:cubicBezTo>
                  <a:cubicBezTo>
                    <a:pt x="125" y="42"/>
                    <a:pt x="122" y="50"/>
                    <a:pt x="117" y="57"/>
                  </a:cubicBezTo>
                  <a:cubicBezTo>
                    <a:pt x="132" y="68"/>
                    <a:pt x="142" y="86"/>
                    <a:pt x="142" y="105"/>
                  </a:cubicBezTo>
                  <a:cubicBezTo>
                    <a:pt x="167" y="105"/>
                    <a:pt x="167" y="105"/>
                    <a:pt x="167" y="105"/>
                  </a:cubicBezTo>
                  <a:cubicBezTo>
                    <a:pt x="167" y="88"/>
                    <a:pt x="157" y="74"/>
                    <a:pt x="142" y="69"/>
                  </a:cubicBezTo>
                  <a:close/>
                  <a:moveTo>
                    <a:pt x="100" y="60"/>
                  </a:moveTo>
                  <a:cubicBezTo>
                    <a:pt x="109" y="54"/>
                    <a:pt x="115" y="44"/>
                    <a:pt x="115" y="32"/>
                  </a:cubicBezTo>
                  <a:cubicBezTo>
                    <a:pt x="115" y="15"/>
                    <a:pt x="101" y="0"/>
                    <a:pt x="83" y="0"/>
                  </a:cubicBezTo>
                  <a:cubicBezTo>
                    <a:pt x="65" y="0"/>
                    <a:pt x="51" y="15"/>
                    <a:pt x="51" y="32"/>
                  </a:cubicBezTo>
                  <a:cubicBezTo>
                    <a:pt x="51" y="44"/>
                    <a:pt x="57" y="54"/>
                    <a:pt x="66" y="60"/>
                  </a:cubicBezTo>
                  <a:cubicBezTo>
                    <a:pt x="48" y="66"/>
                    <a:pt x="35" y="84"/>
                    <a:pt x="35" y="105"/>
                  </a:cubicBezTo>
                  <a:cubicBezTo>
                    <a:pt x="131" y="105"/>
                    <a:pt x="131" y="105"/>
                    <a:pt x="131" y="105"/>
                  </a:cubicBezTo>
                  <a:cubicBezTo>
                    <a:pt x="131" y="84"/>
                    <a:pt x="118" y="66"/>
                    <a:pt x="10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5" name="Freeform 50"/>
            <p:cNvSpPr>
              <a:spLocks noEditPoints="1"/>
            </p:cNvSpPr>
            <p:nvPr userDrawn="1"/>
          </p:nvSpPr>
          <p:spPr bwMode="auto">
            <a:xfrm>
              <a:off x="5116513" y="3629025"/>
              <a:ext cx="769938" cy="889000"/>
            </a:xfrm>
            <a:custGeom>
              <a:avLst/>
              <a:gdLst>
                <a:gd name="T0" fmla="*/ 243 w 485"/>
                <a:gd name="T1" fmla="*/ 560 h 560"/>
                <a:gd name="T2" fmla="*/ 0 w 485"/>
                <a:gd name="T3" fmla="*/ 419 h 560"/>
                <a:gd name="T4" fmla="*/ 0 w 485"/>
                <a:gd name="T5" fmla="*/ 139 h 560"/>
                <a:gd name="T6" fmla="*/ 243 w 485"/>
                <a:gd name="T7" fmla="*/ 0 h 560"/>
                <a:gd name="T8" fmla="*/ 485 w 485"/>
                <a:gd name="T9" fmla="*/ 139 h 560"/>
                <a:gd name="T10" fmla="*/ 485 w 485"/>
                <a:gd name="T11" fmla="*/ 419 h 560"/>
                <a:gd name="T12" fmla="*/ 243 w 485"/>
                <a:gd name="T13" fmla="*/ 560 h 560"/>
                <a:gd name="T14" fmla="*/ 18 w 485"/>
                <a:gd name="T15" fmla="*/ 408 h 560"/>
                <a:gd name="T16" fmla="*/ 243 w 485"/>
                <a:gd name="T17" fmla="*/ 538 h 560"/>
                <a:gd name="T18" fmla="*/ 467 w 485"/>
                <a:gd name="T19" fmla="*/ 408 h 560"/>
                <a:gd name="T20" fmla="*/ 467 w 485"/>
                <a:gd name="T21" fmla="*/ 150 h 560"/>
                <a:gd name="T22" fmla="*/ 243 w 485"/>
                <a:gd name="T23" fmla="*/ 20 h 560"/>
                <a:gd name="T24" fmla="*/ 18 w 485"/>
                <a:gd name="T25" fmla="*/ 150 h 560"/>
                <a:gd name="T26" fmla="*/ 18 w 485"/>
                <a:gd name="T27" fmla="*/ 408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5" h="560">
                  <a:moveTo>
                    <a:pt x="243" y="560"/>
                  </a:moveTo>
                  <a:lnTo>
                    <a:pt x="0" y="419"/>
                  </a:lnTo>
                  <a:lnTo>
                    <a:pt x="0" y="139"/>
                  </a:lnTo>
                  <a:lnTo>
                    <a:pt x="243" y="0"/>
                  </a:lnTo>
                  <a:lnTo>
                    <a:pt x="485" y="139"/>
                  </a:lnTo>
                  <a:lnTo>
                    <a:pt x="485" y="419"/>
                  </a:lnTo>
                  <a:lnTo>
                    <a:pt x="243" y="560"/>
                  </a:lnTo>
                  <a:close/>
                  <a:moveTo>
                    <a:pt x="18" y="408"/>
                  </a:moveTo>
                  <a:lnTo>
                    <a:pt x="243" y="538"/>
                  </a:lnTo>
                  <a:lnTo>
                    <a:pt x="467" y="408"/>
                  </a:lnTo>
                  <a:lnTo>
                    <a:pt x="467" y="150"/>
                  </a:lnTo>
                  <a:lnTo>
                    <a:pt x="243" y="20"/>
                  </a:lnTo>
                  <a:lnTo>
                    <a:pt x="18" y="150"/>
                  </a:lnTo>
                  <a:lnTo>
                    <a:pt x="18" y="4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6" name="Freeform 51"/>
            <p:cNvSpPr>
              <a:spLocks noEditPoints="1"/>
            </p:cNvSpPr>
            <p:nvPr userDrawn="1"/>
          </p:nvSpPr>
          <p:spPr bwMode="auto">
            <a:xfrm>
              <a:off x="5391151" y="4984750"/>
              <a:ext cx="477838" cy="552450"/>
            </a:xfrm>
            <a:custGeom>
              <a:avLst/>
              <a:gdLst>
                <a:gd name="T0" fmla="*/ 150 w 301"/>
                <a:gd name="T1" fmla="*/ 348 h 348"/>
                <a:gd name="T2" fmla="*/ 0 w 301"/>
                <a:gd name="T3" fmla="*/ 261 h 348"/>
                <a:gd name="T4" fmla="*/ 0 w 301"/>
                <a:gd name="T5" fmla="*/ 86 h 348"/>
                <a:gd name="T6" fmla="*/ 150 w 301"/>
                <a:gd name="T7" fmla="*/ 0 h 348"/>
                <a:gd name="T8" fmla="*/ 301 w 301"/>
                <a:gd name="T9" fmla="*/ 86 h 348"/>
                <a:gd name="T10" fmla="*/ 301 w 301"/>
                <a:gd name="T11" fmla="*/ 261 h 348"/>
                <a:gd name="T12" fmla="*/ 150 w 301"/>
                <a:gd name="T13" fmla="*/ 348 h 348"/>
                <a:gd name="T14" fmla="*/ 19 w 301"/>
                <a:gd name="T15" fmla="*/ 250 h 348"/>
                <a:gd name="T16" fmla="*/ 150 w 301"/>
                <a:gd name="T17" fmla="*/ 328 h 348"/>
                <a:gd name="T18" fmla="*/ 283 w 301"/>
                <a:gd name="T19" fmla="*/ 250 h 348"/>
                <a:gd name="T20" fmla="*/ 283 w 301"/>
                <a:gd name="T21" fmla="*/ 97 h 348"/>
                <a:gd name="T22" fmla="*/ 150 w 301"/>
                <a:gd name="T23" fmla="*/ 21 h 348"/>
                <a:gd name="T24" fmla="*/ 19 w 301"/>
                <a:gd name="T25" fmla="*/ 97 h 348"/>
                <a:gd name="T26" fmla="*/ 19 w 301"/>
                <a:gd name="T27" fmla="*/ 25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1" h="348">
                  <a:moveTo>
                    <a:pt x="150" y="348"/>
                  </a:moveTo>
                  <a:lnTo>
                    <a:pt x="0" y="261"/>
                  </a:lnTo>
                  <a:lnTo>
                    <a:pt x="0" y="86"/>
                  </a:lnTo>
                  <a:lnTo>
                    <a:pt x="150" y="0"/>
                  </a:lnTo>
                  <a:lnTo>
                    <a:pt x="301" y="86"/>
                  </a:lnTo>
                  <a:lnTo>
                    <a:pt x="301" y="261"/>
                  </a:lnTo>
                  <a:lnTo>
                    <a:pt x="150" y="348"/>
                  </a:lnTo>
                  <a:close/>
                  <a:moveTo>
                    <a:pt x="19" y="250"/>
                  </a:moveTo>
                  <a:lnTo>
                    <a:pt x="150" y="328"/>
                  </a:lnTo>
                  <a:lnTo>
                    <a:pt x="283" y="250"/>
                  </a:lnTo>
                  <a:lnTo>
                    <a:pt x="283" y="97"/>
                  </a:lnTo>
                  <a:lnTo>
                    <a:pt x="150" y="21"/>
                  </a:lnTo>
                  <a:lnTo>
                    <a:pt x="19" y="97"/>
                  </a:lnTo>
                  <a:lnTo>
                    <a:pt x="19" y="2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7" name="Freeform 52"/>
            <p:cNvSpPr>
              <a:spLocks noEditPoints="1"/>
            </p:cNvSpPr>
            <p:nvPr userDrawn="1"/>
          </p:nvSpPr>
          <p:spPr bwMode="auto">
            <a:xfrm>
              <a:off x="3382963" y="4976813"/>
              <a:ext cx="441325" cy="511175"/>
            </a:xfrm>
            <a:custGeom>
              <a:avLst/>
              <a:gdLst>
                <a:gd name="T0" fmla="*/ 139 w 278"/>
                <a:gd name="T1" fmla="*/ 322 h 322"/>
                <a:gd name="T2" fmla="*/ 0 w 278"/>
                <a:gd name="T3" fmla="*/ 241 h 322"/>
                <a:gd name="T4" fmla="*/ 0 w 278"/>
                <a:gd name="T5" fmla="*/ 81 h 322"/>
                <a:gd name="T6" fmla="*/ 139 w 278"/>
                <a:gd name="T7" fmla="*/ 0 h 322"/>
                <a:gd name="T8" fmla="*/ 278 w 278"/>
                <a:gd name="T9" fmla="*/ 81 h 322"/>
                <a:gd name="T10" fmla="*/ 278 w 278"/>
                <a:gd name="T11" fmla="*/ 241 h 322"/>
                <a:gd name="T12" fmla="*/ 139 w 278"/>
                <a:gd name="T13" fmla="*/ 322 h 322"/>
                <a:gd name="T14" fmla="*/ 19 w 278"/>
                <a:gd name="T15" fmla="*/ 231 h 322"/>
                <a:gd name="T16" fmla="*/ 139 w 278"/>
                <a:gd name="T17" fmla="*/ 300 h 322"/>
                <a:gd name="T18" fmla="*/ 260 w 278"/>
                <a:gd name="T19" fmla="*/ 231 h 322"/>
                <a:gd name="T20" fmla="*/ 260 w 278"/>
                <a:gd name="T21" fmla="*/ 91 h 322"/>
                <a:gd name="T22" fmla="*/ 139 w 278"/>
                <a:gd name="T23" fmla="*/ 20 h 322"/>
                <a:gd name="T24" fmla="*/ 19 w 278"/>
                <a:gd name="T25" fmla="*/ 91 h 322"/>
                <a:gd name="T26" fmla="*/ 19 w 278"/>
                <a:gd name="T27" fmla="*/ 23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8" h="322">
                  <a:moveTo>
                    <a:pt x="139" y="322"/>
                  </a:moveTo>
                  <a:lnTo>
                    <a:pt x="0" y="241"/>
                  </a:lnTo>
                  <a:lnTo>
                    <a:pt x="0" y="81"/>
                  </a:lnTo>
                  <a:lnTo>
                    <a:pt x="139" y="0"/>
                  </a:lnTo>
                  <a:lnTo>
                    <a:pt x="278" y="81"/>
                  </a:lnTo>
                  <a:lnTo>
                    <a:pt x="278" y="241"/>
                  </a:lnTo>
                  <a:lnTo>
                    <a:pt x="139" y="322"/>
                  </a:lnTo>
                  <a:close/>
                  <a:moveTo>
                    <a:pt x="19" y="231"/>
                  </a:moveTo>
                  <a:lnTo>
                    <a:pt x="139" y="300"/>
                  </a:lnTo>
                  <a:lnTo>
                    <a:pt x="260" y="231"/>
                  </a:lnTo>
                  <a:lnTo>
                    <a:pt x="260" y="91"/>
                  </a:lnTo>
                  <a:lnTo>
                    <a:pt x="139" y="20"/>
                  </a:lnTo>
                  <a:lnTo>
                    <a:pt x="19" y="91"/>
                  </a:lnTo>
                  <a:lnTo>
                    <a:pt x="19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8" name="Freeform 53"/>
            <p:cNvSpPr>
              <a:spLocks noEditPoints="1"/>
            </p:cNvSpPr>
            <p:nvPr userDrawn="1"/>
          </p:nvSpPr>
          <p:spPr bwMode="auto">
            <a:xfrm>
              <a:off x="3143251" y="4545013"/>
              <a:ext cx="442913" cy="511175"/>
            </a:xfrm>
            <a:custGeom>
              <a:avLst/>
              <a:gdLst>
                <a:gd name="T0" fmla="*/ 140 w 279"/>
                <a:gd name="T1" fmla="*/ 322 h 322"/>
                <a:gd name="T2" fmla="*/ 0 w 279"/>
                <a:gd name="T3" fmla="*/ 241 h 322"/>
                <a:gd name="T4" fmla="*/ 0 w 279"/>
                <a:gd name="T5" fmla="*/ 80 h 322"/>
                <a:gd name="T6" fmla="*/ 140 w 279"/>
                <a:gd name="T7" fmla="*/ 0 h 322"/>
                <a:gd name="T8" fmla="*/ 279 w 279"/>
                <a:gd name="T9" fmla="*/ 80 h 322"/>
                <a:gd name="T10" fmla="*/ 279 w 279"/>
                <a:gd name="T11" fmla="*/ 241 h 322"/>
                <a:gd name="T12" fmla="*/ 140 w 279"/>
                <a:gd name="T13" fmla="*/ 322 h 322"/>
                <a:gd name="T14" fmla="*/ 18 w 279"/>
                <a:gd name="T15" fmla="*/ 230 h 322"/>
                <a:gd name="T16" fmla="*/ 140 w 279"/>
                <a:gd name="T17" fmla="*/ 300 h 322"/>
                <a:gd name="T18" fmla="*/ 261 w 279"/>
                <a:gd name="T19" fmla="*/ 230 h 322"/>
                <a:gd name="T20" fmla="*/ 261 w 279"/>
                <a:gd name="T21" fmla="*/ 90 h 322"/>
                <a:gd name="T22" fmla="*/ 140 w 279"/>
                <a:gd name="T23" fmla="*/ 20 h 322"/>
                <a:gd name="T24" fmla="*/ 18 w 279"/>
                <a:gd name="T25" fmla="*/ 90 h 322"/>
                <a:gd name="T26" fmla="*/ 18 w 279"/>
                <a:gd name="T27" fmla="*/ 23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9" h="322">
                  <a:moveTo>
                    <a:pt x="140" y="322"/>
                  </a:moveTo>
                  <a:lnTo>
                    <a:pt x="0" y="241"/>
                  </a:lnTo>
                  <a:lnTo>
                    <a:pt x="0" y="80"/>
                  </a:lnTo>
                  <a:lnTo>
                    <a:pt x="140" y="0"/>
                  </a:lnTo>
                  <a:lnTo>
                    <a:pt x="279" y="80"/>
                  </a:lnTo>
                  <a:lnTo>
                    <a:pt x="279" y="241"/>
                  </a:lnTo>
                  <a:lnTo>
                    <a:pt x="140" y="322"/>
                  </a:lnTo>
                  <a:close/>
                  <a:moveTo>
                    <a:pt x="18" y="230"/>
                  </a:moveTo>
                  <a:lnTo>
                    <a:pt x="140" y="300"/>
                  </a:lnTo>
                  <a:lnTo>
                    <a:pt x="261" y="230"/>
                  </a:lnTo>
                  <a:lnTo>
                    <a:pt x="261" y="90"/>
                  </a:lnTo>
                  <a:lnTo>
                    <a:pt x="140" y="20"/>
                  </a:lnTo>
                  <a:lnTo>
                    <a:pt x="18" y="90"/>
                  </a:lnTo>
                  <a:lnTo>
                    <a:pt x="18" y="2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9" name="Freeform 54"/>
            <p:cNvSpPr>
              <a:spLocks/>
            </p:cNvSpPr>
            <p:nvPr userDrawn="1"/>
          </p:nvSpPr>
          <p:spPr bwMode="auto">
            <a:xfrm>
              <a:off x="4429126" y="4775200"/>
              <a:ext cx="100013" cy="101600"/>
            </a:xfrm>
            <a:custGeom>
              <a:avLst/>
              <a:gdLst>
                <a:gd name="T0" fmla="*/ 37 w 41"/>
                <a:gd name="T1" fmla="*/ 23 h 41"/>
                <a:gd name="T2" fmla="*/ 14 w 41"/>
                <a:gd name="T3" fmla="*/ 0 h 41"/>
                <a:gd name="T4" fmla="*/ 0 w 41"/>
                <a:gd name="T5" fmla="*/ 13 h 41"/>
                <a:gd name="T6" fmla="*/ 24 w 41"/>
                <a:gd name="T7" fmla="*/ 37 h 41"/>
                <a:gd name="T8" fmla="*/ 37 w 41"/>
                <a:gd name="T9" fmla="*/ 37 h 41"/>
                <a:gd name="T10" fmla="*/ 37 w 41"/>
                <a:gd name="T11" fmla="*/ 2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1">
                  <a:moveTo>
                    <a:pt x="37" y="23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0" y="5"/>
                    <a:pt x="6" y="10"/>
                    <a:pt x="0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7" y="41"/>
                    <a:pt x="34" y="41"/>
                    <a:pt x="37" y="37"/>
                  </a:cubicBezTo>
                  <a:cubicBezTo>
                    <a:pt x="41" y="33"/>
                    <a:pt x="41" y="27"/>
                    <a:pt x="37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0" name="Freeform 55"/>
            <p:cNvSpPr>
              <a:spLocks noEditPoints="1"/>
            </p:cNvSpPr>
            <p:nvPr userDrawn="1"/>
          </p:nvSpPr>
          <p:spPr bwMode="auto">
            <a:xfrm>
              <a:off x="4279901" y="4625975"/>
              <a:ext cx="188913" cy="188913"/>
            </a:xfrm>
            <a:custGeom>
              <a:avLst/>
              <a:gdLst>
                <a:gd name="T0" fmla="*/ 77 w 77"/>
                <a:gd name="T1" fmla="*/ 38 h 77"/>
                <a:gd name="T2" fmla="*/ 39 w 77"/>
                <a:gd name="T3" fmla="*/ 0 h 77"/>
                <a:gd name="T4" fmla="*/ 0 w 77"/>
                <a:gd name="T5" fmla="*/ 38 h 77"/>
                <a:gd name="T6" fmla="*/ 39 w 77"/>
                <a:gd name="T7" fmla="*/ 77 h 77"/>
                <a:gd name="T8" fmla="*/ 77 w 77"/>
                <a:gd name="T9" fmla="*/ 38 h 77"/>
                <a:gd name="T10" fmla="*/ 39 w 77"/>
                <a:gd name="T11" fmla="*/ 19 h 77"/>
                <a:gd name="T12" fmla="*/ 25 w 77"/>
                <a:gd name="T13" fmla="*/ 24 h 77"/>
                <a:gd name="T14" fmla="*/ 19 w 77"/>
                <a:gd name="T15" fmla="*/ 38 h 77"/>
                <a:gd name="T16" fmla="*/ 16 w 77"/>
                <a:gd name="T17" fmla="*/ 41 h 77"/>
                <a:gd name="T18" fmla="*/ 13 w 77"/>
                <a:gd name="T19" fmla="*/ 38 h 77"/>
                <a:gd name="T20" fmla="*/ 39 w 77"/>
                <a:gd name="T21" fmla="*/ 13 h 77"/>
                <a:gd name="T22" fmla="*/ 39 w 77"/>
                <a:gd name="T23" fmla="*/ 13 h 77"/>
                <a:gd name="T24" fmla="*/ 42 w 77"/>
                <a:gd name="T25" fmla="*/ 16 h 77"/>
                <a:gd name="T26" fmla="*/ 39 w 77"/>
                <a:gd name="T27" fmla="*/ 1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77">
                  <a:moveTo>
                    <a:pt x="77" y="38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7"/>
                    <a:pt x="39" y="77"/>
                  </a:cubicBezTo>
                  <a:cubicBezTo>
                    <a:pt x="60" y="77"/>
                    <a:pt x="77" y="59"/>
                    <a:pt x="77" y="38"/>
                  </a:cubicBezTo>
                  <a:close/>
                  <a:moveTo>
                    <a:pt x="39" y="19"/>
                  </a:moveTo>
                  <a:cubicBezTo>
                    <a:pt x="33" y="19"/>
                    <a:pt x="28" y="21"/>
                    <a:pt x="25" y="24"/>
                  </a:cubicBezTo>
                  <a:cubicBezTo>
                    <a:pt x="21" y="28"/>
                    <a:pt x="19" y="33"/>
                    <a:pt x="19" y="38"/>
                  </a:cubicBezTo>
                  <a:cubicBezTo>
                    <a:pt x="19" y="40"/>
                    <a:pt x="18" y="41"/>
                    <a:pt x="16" y="41"/>
                  </a:cubicBezTo>
                  <a:cubicBezTo>
                    <a:pt x="15" y="41"/>
                    <a:pt x="13" y="40"/>
                    <a:pt x="13" y="38"/>
                  </a:cubicBezTo>
                  <a:cubicBezTo>
                    <a:pt x="13" y="24"/>
                    <a:pt x="25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3"/>
                    <a:pt x="42" y="14"/>
                    <a:pt x="42" y="16"/>
                  </a:cubicBezTo>
                  <a:cubicBezTo>
                    <a:pt x="42" y="17"/>
                    <a:pt x="40" y="19"/>
                    <a:pt x="39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1" name="Freeform 56"/>
            <p:cNvSpPr>
              <a:spLocks/>
            </p:cNvSpPr>
            <p:nvPr userDrawn="1"/>
          </p:nvSpPr>
          <p:spPr bwMode="auto">
            <a:xfrm>
              <a:off x="4745038" y="4011613"/>
              <a:ext cx="84138" cy="146050"/>
            </a:xfrm>
            <a:custGeom>
              <a:avLst/>
              <a:gdLst>
                <a:gd name="T0" fmla="*/ 26 w 34"/>
                <a:gd name="T1" fmla="*/ 0 h 59"/>
                <a:gd name="T2" fmla="*/ 26 w 34"/>
                <a:gd name="T3" fmla="*/ 12 h 59"/>
                <a:gd name="T4" fmla="*/ 22 w 34"/>
                <a:gd name="T5" fmla="*/ 16 h 59"/>
                <a:gd name="T6" fmla="*/ 12 w 34"/>
                <a:gd name="T7" fmla="*/ 16 h 59"/>
                <a:gd name="T8" fmla="*/ 8 w 34"/>
                <a:gd name="T9" fmla="*/ 12 h 59"/>
                <a:gd name="T10" fmla="*/ 8 w 34"/>
                <a:gd name="T11" fmla="*/ 0 h 59"/>
                <a:gd name="T12" fmla="*/ 0 w 34"/>
                <a:gd name="T13" fmla="*/ 14 h 59"/>
                <a:gd name="T14" fmla="*/ 10 w 34"/>
                <a:gd name="T15" fmla="*/ 29 h 59"/>
                <a:gd name="T16" fmla="*/ 11 w 34"/>
                <a:gd name="T17" fmla="*/ 31 h 59"/>
                <a:gd name="T18" fmla="*/ 10 w 34"/>
                <a:gd name="T19" fmla="*/ 54 h 59"/>
                <a:gd name="T20" fmla="*/ 10 w 34"/>
                <a:gd name="T21" fmla="*/ 55 h 59"/>
                <a:gd name="T22" fmla="*/ 11 w 34"/>
                <a:gd name="T23" fmla="*/ 56 h 59"/>
                <a:gd name="T24" fmla="*/ 12 w 34"/>
                <a:gd name="T25" fmla="*/ 57 h 59"/>
                <a:gd name="T26" fmla="*/ 17 w 34"/>
                <a:gd name="T27" fmla="*/ 59 h 59"/>
                <a:gd name="T28" fmla="*/ 21 w 34"/>
                <a:gd name="T29" fmla="*/ 58 h 59"/>
                <a:gd name="T30" fmla="*/ 24 w 34"/>
                <a:gd name="T31" fmla="*/ 56 h 59"/>
                <a:gd name="T32" fmla="*/ 24 w 34"/>
                <a:gd name="T33" fmla="*/ 56 h 59"/>
                <a:gd name="T34" fmla="*/ 22 w 34"/>
                <a:gd name="T35" fmla="*/ 31 h 59"/>
                <a:gd name="T36" fmla="*/ 24 w 34"/>
                <a:gd name="T37" fmla="*/ 30 h 59"/>
                <a:gd name="T38" fmla="*/ 34 w 34"/>
                <a:gd name="T39" fmla="*/ 14 h 59"/>
                <a:gd name="T40" fmla="*/ 26 w 34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59">
                  <a:moveTo>
                    <a:pt x="26" y="0"/>
                  </a:moveTo>
                  <a:cubicBezTo>
                    <a:pt x="26" y="12"/>
                    <a:pt x="26" y="12"/>
                    <a:pt x="26" y="12"/>
                  </a:cubicBezTo>
                  <a:cubicBezTo>
                    <a:pt x="26" y="14"/>
                    <a:pt x="24" y="16"/>
                    <a:pt x="2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0" y="16"/>
                    <a:pt x="8" y="14"/>
                    <a:pt x="8" y="1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3"/>
                    <a:pt x="0" y="9"/>
                    <a:pt x="0" y="14"/>
                  </a:cubicBezTo>
                  <a:cubicBezTo>
                    <a:pt x="0" y="21"/>
                    <a:pt x="4" y="27"/>
                    <a:pt x="10" y="29"/>
                  </a:cubicBezTo>
                  <a:cubicBezTo>
                    <a:pt x="11" y="30"/>
                    <a:pt x="11" y="30"/>
                    <a:pt x="11" y="31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4"/>
                    <a:pt x="10" y="55"/>
                    <a:pt x="10" y="55"/>
                  </a:cubicBezTo>
                  <a:cubicBezTo>
                    <a:pt x="10" y="55"/>
                    <a:pt x="11" y="56"/>
                    <a:pt x="11" y="56"/>
                  </a:cubicBezTo>
                  <a:cubicBezTo>
                    <a:pt x="11" y="57"/>
                    <a:pt x="11" y="57"/>
                    <a:pt x="12" y="57"/>
                  </a:cubicBezTo>
                  <a:cubicBezTo>
                    <a:pt x="13" y="58"/>
                    <a:pt x="15" y="59"/>
                    <a:pt x="17" y="59"/>
                  </a:cubicBezTo>
                  <a:cubicBezTo>
                    <a:pt x="19" y="59"/>
                    <a:pt x="20" y="58"/>
                    <a:pt x="21" y="58"/>
                  </a:cubicBezTo>
                  <a:cubicBezTo>
                    <a:pt x="22" y="57"/>
                    <a:pt x="23" y="57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3" y="30"/>
                    <a:pt x="24" y="30"/>
                  </a:cubicBezTo>
                  <a:cubicBezTo>
                    <a:pt x="30" y="27"/>
                    <a:pt x="34" y="21"/>
                    <a:pt x="34" y="14"/>
                  </a:cubicBezTo>
                  <a:cubicBezTo>
                    <a:pt x="34" y="9"/>
                    <a:pt x="31" y="3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2" name="Freeform 57"/>
            <p:cNvSpPr>
              <a:spLocks/>
            </p:cNvSpPr>
            <p:nvPr userDrawn="1"/>
          </p:nvSpPr>
          <p:spPr bwMode="auto">
            <a:xfrm>
              <a:off x="4667251" y="4108450"/>
              <a:ext cx="157163" cy="180975"/>
            </a:xfrm>
            <a:custGeom>
              <a:avLst/>
              <a:gdLst>
                <a:gd name="T0" fmla="*/ 44 w 64"/>
                <a:gd name="T1" fmla="*/ 38 h 74"/>
                <a:gd name="T2" fmla="*/ 60 w 64"/>
                <a:gd name="T3" fmla="*/ 38 h 74"/>
                <a:gd name="T4" fmla="*/ 54 w 64"/>
                <a:gd name="T5" fmla="*/ 26 h 74"/>
                <a:gd name="T6" fmla="*/ 34 w 64"/>
                <a:gd name="T7" fmla="*/ 26 h 74"/>
                <a:gd name="T8" fmla="*/ 38 w 64"/>
                <a:gd name="T9" fmla="*/ 16 h 74"/>
                <a:gd name="T10" fmla="*/ 37 w 64"/>
                <a:gd name="T11" fmla="*/ 5 h 74"/>
                <a:gd name="T12" fmla="*/ 28 w 64"/>
                <a:gd name="T13" fmla="*/ 0 h 74"/>
                <a:gd name="T14" fmla="*/ 28 w 64"/>
                <a:gd name="T15" fmla="*/ 0 h 74"/>
                <a:gd name="T16" fmla="*/ 22 w 64"/>
                <a:gd name="T17" fmla="*/ 3 h 74"/>
                <a:gd name="T18" fmla="*/ 20 w 64"/>
                <a:gd name="T19" fmla="*/ 8 h 74"/>
                <a:gd name="T20" fmla="*/ 8 w 64"/>
                <a:gd name="T21" fmla="*/ 26 h 74"/>
                <a:gd name="T22" fmla="*/ 0 w 64"/>
                <a:gd name="T23" fmla="*/ 26 h 74"/>
                <a:gd name="T24" fmla="*/ 0 w 64"/>
                <a:gd name="T25" fmla="*/ 32 h 74"/>
                <a:gd name="T26" fmla="*/ 0 w 64"/>
                <a:gd name="T27" fmla="*/ 64 h 74"/>
                <a:gd name="T28" fmla="*/ 0 w 64"/>
                <a:gd name="T29" fmla="*/ 69 h 74"/>
                <a:gd name="T30" fmla="*/ 3 w 64"/>
                <a:gd name="T31" fmla="*/ 69 h 74"/>
                <a:gd name="T32" fmla="*/ 31 w 64"/>
                <a:gd name="T33" fmla="*/ 74 h 74"/>
                <a:gd name="T34" fmla="*/ 43 w 64"/>
                <a:gd name="T35" fmla="*/ 74 h 74"/>
                <a:gd name="T36" fmla="*/ 51 w 64"/>
                <a:gd name="T37" fmla="*/ 66 h 74"/>
                <a:gd name="T38" fmla="*/ 51 w 64"/>
                <a:gd name="T39" fmla="*/ 65 h 74"/>
                <a:gd name="T40" fmla="*/ 44 w 64"/>
                <a:gd name="T41" fmla="*/ 65 h 74"/>
                <a:gd name="T42" fmla="*/ 42 w 64"/>
                <a:gd name="T43" fmla="*/ 63 h 74"/>
                <a:gd name="T44" fmla="*/ 44 w 64"/>
                <a:gd name="T45" fmla="*/ 62 h 74"/>
                <a:gd name="T46" fmla="*/ 53 w 64"/>
                <a:gd name="T47" fmla="*/ 62 h 74"/>
                <a:gd name="T48" fmla="*/ 56 w 64"/>
                <a:gd name="T49" fmla="*/ 53 h 74"/>
                <a:gd name="T50" fmla="*/ 44 w 64"/>
                <a:gd name="T51" fmla="*/ 53 h 74"/>
                <a:gd name="T52" fmla="*/ 42 w 64"/>
                <a:gd name="T53" fmla="*/ 52 h 74"/>
                <a:gd name="T54" fmla="*/ 44 w 64"/>
                <a:gd name="T55" fmla="*/ 50 h 74"/>
                <a:gd name="T56" fmla="*/ 60 w 64"/>
                <a:gd name="T57" fmla="*/ 50 h 74"/>
                <a:gd name="T58" fmla="*/ 61 w 64"/>
                <a:gd name="T59" fmla="*/ 41 h 74"/>
                <a:gd name="T60" fmla="*/ 44 w 64"/>
                <a:gd name="T61" fmla="*/ 41 h 74"/>
                <a:gd name="T62" fmla="*/ 42 w 64"/>
                <a:gd name="T63" fmla="*/ 40 h 74"/>
                <a:gd name="T64" fmla="*/ 44 w 64"/>
                <a:gd name="T65" fmla="*/ 3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" h="74">
                  <a:moveTo>
                    <a:pt x="44" y="38"/>
                  </a:moveTo>
                  <a:cubicBezTo>
                    <a:pt x="60" y="38"/>
                    <a:pt x="60" y="38"/>
                    <a:pt x="60" y="38"/>
                  </a:cubicBezTo>
                  <a:cubicBezTo>
                    <a:pt x="64" y="33"/>
                    <a:pt x="60" y="26"/>
                    <a:pt x="5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6" y="23"/>
                    <a:pt x="37" y="19"/>
                    <a:pt x="38" y="16"/>
                  </a:cubicBezTo>
                  <a:cubicBezTo>
                    <a:pt x="38" y="12"/>
                    <a:pt x="38" y="8"/>
                    <a:pt x="37" y="5"/>
                  </a:cubicBezTo>
                  <a:cubicBezTo>
                    <a:pt x="35" y="2"/>
                    <a:pt x="32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3" y="1"/>
                    <a:pt x="22" y="3"/>
                  </a:cubicBezTo>
                  <a:cubicBezTo>
                    <a:pt x="21" y="4"/>
                    <a:pt x="21" y="6"/>
                    <a:pt x="20" y="8"/>
                  </a:cubicBezTo>
                  <a:cubicBezTo>
                    <a:pt x="19" y="13"/>
                    <a:pt x="18" y="19"/>
                    <a:pt x="8" y="26"/>
                  </a:cubicBezTo>
                  <a:cubicBezTo>
                    <a:pt x="6" y="26"/>
                    <a:pt x="3" y="26"/>
                    <a:pt x="0" y="2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2" y="71"/>
                    <a:pt x="21" y="74"/>
                    <a:pt x="31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7" y="74"/>
                    <a:pt x="51" y="71"/>
                    <a:pt x="51" y="66"/>
                  </a:cubicBezTo>
                  <a:cubicBezTo>
                    <a:pt x="51" y="66"/>
                    <a:pt x="51" y="65"/>
                    <a:pt x="51" y="65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5"/>
                    <a:pt x="42" y="64"/>
                    <a:pt x="42" y="63"/>
                  </a:cubicBezTo>
                  <a:cubicBezTo>
                    <a:pt x="42" y="63"/>
                    <a:pt x="43" y="62"/>
                    <a:pt x="44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6" y="60"/>
                    <a:pt x="57" y="56"/>
                    <a:pt x="56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3" y="53"/>
                    <a:pt x="42" y="52"/>
                    <a:pt x="42" y="52"/>
                  </a:cubicBezTo>
                  <a:cubicBezTo>
                    <a:pt x="42" y="51"/>
                    <a:pt x="43" y="50"/>
                    <a:pt x="44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2" y="48"/>
                    <a:pt x="62" y="44"/>
                    <a:pt x="61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2" y="41"/>
                    <a:pt x="42" y="40"/>
                  </a:cubicBezTo>
                  <a:cubicBezTo>
                    <a:pt x="42" y="39"/>
                    <a:pt x="43" y="38"/>
                    <a:pt x="44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3" name="Freeform 58"/>
            <p:cNvSpPr>
              <a:spLocks/>
            </p:cNvSpPr>
            <p:nvPr userDrawn="1"/>
          </p:nvSpPr>
          <p:spPr bwMode="auto">
            <a:xfrm>
              <a:off x="4581526" y="4159250"/>
              <a:ext cx="71438" cy="130175"/>
            </a:xfrm>
            <a:custGeom>
              <a:avLst/>
              <a:gdLst>
                <a:gd name="T0" fmla="*/ 21 w 29"/>
                <a:gd name="T1" fmla="*/ 0 h 53"/>
                <a:gd name="T2" fmla="*/ 3 w 29"/>
                <a:gd name="T3" fmla="*/ 0 h 53"/>
                <a:gd name="T4" fmla="*/ 0 w 29"/>
                <a:gd name="T5" fmla="*/ 3 h 53"/>
                <a:gd name="T6" fmla="*/ 0 w 29"/>
                <a:gd name="T7" fmla="*/ 50 h 53"/>
                <a:gd name="T8" fmla="*/ 3 w 29"/>
                <a:gd name="T9" fmla="*/ 53 h 53"/>
                <a:gd name="T10" fmla="*/ 21 w 29"/>
                <a:gd name="T11" fmla="*/ 53 h 53"/>
                <a:gd name="T12" fmla="*/ 29 w 29"/>
                <a:gd name="T13" fmla="*/ 48 h 53"/>
                <a:gd name="T14" fmla="*/ 29 w 29"/>
                <a:gd name="T15" fmla="*/ 47 h 53"/>
                <a:gd name="T16" fmla="*/ 29 w 29"/>
                <a:gd name="T17" fmla="*/ 6 h 53"/>
                <a:gd name="T18" fmla="*/ 29 w 29"/>
                <a:gd name="T19" fmla="*/ 5 h 53"/>
                <a:gd name="T20" fmla="*/ 21 w 29"/>
                <a:gd name="T2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3">
                  <a:moveTo>
                    <a:pt x="2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5" y="53"/>
                    <a:pt x="28" y="51"/>
                    <a:pt x="29" y="48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8" y="2"/>
                    <a:pt x="25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4" name="Freeform 59"/>
            <p:cNvSpPr>
              <a:spLocks noEditPoints="1"/>
            </p:cNvSpPr>
            <p:nvPr userDrawn="1"/>
          </p:nvSpPr>
          <p:spPr bwMode="auto">
            <a:xfrm>
              <a:off x="5359401" y="3984625"/>
              <a:ext cx="414338" cy="200025"/>
            </a:xfrm>
            <a:custGeom>
              <a:avLst/>
              <a:gdLst>
                <a:gd name="T0" fmla="*/ 153 w 169"/>
                <a:gd name="T1" fmla="*/ 51 h 81"/>
                <a:gd name="T2" fmla="*/ 169 w 169"/>
                <a:gd name="T3" fmla="*/ 42 h 81"/>
                <a:gd name="T4" fmla="*/ 169 w 169"/>
                <a:gd name="T5" fmla="*/ 41 h 81"/>
                <a:gd name="T6" fmla="*/ 153 w 169"/>
                <a:gd name="T7" fmla="*/ 32 h 81"/>
                <a:gd name="T8" fmla="*/ 152 w 169"/>
                <a:gd name="T9" fmla="*/ 38 h 81"/>
                <a:gd name="T10" fmla="*/ 124 w 169"/>
                <a:gd name="T11" fmla="*/ 31 h 81"/>
                <a:gd name="T12" fmla="*/ 153 w 169"/>
                <a:gd name="T13" fmla="*/ 12 h 81"/>
                <a:gd name="T14" fmla="*/ 158 w 169"/>
                <a:gd name="T15" fmla="*/ 17 h 81"/>
                <a:gd name="T16" fmla="*/ 166 w 169"/>
                <a:gd name="T17" fmla="*/ 2 h 81"/>
                <a:gd name="T18" fmla="*/ 166 w 169"/>
                <a:gd name="T19" fmla="*/ 0 h 81"/>
                <a:gd name="T20" fmla="*/ 153 w 169"/>
                <a:gd name="T21" fmla="*/ 1 h 81"/>
                <a:gd name="T22" fmla="*/ 147 w 169"/>
                <a:gd name="T23" fmla="*/ 2 h 81"/>
                <a:gd name="T24" fmla="*/ 150 w 169"/>
                <a:gd name="T25" fmla="*/ 7 h 81"/>
                <a:gd name="T26" fmla="*/ 124 w 169"/>
                <a:gd name="T27" fmla="*/ 24 h 81"/>
                <a:gd name="T28" fmla="*/ 108 w 169"/>
                <a:gd name="T29" fmla="*/ 7 h 81"/>
                <a:gd name="T30" fmla="*/ 1 w 169"/>
                <a:gd name="T31" fmla="*/ 22 h 81"/>
                <a:gd name="T32" fmla="*/ 8 w 169"/>
                <a:gd name="T33" fmla="*/ 27 h 81"/>
                <a:gd name="T34" fmla="*/ 8 w 169"/>
                <a:gd name="T35" fmla="*/ 55 h 81"/>
                <a:gd name="T36" fmla="*/ 0 w 169"/>
                <a:gd name="T37" fmla="*/ 60 h 81"/>
                <a:gd name="T38" fmla="*/ 17 w 169"/>
                <a:gd name="T39" fmla="*/ 81 h 81"/>
                <a:gd name="T40" fmla="*/ 124 w 169"/>
                <a:gd name="T41" fmla="*/ 64 h 81"/>
                <a:gd name="T42" fmla="*/ 148 w 169"/>
                <a:gd name="T43" fmla="*/ 73 h 81"/>
                <a:gd name="T44" fmla="*/ 146 w 169"/>
                <a:gd name="T45" fmla="*/ 78 h 81"/>
                <a:gd name="T46" fmla="*/ 164 w 169"/>
                <a:gd name="T47" fmla="*/ 79 h 81"/>
                <a:gd name="T48" fmla="*/ 165 w 169"/>
                <a:gd name="T49" fmla="*/ 78 h 81"/>
                <a:gd name="T50" fmla="*/ 155 w 169"/>
                <a:gd name="T51" fmla="*/ 62 h 81"/>
                <a:gd name="T52" fmla="*/ 152 w 169"/>
                <a:gd name="T53" fmla="*/ 67 h 81"/>
                <a:gd name="T54" fmla="*/ 124 w 169"/>
                <a:gd name="T55" fmla="*/ 50 h 81"/>
                <a:gd name="T56" fmla="*/ 152 w 169"/>
                <a:gd name="T57" fmla="*/ 44 h 81"/>
                <a:gd name="T58" fmla="*/ 152 w 169"/>
                <a:gd name="T59" fmla="*/ 50 h 81"/>
                <a:gd name="T60" fmla="*/ 48 w 169"/>
                <a:gd name="T61" fmla="*/ 52 h 81"/>
                <a:gd name="T62" fmla="*/ 35 w 169"/>
                <a:gd name="T63" fmla="*/ 60 h 81"/>
                <a:gd name="T64" fmla="*/ 38 w 169"/>
                <a:gd name="T65" fmla="*/ 27 h 81"/>
                <a:gd name="T66" fmla="*/ 57 w 169"/>
                <a:gd name="T67" fmla="*/ 60 h 81"/>
                <a:gd name="T68" fmla="*/ 72 w 169"/>
                <a:gd name="T69" fmla="*/ 48 h 81"/>
                <a:gd name="T70" fmla="*/ 68 w 169"/>
                <a:gd name="T71" fmla="*/ 60 h 81"/>
                <a:gd name="T72" fmla="*/ 61 w 169"/>
                <a:gd name="T73" fmla="*/ 27 h 81"/>
                <a:gd name="T74" fmla="*/ 85 w 169"/>
                <a:gd name="T75" fmla="*/ 37 h 81"/>
                <a:gd name="T76" fmla="*/ 98 w 169"/>
                <a:gd name="T77" fmla="*/ 60 h 81"/>
                <a:gd name="T78" fmla="*/ 91 w 169"/>
                <a:gd name="T79" fmla="*/ 27 h 81"/>
                <a:gd name="T80" fmla="*/ 98 w 169"/>
                <a:gd name="T81" fmla="*/ 6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9" h="81">
                  <a:moveTo>
                    <a:pt x="152" y="50"/>
                  </a:moveTo>
                  <a:cubicBezTo>
                    <a:pt x="152" y="50"/>
                    <a:pt x="152" y="51"/>
                    <a:pt x="153" y="51"/>
                  </a:cubicBezTo>
                  <a:cubicBezTo>
                    <a:pt x="153" y="51"/>
                    <a:pt x="154" y="51"/>
                    <a:pt x="154" y="51"/>
                  </a:cubicBezTo>
                  <a:cubicBezTo>
                    <a:pt x="169" y="42"/>
                    <a:pt x="169" y="42"/>
                    <a:pt x="169" y="42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54" y="32"/>
                    <a:pt x="154" y="32"/>
                    <a:pt x="154" y="32"/>
                  </a:cubicBezTo>
                  <a:cubicBezTo>
                    <a:pt x="154" y="31"/>
                    <a:pt x="153" y="31"/>
                    <a:pt x="153" y="32"/>
                  </a:cubicBezTo>
                  <a:cubicBezTo>
                    <a:pt x="152" y="32"/>
                    <a:pt x="152" y="32"/>
                    <a:pt x="152" y="32"/>
                  </a:cubicBezTo>
                  <a:cubicBezTo>
                    <a:pt x="152" y="38"/>
                    <a:pt x="152" y="38"/>
                    <a:pt x="152" y="38"/>
                  </a:cubicBezTo>
                  <a:cubicBezTo>
                    <a:pt x="124" y="38"/>
                    <a:pt x="124" y="38"/>
                    <a:pt x="124" y="38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53" y="12"/>
                    <a:pt x="153" y="12"/>
                    <a:pt x="153" y="12"/>
                  </a:cubicBezTo>
                  <a:cubicBezTo>
                    <a:pt x="153" y="12"/>
                    <a:pt x="153" y="12"/>
                    <a:pt x="153" y="12"/>
                  </a:cubicBezTo>
                  <a:cubicBezTo>
                    <a:pt x="157" y="17"/>
                    <a:pt x="157" y="17"/>
                    <a:pt x="157" y="17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6" y="1"/>
                    <a:pt x="167" y="1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1"/>
                    <a:pt x="147" y="1"/>
                    <a:pt x="147" y="2"/>
                  </a:cubicBezTo>
                  <a:cubicBezTo>
                    <a:pt x="147" y="2"/>
                    <a:pt x="147" y="3"/>
                    <a:pt x="147" y="3"/>
                  </a:cubicBezTo>
                  <a:cubicBezTo>
                    <a:pt x="150" y="7"/>
                    <a:pt x="150" y="7"/>
                    <a:pt x="150" y="7"/>
                  </a:cubicBezTo>
                  <a:cubicBezTo>
                    <a:pt x="150" y="7"/>
                    <a:pt x="150" y="7"/>
                    <a:pt x="150" y="7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14"/>
                    <a:pt x="117" y="7"/>
                    <a:pt x="108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8" y="7"/>
                    <a:pt x="1" y="14"/>
                    <a:pt x="1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3"/>
                    <a:pt x="8" y="81"/>
                    <a:pt x="17" y="81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17" y="81"/>
                    <a:pt x="124" y="73"/>
                    <a:pt x="124" y="64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45" y="77"/>
                    <a:pt x="145" y="77"/>
                    <a:pt x="145" y="77"/>
                  </a:cubicBezTo>
                  <a:cubicBezTo>
                    <a:pt x="146" y="78"/>
                    <a:pt x="146" y="78"/>
                    <a:pt x="146" y="78"/>
                  </a:cubicBezTo>
                  <a:cubicBezTo>
                    <a:pt x="146" y="79"/>
                    <a:pt x="146" y="79"/>
                    <a:pt x="147" y="79"/>
                  </a:cubicBezTo>
                  <a:cubicBezTo>
                    <a:pt x="164" y="79"/>
                    <a:pt x="164" y="79"/>
                    <a:pt x="164" y="79"/>
                  </a:cubicBezTo>
                  <a:cubicBezTo>
                    <a:pt x="165" y="78"/>
                    <a:pt x="165" y="78"/>
                    <a:pt x="165" y="78"/>
                  </a:cubicBezTo>
                  <a:cubicBezTo>
                    <a:pt x="165" y="78"/>
                    <a:pt x="165" y="78"/>
                    <a:pt x="165" y="78"/>
                  </a:cubicBezTo>
                  <a:cubicBezTo>
                    <a:pt x="157" y="63"/>
                    <a:pt x="157" y="63"/>
                    <a:pt x="157" y="63"/>
                  </a:cubicBezTo>
                  <a:cubicBezTo>
                    <a:pt x="156" y="62"/>
                    <a:pt x="156" y="62"/>
                    <a:pt x="155" y="62"/>
                  </a:cubicBezTo>
                  <a:cubicBezTo>
                    <a:pt x="155" y="62"/>
                    <a:pt x="155" y="62"/>
                    <a:pt x="155" y="62"/>
                  </a:cubicBezTo>
                  <a:cubicBezTo>
                    <a:pt x="152" y="67"/>
                    <a:pt x="152" y="67"/>
                    <a:pt x="152" y="67"/>
                  </a:cubicBezTo>
                  <a:cubicBezTo>
                    <a:pt x="151" y="68"/>
                    <a:pt x="151" y="68"/>
                    <a:pt x="151" y="68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52" y="44"/>
                    <a:pt x="152" y="44"/>
                    <a:pt x="152" y="44"/>
                  </a:cubicBezTo>
                  <a:lnTo>
                    <a:pt x="152" y="50"/>
                  </a:lnTo>
                  <a:close/>
                  <a:moveTo>
                    <a:pt x="50" y="60"/>
                  </a:moveTo>
                  <a:cubicBezTo>
                    <a:pt x="48" y="52"/>
                    <a:pt x="48" y="52"/>
                    <a:pt x="48" y="52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57" y="60"/>
                    <a:pt x="57" y="60"/>
                    <a:pt x="57" y="60"/>
                  </a:cubicBezTo>
                  <a:lnTo>
                    <a:pt x="50" y="60"/>
                  </a:lnTo>
                  <a:close/>
                  <a:moveTo>
                    <a:pt x="72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80" y="27"/>
                    <a:pt x="85" y="29"/>
                    <a:pt x="85" y="37"/>
                  </a:cubicBezTo>
                  <a:cubicBezTo>
                    <a:pt x="85" y="45"/>
                    <a:pt x="79" y="48"/>
                    <a:pt x="72" y="48"/>
                  </a:cubicBezTo>
                  <a:close/>
                  <a:moveTo>
                    <a:pt x="98" y="60"/>
                  </a:moveTo>
                  <a:cubicBezTo>
                    <a:pt x="91" y="60"/>
                    <a:pt x="91" y="60"/>
                    <a:pt x="91" y="60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98" y="27"/>
                    <a:pt x="98" y="27"/>
                    <a:pt x="98" y="27"/>
                  </a:cubicBezTo>
                  <a:lnTo>
                    <a:pt x="9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5" name="Freeform 60"/>
            <p:cNvSpPr>
              <a:spLocks/>
            </p:cNvSpPr>
            <p:nvPr userDrawn="1"/>
          </p:nvSpPr>
          <p:spPr bwMode="auto">
            <a:xfrm>
              <a:off x="5526088" y="4064000"/>
              <a:ext cx="26988" cy="26988"/>
            </a:xfrm>
            <a:custGeom>
              <a:avLst/>
              <a:gdLst>
                <a:gd name="T0" fmla="*/ 4 w 11"/>
                <a:gd name="T1" fmla="*/ 0 h 11"/>
                <a:gd name="T2" fmla="*/ 0 w 11"/>
                <a:gd name="T3" fmla="*/ 0 h 11"/>
                <a:gd name="T4" fmla="*/ 0 w 11"/>
                <a:gd name="T5" fmla="*/ 11 h 11"/>
                <a:gd name="T6" fmla="*/ 4 w 11"/>
                <a:gd name="T7" fmla="*/ 11 h 11"/>
                <a:gd name="T8" fmla="*/ 11 w 11"/>
                <a:gd name="T9" fmla="*/ 5 h 11"/>
                <a:gd name="T10" fmla="*/ 4 w 11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1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8" y="11"/>
                    <a:pt x="11" y="9"/>
                    <a:pt x="11" y="5"/>
                  </a:cubicBezTo>
                  <a:cubicBezTo>
                    <a:pt x="11" y="1"/>
                    <a:pt x="8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6" name="Freeform 61"/>
            <p:cNvSpPr>
              <a:spLocks/>
            </p:cNvSpPr>
            <p:nvPr userDrawn="1"/>
          </p:nvSpPr>
          <p:spPr bwMode="auto">
            <a:xfrm>
              <a:off x="5453063" y="4064000"/>
              <a:ext cx="19050" cy="33338"/>
            </a:xfrm>
            <a:custGeom>
              <a:avLst/>
              <a:gdLst>
                <a:gd name="T0" fmla="*/ 4 w 8"/>
                <a:gd name="T1" fmla="*/ 0 h 14"/>
                <a:gd name="T2" fmla="*/ 4 w 8"/>
                <a:gd name="T3" fmla="*/ 0 h 14"/>
                <a:gd name="T4" fmla="*/ 1 w 8"/>
                <a:gd name="T5" fmla="*/ 11 h 14"/>
                <a:gd name="T6" fmla="*/ 0 w 8"/>
                <a:gd name="T7" fmla="*/ 14 h 14"/>
                <a:gd name="T8" fmla="*/ 8 w 8"/>
                <a:gd name="T9" fmla="*/ 14 h 14"/>
                <a:gd name="T10" fmla="*/ 7 w 8"/>
                <a:gd name="T11" fmla="*/ 11 h 14"/>
                <a:gd name="T12" fmla="*/ 4 w 8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3"/>
                    <a:pt x="2" y="7"/>
                    <a:pt x="1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7"/>
                    <a:pt x="5" y="3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7" name="Freeform 62"/>
            <p:cNvSpPr>
              <a:spLocks/>
            </p:cNvSpPr>
            <p:nvPr userDrawn="1"/>
          </p:nvSpPr>
          <p:spPr bwMode="auto">
            <a:xfrm>
              <a:off x="5233988" y="3979863"/>
              <a:ext cx="169863" cy="209550"/>
            </a:xfrm>
            <a:custGeom>
              <a:avLst/>
              <a:gdLst>
                <a:gd name="T0" fmla="*/ 45 w 69"/>
                <a:gd name="T1" fmla="*/ 58 h 85"/>
                <a:gd name="T2" fmla="*/ 45 w 69"/>
                <a:gd name="T3" fmla="*/ 60 h 85"/>
                <a:gd name="T4" fmla="*/ 51 w 69"/>
                <a:gd name="T5" fmla="*/ 55 h 85"/>
                <a:gd name="T6" fmla="*/ 55 w 69"/>
                <a:gd name="T7" fmla="*/ 52 h 85"/>
                <a:gd name="T8" fmla="*/ 59 w 69"/>
                <a:gd name="T9" fmla="*/ 49 h 85"/>
                <a:gd name="T10" fmla="*/ 69 w 69"/>
                <a:gd name="T11" fmla="*/ 43 h 85"/>
                <a:gd name="T12" fmla="*/ 59 w 69"/>
                <a:gd name="T13" fmla="*/ 36 h 85"/>
                <a:gd name="T14" fmla="*/ 55 w 69"/>
                <a:gd name="T15" fmla="*/ 34 h 85"/>
                <a:gd name="T16" fmla="*/ 51 w 69"/>
                <a:gd name="T17" fmla="*/ 31 h 85"/>
                <a:gd name="T18" fmla="*/ 45 w 69"/>
                <a:gd name="T19" fmla="*/ 26 h 85"/>
                <a:gd name="T20" fmla="*/ 45 w 69"/>
                <a:gd name="T21" fmla="*/ 33 h 85"/>
                <a:gd name="T22" fmla="*/ 45 w 69"/>
                <a:gd name="T23" fmla="*/ 34 h 85"/>
                <a:gd name="T24" fmla="*/ 45 w 69"/>
                <a:gd name="T25" fmla="*/ 35 h 85"/>
                <a:gd name="T26" fmla="*/ 45 w 69"/>
                <a:gd name="T27" fmla="*/ 35 h 85"/>
                <a:gd name="T28" fmla="*/ 42 w 69"/>
                <a:gd name="T29" fmla="*/ 35 h 85"/>
                <a:gd name="T30" fmla="*/ 42 w 69"/>
                <a:gd name="T31" fmla="*/ 35 h 85"/>
                <a:gd name="T32" fmla="*/ 39 w 69"/>
                <a:gd name="T33" fmla="*/ 35 h 85"/>
                <a:gd name="T34" fmla="*/ 38 w 69"/>
                <a:gd name="T35" fmla="*/ 35 h 85"/>
                <a:gd name="T36" fmla="*/ 12 w 69"/>
                <a:gd name="T37" fmla="*/ 3 h 85"/>
                <a:gd name="T38" fmla="*/ 9 w 69"/>
                <a:gd name="T39" fmla="*/ 0 h 85"/>
                <a:gd name="T40" fmla="*/ 6 w 69"/>
                <a:gd name="T41" fmla="*/ 3 h 85"/>
                <a:gd name="T42" fmla="*/ 17 w 69"/>
                <a:gd name="T43" fmla="*/ 30 h 85"/>
                <a:gd name="T44" fmla="*/ 35 w 69"/>
                <a:gd name="T45" fmla="*/ 40 h 85"/>
                <a:gd name="T46" fmla="*/ 3 w 69"/>
                <a:gd name="T47" fmla="*/ 40 h 85"/>
                <a:gd name="T48" fmla="*/ 0 w 69"/>
                <a:gd name="T49" fmla="*/ 43 h 85"/>
                <a:gd name="T50" fmla="*/ 3 w 69"/>
                <a:gd name="T51" fmla="*/ 46 h 85"/>
                <a:gd name="T52" fmla="*/ 30 w 69"/>
                <a:gd name="T53" fmla="*/ 46 h 85"/>
                <a:gd name="T54" fmla="*/ 17 w 69"/>
                <a:gd name="T55" fmla="*/ 55 h 85"/>
                <a:gd name="T56" fmla="*/ 6 w 69"/>
                <a:gd name="T57" fmla="*/ 82 h 85"/>
                <a:gd name="T58" fmla="*/ 9 w 69"/>
                <a:gd name="T59" fmla="*/ 85 h 85"/>
                <a:gd name="T60" fmla="*/ 12 w 69"/>
                <a:gd name="T61" fmla="*/ 82 h 85"/>
                <a:gd name="T62" fmla="*/ 38 w 69"/>
                <a:gd name="T63" fmla="*/ 50 h 85"/>
                <a:gd name="T64" fmla="*/ 39 w 69"/>
                <a:gd name="T65" fmla="*/ 50 h 85"/>
                <a:gd name="T66" fmla="*/ 42 w 69"/>
                <a:gd name="T67" fmla="*/ 50 h 85"/>
                <a:gd name="T68" fmla="*/ 42 w 69"/>
                <a:gd name="T69" fmla="*/ 50 h 85"/>
                <a:gd name="T70" fmla="*/ 44 w 69"/>
                <a:gd name="T71" fmla="*/ 49 h 85"/>
                <a:gd name="T72" fmla="*/ 45 w 69"/>
                <a:gd name="T73" fmla="*/ 49 h 85"/>
                <a:gd name="T74" fmla="*/ 45 w 69"/>
                <a:gd name="T75" fmla="*/ 5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9" h="85">
                  <a:moveTo>
                    <a:pt x="45" y="58"/>
                  </a:moveTo>
                  <a:cubicBezTo>
                    <a:pt x="45" y="60"/>
                    <a:pt x="45" y="60"/>
                    <a:pt x="45" y="60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4" y="35"/>
                    <a:pt x="43" y="35"/>
                    <a:pt x="42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1" y="35"/>
                    <a:pt x="40" y="35"/>
                    <a:pt x="39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23" y="32"/>
                    <a:pt x="12" y="19"/>
                    <a:pt x="12" y="3"/>
                  </a:cubicBez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6" y="3"/>
                  </a:cubicBezTo>
                  <a:cubicBezTo>
                    <a:pt x="6" y="13"/>
                    <a:pt x="10" y="23"/>
                    <a:pt x="17" y="30"/>
                  </a:cubicBezTo>
                  <a:cubicBezTo>
                    <a:pt x="22" y="35"/>
                    <a:pt x="28" y="38"/>
                    <a:pt x="35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" y="40"/>
                    <a:pt x="0" y="41"/>
                    <a:pt x="0" y="43"/>
                  </a:cubicBezTo>
                  <a:cubicBezTo>
                    <a:pt x="0" y="45"/>
                    <a:pt x="2" y="46"/>
                    <a:pt x="3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5" y="48"/>
                    <a:pt x="21" y="51"/>
                    <a:pt x="17" y="55"/>
                  </a:cubicBezTo>
                  <a:cubicBezTo>
                    <a:pt x="10" y="62"/>
                    <a:pt x="6" y="71"/>
                    <a:pt x="6" y="82"/>
                  </a:cubicBezTo>
                  <a:cubicBezTo>
                    <a:pt x="6" y="84"/>
                    <a:pt x="7" y="85"/>
                    <a:pt x="9" y="85"/>
                  </a:cubicBezTo>
                  <a:cubicBezTo>
                    <a:pt x="11" y="85"/>
                    <a:pt x="12" y="84"/>
                    <a:pt x="12" y="82"/>
                  </a:cubicBezTo>
                  <a:cubicBezTo>
                    <a:pt x="12" y="66"/>
                    <a:pt x="23" y="53"/>
                    <a:pt x="38" y="50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40" y="50"/>
                    <a:pt x="41" y="50"/>
                    <a:pt x="42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3" y="50"/>
                    <a:pt x="44" y="49"/>
                    <a:pt x="44" y="49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5" y="58"/>
                    <a:pt x="45" y="58"/>
                    <a:pt x="45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8" name="Freeform 63"/>
            <p:cNvSpPr>
              <a:spLocks/>
            </p:cNvSpPr>
            <p:nvPr userDrawn="1"/>
          </p:nvSpPr>
          <p:spPr bwMode="auto">
            <a:xfrm>
              <a:off x="3538538" y="5192713"/>
              <a:ext cx="60325" cy="111125"/>
            </a:xfrm>
            <a:custGeom>
              <a:avLst/>
              <a:gdLst>
                <a:gd name="T0" fmla="*/ 25 w 25"/>
                <a:gd name="T1" fmla="*/ 15 h 45"/>
                <a:gd name="T2" fmla="*/ 0 w 25"/>
                <a:gd name="T3" fmla="*/ 0 h 45"/>
                <a:gd name="T4" fmla="*/ 0 w 25"/>
                <a:gd name="T5" fmla="*/ 1 h 45"/>
                <a:gd name="T6" fmla="*/ 0 w 25"/>
                <a:gd name="T7" fmla="*/ 28 h 45"/>
                <a:gd name="T8" fmla="*/ 0 w 25"/>
                <a:gd name="T9" fmla="*/ 29 h 45"/>
                <a:gd name="T10" fmla="*/ 1 w 25"/>
                <a:gd name="T11" fmla="*/ 30 h 45"/>
                <a:gd name="T12" fmla="*/ 2 w 25"/>
                <a:gd name="T13" fmla="*/ 31 h 45"/>
                <a:gd name="T14" fmla="*/ 2 w 25"/>
                <a:gd name="T15" fmla="*/ 31 h 45"/>
                <a:gd name="T16" fmla="*/ 23 w 25"/>
                <a:gd name="T17" fmla="*/ 44 h 45"/>
                <a:gd name="T18" fmla="*/ 24 w 25"/>
                <a:gd name="T19" fmla="*/ 44 h 45"/>
                <a:gd name="T20" fmla="*/ 25 w 25"/>
                <a:gd name="T21" fmla="*/ 45 h 45"/>
                <a:gd name="T22" fmla="*/ 25 w 25"/>
                <a:gd name="T23" fmla="*/ 45 h 45"/>
                <a:gd name="T24" fmla="*/ 25 w 25"/>
                <a:gd name="T25" fmla="*/ 18 h 45"/>
                <a:gd name="T26" fmla="*/ 25 w 25"/>
                <a:gd name="T27" fmla="*/ 17 h 45"/>
                <a:gd name="T28" fmla="*/ 25 w 25"/>
                <a:gd name="T29" fmla="*/ 16 h 45"/>
                <a:gd name="T30" fmla="*/ 25 w 25"/>
                <a:gd name="T31" fmla="*/ 16 h 45"/>
                <a:gd name="T32" fmla="*/ 25 w 25"/>
                <a:gd name="T33" fmla="*/ 15 h 45"/>
                <a:gd name="T34" fmla="*/ 25 w 25"/>
                <a:gd name="T35" fmla="*/ 15 h 45"/>
                <a:gd name="T36" fmla="*/ 25 w 25"/>
                <a:gd name="T37" fmla="*/ 1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45">
                  <a:moveTo>
                    <a:pt x="25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1" y="30"/>
                    <a:pt x="1" y="30"/>
                  </a:cubicBezTo>
                  <a:cubicBezTo>
                    <a:pt x="1" y="30"/>
                    <a:pt x="1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9" name="Freeform 64"/>
            <p:cNvSpPr>
              <a:spLocks/>
            </p:cNvSpPr>
            <p:nvPr userDrawn="1"/>
          </p:nvSpPr>
          <p:spPr bwMode="auto">
            <a:xfrm>
              <a:off x="3603626" y="5192713"/>
              <a:ext cx="61913" cy="111125"/>
            </a:xfrm>
            <a:custGeom>
              <a:avLst/>
              <a:gdLst>
                <a:gd name="T0" fmla="*/ 25 w 25"/>
                <a:gd name="T1" fmla="*/ 1 h 45"/>
                <a:gd name="T2" fmla="*/ 2 w 25"/>
                <a:gd name="T3" fmla="*/ 14 h 45"/>
                <a:gd name="T4" fmla="*/ 1 w 25"/>
                <a:gd name="T5" fmla="*/ 15 h 45"/>
                <a:gd name="T6" fmla="*/ 1 w 25"/>
                <a:gd name="T7" fmla="*/ 15 h 45"/>
                <a:gd name="T8" fmla="*/ 0 w 25"/>
                <a:gd name="T9" fmla="*/ 15 h 45"/>
                <a:gd name="T10" fmla="*/ 0 w 25"/>
                <a:gd name="T11" fmla="*/ 15 h 45"/>
                <a:gd name="T12" fmla="*/ 0 w 25"/>
                <a:gd name="T13" fmla="*/ 16 h 45"/>
                <a:gd name="T14" fmla="*/ 0 w 25"/>
                <a:gd name="T15" fmla="*/ 16 h 45"/>
                <a:gd name="T16" fmla="*/ 0 w 25"/>
                <a:gd name="T17" fmla="*/ 16 h 45"/>
                <a:gd name="T18" fmla="*/ 0 w 25"/>
                <a:gd name="T19" fmla="*/ 17 h 45"/>
                <a:gd name="T20" fmla="*/ 0 w 25"/>
                <a:gd name="T21" fmla="*/ 19 h 45"/>
                <a:gd name="T22" fmla="*/ 0 w 25"/>
                <a:gd name="T23" fmla="*/ 45 h 45"/>
                <a:gd name="T24" fmla="*/ 1 w 25"/>
                <a:gd name="T25" fmla="*/ 45 h 45"/>
                <a:gd name="T26" fmla="*/ 22 w 25"/>
                <a:gd name="T27" fmla="*/ 32 h 45"/>
                <a:gd name="T28" fmla="*/ 24 w 25"/>
                <a:gd name="T29" fmla="*/ 31 h 45"/>
                <a:gd name="T30" fmla="*/ 24 w 25"/>
                <a:gd name="T31" fmla="*/ 31 h 45"/>
                <a:gd name="T32" fmla="*/ 24 w 25"/>
                <a:gd name="T33" fmla="*/ 31 h 45"/>
                <a:gd name="T34" fmla="*/ 25 w 25"/>
                <a:gd name="T35" fmla="*/ 30 h 45"/>
                <a:gd name="T36" fmla="*/ 25 w 25"/>
                <a:gd name="T37" fmla="*/ 30 h 45"/>
                <a:gd name="T38" fmla="*/ 25 w 25"/>
                <a:gd name="T39" fmla="*/ 29 h 45"/>
                <a:gd name="T40" fmla="*/ 25 w 25"/>
                <a:gd name="T41" fmla="*/ 29 h 45"/>
                <a:gd name="T42" fmla="*/ 25 w 25"/>
                <a:gd name="T43" fmla="*/ 28 h 45"/>
                <a:gd name="T44" fmla="*/ 25 w 25"/>
                <a:gd name="T45" fmla="*/ 28 h 45"/>
                <a:gd name="T46" fmla="*/ 25 w 25"/>
                <a:gd name="T47" fmla="*/ 2 h 45"/>
                <a:gd name="T48" fmla="*/ 25 w 25"/>
                <a:gd name="T49" fmla="*/ 1 h 45"/>
                <a:gd name="T50" fmla="*/ 25 w 25"/>
                <a:gd name="T51" fmla="*/ 1 h 45"/>
                <a:gd name="T52" fmla="*/ 25 w 25"/>
                <a:gd name="T53" fmla="*/ 0 h 45"/>
                <a:gd name="T54" fmla="*/ 25 w 25"/>
                <a:gd name="T55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" h="45">
                  <a:moveTo>
                    <a:pt x="25" y="1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0" name="Freeform 65"/>
            <p:cNvSpPr>
              <a:spLocks/>
            </p:cNvSpPr>
            <p:nvPr userDrawn="1"/>
          </p:nvSpPr>
          <p:spPr bwMode="auto">
            <a:xfrm>
              <a:off x="3540126" y="5154613"/>
              <a:ext cx="125413" cy="69850"/>
            </a:xfrm>
            <a:custGeom>
              <a:avLst/>
              <a:gdLst>
                <a:gd name="T0" fmla="*/ 50 w 51"/>
                <a:gd name="T1" fmla="*/ 15 h 29"/>
                <a:gd name="T2" fmla="*/ 51 w 51"/>
                <a:gd name="T3" fmla="*/ 14 h 29"/>
                <a:gd name="T4" fmla="*/ 50 w 51"/>
                <a:gd name="T5" fmla="*/ 14 h 29"/>
                <a:gd name="T6" fmla="*/ 27 w 51"/>
                <a:gd name="T7" fmla="*/ 0 h 29"/>
                <a:gd name="T8" fmla="*/ 27 w 51"/>
                <a:gd name="T9" fmla="*/ 0 h 29"/>
                <a:gd name="T10" fmla="*/ 26 w 51"/>
                <a:gd name="T11" fmla="*/ 0 h 29"/>
                <a:gd name="T12" fmla="*/ 25 w 51"/>
                <a:gd name="T13" fmla="*/ 0 h 29"/>
                <a:gd name="T14" fmla="*/ 24 w 51"/>
                <a:gd name="T15" fmla="*/ 0 h 29"/>
                <a:gd name="T16" fmla="*/ 24 w 51"/>
                <a:gd name="T17" fmla="*/ 0 h 29"/>
                <a:gd name="T18" fmla="*/ 24 w 51"/>
                <a:gd name="T19" fmla="*/ 0 h 29"/>
                <a:gd name="T20" fmla="*/ 1 w 51"/>
                <a:gd name="T21" fmla="*/ 14 h 29"/>
                <a:gd name="T22" fmla="*/ 0 w 51"/>
                <a:gd name="T23" fmla="*/ 14 h 29"/>
                <a:gd name="T24" fmla="*/ 25 w 51"/>
                <a:gd name="T25" fmla="*/ 29 h 29"/>
                <a:gd name="T26" fmla="*/ 25 w 51"/>
                <a:gd name="T27" fmla="*/ 29 h 29"/>
                <a:gd name="T28" fmla="*/ 26 w 51"/>
                <a:gd name="T29" fmla="*/ 29 h 29"/>
                <a:gd name="T30" fmla="*/ 27 w 51"/>
                <a:gd name="T31" fmla="*/ 28 h 29"/>
                <a:gd name="T32" fmla="*/ 50 w 51"/>
                <a:gd name="T33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29">
                  <a:moveTo>
                    <a:pt x="50" y="15"/>
                  </a:moveTo>
                  <a:cubicBezTo>
                    <a:pt x="51" y="14"/>
                    <a:pt x="51" y="14"/>
                    <a:pt x="51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7" y="28"/>
                    <a:pt x="27" y="28"/>
                    <a:pt x="27" y="28"/>
                  </a:cubicBezTo>
                  <a:lnTo>
                    <a:pt x="5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1" name="Freeform 66"/>
            <p:cNvSpPr>
              <a:spLocks noEditPoints="1"/>
            </p:cNvSpPr>
            <p:nvPr userDrawn="1"/>
          </p:nvSpPr>
          <p:spPr bwMode="auto">
            <a:xfrm>
              <a:off x="3944938" y="3741738"/>
              <a:ext cx="177800" cy="49213"/>
            </a:xfrm>
            <a:custGeom>
              <a:avLst/>
              <a:gdLst>
                <a:gd name="T0" fmla="*/ 4 w 72"/>
                <a:gd name="T1" fmla="*/ 20 h 20"/>
                <a:gd name="T2" fmla="*/ 68 w 72"/>
                <a:gd name="T3" fmla="*/ 20 h 20"/>
                <a:gd name="T4" fmla="*/ 72 w 72"/>
                <a:gd name="T5" fmla="*/ 16 h 20"/>
                <a:gd name="T6" fmla="*/ 72 w 72"/>
                <a:gd name="T7" fmla="*/ 3 h 20"/>
                <a:gd name="T8" fmla="*/ 68 w 72"/>
                <a:gd name="T9" fmla="*/ 0 h 20"/>
                <a:gd name="T10" fmla="*/ 4 w 72"/>
                <a:gd name="T11" fmla="*/ 0 h 20"/>
                <a:gd name="T12" fmla="*/ 0 w 72"/>
                <a:gd name="T13" fmla="*/ 3 h 20"/>
                <a:gd name="T14" fmla="*/ 0 w 72"/>
                <a:gd name="T15" fmla="*/ 16 h 20"/>
                <a:gd name="T16" fmla="*/ 4 w 72"/>
                <a:gd name="T17" fmla="*/ 20 h 20"/>
                <a:gd name="T18" fmla="*/ 46 w 72"/>
                <a:gd name="T19" fmla="*/ 10 h 20"/>
                <a:gd name="T20" fmla="*/ 62 w 72"/>
                <a:gd name="T21" fmla="*/ 10 h 20"/>
                <a:gd name="T22" fmla="*/ 62 w 72"/>
                <a:gd name="T23" fmla="*/ 15 h 20"/>
                <a:gd name="T24" fmla="*/ 46 w 72"/>
                <a:gd name="T25" fmla="*/ 15 h 20"/>
                <a:gd name="T26" fmla="*/ 46 w 72"/>
                <a:gd name="T27" fmla="*/ 10 h 20"/>
                <a:gd name="T28" fmla="*/ 7 w 72"/>
                <a:gd name="T29" fmla="*/ 4 h 20"/>
                <a:gd name="T30" fmla="*/ 9 w 72"/>
                <a:gd name="T31" fmla="*/ 6 h 20"/>
                <a:gd name="T32" fmla="*/ 7 w 72"/>
                <a:gd name="T33" fmla="*/ 9 h 20"/>
                <a:gd name="T34" fmla="*/ 5 w 72"/>
                <a:gd name="T35" fmla="*/ 6 h 20"/>
                <a:gd name="T36" fmla="*/ 7 w 72"/>
                <a:gd name="T37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0">
                  <a:moveTo>
                    <a:pt x="4" y="20"/>
                  </a:moveTo>
                  <a:cubicBezTo>
                    <a:pt x="68" y="20"/>
                    <a:pt x="68" y="20"/>
                    <a:pt x="68" y="20"/>
                  </a:cubicBezTo>
                  <a:cubicBezTo>
                    <a:pt x="70" y="20"/>
                    <a:pt x="72" y="18"/>
                    <a:pt x="72" y="16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2" y="1"/>
                    <a:pt x="70" y="0"/>
                    <a:pt x="6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2" y="20"/>
                    <a:pt x="4" y="20"/>
                  </a:cubicBezTo>
                  <a:close/>
                  <a:moveTo>
                    <a:pt x="46" y="10"/>
                  </a:moveTo>
                  <a:cubicBezTo>
                    <a:pt x="62" y="10"/>
                    <a:pt x="62" y="10"/>
                    <a:pt x="62" y="10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46" y="15"/>
                    <a:pt x="46" y="15"/>
                    <a:pt x="46" y="15"/>
                  </a:cubicBezTo>
                  <a:lnTo>
                    <a:pt x="46" y="10"/>
                  </a:lnTo>
                  <a:close/>
                  <a:moveTo>
                    <a:pt x="7" y="4"/>
                  </a:moveTo>
                  <a:cubicBezTo>
                    <a:pt x="8" y="4"/>
                    <a:pt x="9" y="5"/>
                    <a:pt x="9" y="6"/>
                  </a:cubicBezTo>
                  <a:cubicBezTo>
                    <a:pt x="9" y="8"/>
                    <a:pt x="8" y="9"/>
                    <a:pt x="7" y="9"/>
                  </a:cubicBezTo>
                  <a:cubicBezTo>
                    <a:pt x="6" y="9"/>
                    <a:pt x="5" y="8"/>
                    <a:pt x="5" y="6"/>
                  </a:cubicBezTo>
                  <a:cubicBezTo>
                    <a:pt x="5" y="5"/>
                    <a:pt x="6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2" name="Freeform 67"/>
            <p:cNvSpPr>
              <a:spLocks noEditPoints="1"/>
            </p:cNvSpPr>
            <p:nvPr userDrawn="1"/>
          </p:nvSpPr>
          <p:spPr bwMode="auto">
            <a:xfrm>
              <a:off x="3944938" y="3795713"/>
              <a:ext cx="177800" cy="49213"/>
            </a:xfrm>
            <a:custGeom>
              <a:avLst/>
              <a:gdLst>
                <a:gd name="T0" fmla="*/ 61 w 72"/>
                <a:gd name="T1" fmla="*/ 17 h 20"/>
                <a:gd name="T2" fmla="*/ 65 w 72"/>
                <a:gd name="T3" fmla="*/ 17 h 20"/>
                <a:gd name="T4" fmla="*/ 66 w 72"/>
                <a:gd name="T5" fmla="*/ 17 h 20"/>
                <a:gd name="T6" fmla="*/ 66 w 72"/>
                <a:gd name="T7" fmla="*/ 17 h 20"/>
                <a:gd name="T8" fmla="*/ 68 w 72"/>
                <a:gd name="T9" fmla="*/ 16 h 20"/>
                <a:gd name="T10" fmla="*/ 68 w 72"/>
                <a:gd name="T11" fmla="*/ 16 h 20"/>
                <a:gd name="T12" fmla="*/ 68 w 72"/>
                <a:gd name="T13" fmla="*/ 15 h 20"/>
                <a:gd name="T14" fmla="*/ 68 w 72"/>
                <a:gd name="T15" fmla="*/ 15 h 20"/>
                <a:gd name="T16" fmla="*/ 68 w 72"/>
                <a:gd name="T17" fmla="*/ 11 h 20"/>
                <a:gd name="T18" fmla="*/ 69 w 72"/>
                <a:gd name="T19" fmla="*/ 10 h 20"/>
                <a:gd name="T20" fmla="*/ 72 w 72"/>
                <a:gd name="T21" fmla="*/ 9 h 20"/>
                <a:gd name="T22" fmla="*/ 72 w 72"/>
                <a:gd name="T23" fmla="*/ 4 h 20"/>
                <a:gd name="T24" fmla="*/ 68 w 72"/>
                <a:gd name="T25" fmla="*/ 0 h 20"/>
                <a:gd name="T26" fmla="*/ 4 w 72"/>
                <a:gd name="T27" fmla="*/ 0 h 20"/>
                <a:gd name="T28" fmla="*/ 0 w 72"/>
                <a:gd name="T29" fmla="*/ 4 h 20"/>
                <a:gd name="T30" fmla="*/ 0 w 72"/>
                <a:gd name="T31" fmla="*/ 16 h 20"/>
                <a:gd name="T32" fmla="*/ 4 w 72"/>
                <a:gd name="T33" fmla="*/ 20 h 20"/>
                <a:gd name="T34" fmla="*/ 59 w 72"/>
                <a:gd name="T35" fmla="*/ 20 h 20"/>
                <a:gd name="T36" fmla="*/ 60 w 72"/>
                <a:gd name="T37" fmla="*/ 17 h 20"/>
                <a:gd name="T38" fmla="*/ 61 w 72"/>
                <a:gd name="T39" fmla="*/ 17 h 20"/>
                <a:gd name="T40" fmla="*/ 7 w 72"/>
                <a:gd name="T41" fmla="*/ 9 h 20"/>
                <a:gd name="T42" fmla="*/ 5 w 72"/>
                <a:gd name="T43" fmla="*/ 6 h 20"/>
                <a:gd name="T44" fmla="*/ 7 w 72"/>
                <a:gd name="T45" fmla="*/ 4 h 20"/>
                <a:gd name="T46" fmla="*/ 9 w 72"/>
                <a:gd name="T47" fmla="*/ 6 h 20"/>
                <a:gd name="T48" fmla="*/ 7 w 72"/>
                <a:gd name="T49" fmla="*/ 9 h 20"/>
                <a:gd name="T50" fmla="*/ 46 w 72"/>
                <a:gd name="T51" fmla="*/ 15 h 20"/>
                <a:gd name="T52" fmla="*/ 46 w 72"/>
                <a:gd name="T53" fmla="*/ 10 h 20"/>
                <a:gd name="T54" fmla="*/ 62 w 72"/>
                <a:gd name="T55" fmla="*/ 10 h 20"/>
                <a:gd name="T56" fmla="*/ 62 w 72"/>
                <a:gd name="T57" fmla="*/ 15 h 20"/>
                <a:gd name="T58" fmla="*/ 46 w 72"/>
                <a:gd name="T59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2" h="20">
                  <a:moveTo>
                    <a:pt x="61" y="17"/>
                  </a:moveTo>
                  <a:cubicBezTo>
                    <a:pt x="65" y="17"/>
                    <a:pt x="65" y="17"/>
                    <a:pt x="65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7"/>
                    <a:pt x="67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5"/>
                    <a:pt x="68" y="1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8" y="10"/>
                    <a:pt x="68" y="10"/>
                    <a:pt x="69" y="10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2"/>
                    <a:pt x="70" y="0"/>
                    <a:pt x="6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2" y="20"/>
                    <a:pt x="4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17"/>
                    <a:pt x="61" y="17"/>
                    <a:pt x="61" y="17"/>
                  </a:cubicBezTo>
                  <a:close/>
                  <a:moveTo>
                    <a:pt x="7" y="9"/>
                  </a:moveTo>
                  <a:cubicBezTo>
                    <a:pt x="6" y="9"/>
                    <a:pt x="5" y="8"/>
                    <a:pt x="5" y="6"/>
                  </a:cubicBezTo>
                  <a:cubicBezTo>
                    <a:pt x="5" y="5"/>
                    <a:pt x="6" y="4"/>
                    <a:pt x="7" y="4"/>
                  </a:cubicBezTo>
                  <a:cubicBezTo>
                    <a:pt x="8" y="4"/>
                    <a:pt x="9" y="5"/>
                    <a:pt x="9" y="6"/>
                  </a:cubicBezTo>
                  <a:cubicBezTo>
                    <a:pt x="9" y="8"/>
                    <a:pt x="8" y="9"/>
                    <a:pt x="7" y="9"/>
                  </a:cubicBezTo>
                  <a:close/>
                  <a:moveTo>
                    <a:pt x="46" y="15"/>
                  </a:moveTo>
                  <a:cubicBezTo>
                    <a:pt x="46" y="10"/>
                    <a:pt x="46" y="10"/>
                    <a:pt x="46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5"/>
                    <a:pt x="62" y="15"/>
                    <a:pt x="62" y="15"/>
                  </a:cubicBezTo>
                  <a:lnTo>
                    <a:pt x="4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3" name="Freeform 68"/>
            <p:cNvSpPr>
              <a:spLocks noEditPoints="1"/>
            </p:cNvSpPr>
            <p:nvPr userDrawn="1"/>
          </p:nvSpPr>
          <p:spPr bwMode="auto">
            <a:xfrm>
              <a:off x="3944938" y="3849688"/>
              <a:ext cx="165100" cy="49213"/>
            </a:xfrm>
            <a:custGeom>
              <a:avLst/>
              <a:gdLst>
                <a:gd name="T0" fmla="*/ 67 w 67"/>
                <a:gd name="T1" fmla="*/ 20 h 20"/>
                <a:gd name="T2" fmla="*/ 66 w 67"/>
                <a:gd name="T3" fmla="*/ 19 h 20"/>
                <a:gd name="T4" fmla="*/ 65 w 67"/>
                <a:gd name="T5" fmla="*/ 17 h 20"/>
                <a:gd name="T6" fmla="*/ 64 w 67"/>
                <a:gd name="T7" fmla="*/ 17 h 20"/>
                <a:gd name="T8" fmla="*/ 64 w 67"/>
                <a:gd name="T9" fmla="*/ 17 h 20"/>
                <a:gd name="T10" fmla="*/ 64 w 67"/>
                <a:gd name="T11" fmla="*/ 17 h 20"/>
                <a:gd name="T12" fmla="*/ 60 w 67"/>
                <a:gd name="T13" fmla="*/ 17 h 20"/>
                <a:gd name="T14" fmla="*/ 59 w 67"/>
                <a:gd name="T15" fmla="*/ 17 h 20"/>
                <a:gd name="T16" fmla="*/ 58 w 67"/>
                <a:gd name="T17" fmla="*/ 15 h 20"/>
                <a:gd name="T18" fmla="*/ 46 w 67"/>
                <a:gd name="T19" fmla="*/ 15 h 20"/>
                <a:gd name="T20" fmla="*/ 46 w 67"/>
                <a:gd name="T21" fmla="*/ 10 h 20"/>
                <a:gd name="T22" fmla="*/ 58 w 67"/>
                <a:gd name="T23" fmla="*/ 10 h 20"/>
                <a:gd name="T24" fmla="*/ 61 w 67"/>
                <a:gd name="T25" fmla="*/ 8 h 20"/>
                <a:gd name="T26" fmla="*/ 61 w 67"/>
                <a:gd name="T27" fmla="*/ 7 h 20"/>
                <a:gd name="T28" fmla="*/ 61 w 67"/>
                <a:gd name="T29" fmla="*/ 7 h 20"/>
                <a:gd name="T30" fmla="*/ 61 w 67"/>
                <a:gd name="T31" fmla="*/ 5 h 20"/>
                <a:gd name="T32" fmla="*/ 61 w 67"/>
                <a:gd name="T33" fmla="*/ 5 h 20"/>
                <a:gd name="T34" fmla="*/ 62 w 67"/>
                <a:gd name="T35" fmla="*/ 5 h 20"/>
                <a:gd name="T36" fmla="*/ 61 w 67"/>
                <a:gd name="T37" fmla="*/ 4 h 20"/>
                <a:gd name="T38" fmla="*/ 58 w 67"/>
                <a:gd name="T39" fmla="*/ 1 h 20"/>
                <a:gd name="T40" fmla="*/ 58 w 67"/>
                <a:gd name="T41" fmla="*/ 0 h 20"/>
                <a:gd name="T42" fmla="*/ 58 w 67"/>
                <a:gd name="T43" fmla="*/ 0 h 20"/>
                <a:gd name="T44" fmla="*/ 4 w 67"/>
                <a:gd name="T45" fmla="*/ 0 h 20"/>
                <a:gd name="T46" fmla="*/ 0 w 67"/>
                <a:gd name="T47" fmla="*/ 4 h 20"/>
                <a:gd name="T48" fmla="*/ 0 w 67"/>
                <a:gd name="T49" fmla="*/ 16 h 20"/>
                <a:gd name="T50" fmla="*/ 4 w 67"/>
                <a:gd name="T51" fmla="*/ 20 h 20"/>
                <a:gd name="T52" fmla="*/ 66 w 67"/>
                <a:gd name="T53" fmla="*/ 20 h 20"/>
                <a:gd name="T54" fmla="*/ 67 w 67"/>
                <a:gd name="T55" fmla="*/ 20 h 20"/>
                <a:gd name="T56" fmla="*/ 7 w 67"/>
                <a:gd name="T57" fmla="*/ 9 h 20"/>
                <a:gd name="T58" fmla="*/ 5 w 67"/>
                <a:gd name="T59" fmla="*/ 6 h 20"/>
                <a:gd name="T60" fmla="*/ 7 w 67"/>
                <a:gd name="T61" fmla="*/ 4 h 20"/>
                <a:gd name="T62" fmla="*/ 9 w 67"/>
                <a:gd name="T63" fmla="*/ 6 h 20"/>
                <a:gd name="T64" fmla="*/ 7 w 67"/>
                <a:gd name="T65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20">
                  <a:moveTo>
                    <a:pt x="67" y="20"/>
                  </a:moveTo>
                  <a:cubicBezTo>
                    <a:pt x="67" y="19"/>
                    <a:pt x="66" y="19"/>
                    <a:pt x="66" y="19"/>
                  </a:cubicBezTo>
                  <a:cubicBezTo>
                    <a:pt x="66" y="18"/>
                    <a:pt x="65" y="18"/>
                    <a:pt x="65" y="17"/>
                  </a:cubicBezTo>
                  <a:cubicBezTo>
                    <a:pt x="65" y="17"/>
                    <a:pt x="64" y="17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1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6"/>
                    <a:pt x="61" y="6"/>
                    <a:pt x="61" y="5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2" y="5"/>
                    <a:pt x="61" y="4"/>
                    <a:pt x="61" y="4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8" y="1"/>
                    <a:pt x="58" y="1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2" y="20"/>
                    <a:pt x="4" y="20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7" y="20"/>
                    <a:pt x="67" y="20"/>
                    <a:pt x="67" y="20"/>
                  </a:cubicBezTo>
                  <a:close/>
                  <a:moveTo>
                    <a:pt x="7" y="9"/>
                  </a:moveTo>
                  <a:cubicBezTo>
                    <a:pt x="6" y="9"/>
                    <a:pt x="5" y="8"/>
                    <a:pt x="5" y="6"/>
                  </a:cubicBezTo>
                  <a:cubicBezTo>
                    <a:pt x="5" y="5"/>
                    <a:pt x="6" y="4"/>
                    <a:pt x="7" y="4"/>
                  </a:cubicBezTo>
                  <a:cubicBezTo>
                    <a:pt x="8" y="4"/>
                    <a:pt x="9" y="5"/>
                    <a:pt x="9" y="6"/>
                  </a:cubicBezTo>
                  <a:cubicBezTo>
                    <a:pt x="9" y="8"/>
                    <a:pt x="8" y="9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4" name="Freeform 69"/>
            <p:cNvSpPr>
              <a:spLocks noEditPoints="1"/>
            </p:cNvSpPr>
            <p:nvPr userDrawn="1"/>
          </p:nvSpPr>
          <p:spPr bwMode="auto">
            <a:xfrm>
              <a:off x="4089401" y="3821113"/>
              <a:ext cx="93663" cy="92075"/>
            </a:xfrm>
            <a:custGeom>
              <a:avLst/>
              <a:gdLst>
                <a:gd name="T0" fmla="*/ 33 w 38"/>
                <a:gd name="T1" fmla="*/ 11 h 38"/>
                <a:gd name="T2" fmla="*/ 31 w 38"/>
                <a:gd name="T3" fmla="*/ 10 h 38"/>
                <a:gd name="T4" fmla="*/ 29 w 38"/>
                <a:gd name="T5" fmla="*/ 6 h 38"/>
                <a:gd name="T6" fmla="*/ 29 w 38"/>
                <a:gd name="T7" fmla="*/ 6 h 38"/>
                <a:gd name="T8" fmla="*/ 26 w 38"/>
                <a:gd name="T9" fmla="*/ 1 h 38"/>
                <a:gd name="T10" fmla="*/ 21 w 38"/>
                <a:gd name="T11" fmla="*/ 5 h 38"/>
                <a:gd name="T12" fmla="*/ 21 w 38"/>
                <a:gd name="T13" fmla="*/ 5 h 38"/>
                <a:gd name="T14" fmla="*/ 19 w 38"/>
                <a:gd name="T15" fmla="*/ 4 h 38"/>
                <a:gd name="T16" fmla="*/ 15 w 38"/>
                <a:gd name="T17" fmla="*/ 0 h 38"/>
                <a:gd name="T18" fmla="*/ 11 w 38"/>
                <a:gd name="T19" fmla="*/ 2 h 38"/>
                <a:gd name="T20" fmla="*/ 11 w 38"/>
                <a:gd name="T21" fmla="*/ 5 h 38"/>
                <a:gd name="T22" fmla="*/ 10 w 38"/>
                <a:gd name="T23" fmla="*/ 8 h 38"/>
                <a:gd name="T24" fmla="*/ 7 w 38"/>
                <a:gd name="T25" fmla="*/ 10 h 38"/>
                <a:gd name="T26" fmla="*/ 3 w 38"/>
                <a:gd name="T27" fmla="*/ 9 h 38"/>
                <a:gd name="T28" fmla="*/ 1 w 38"/>
                <a:gd name="T29" fmla="*/ 12 h 38"/>
                <a:gd name="T30" fmla="*/ 4 w 38"/>
                <a:gd name="T31" fmla="*/ 14 h 38"/>
                <a:gd name="T32" fmla="*/ 5 w 38"/>
                <a:gd name="T33" fmla="*/ 17 h 38"/>
                <a:gd name="T34" fmla="*/ 5 w 38"/>
                <a:gd name="T35" fmla="*/ 19 h 38"/>
                <a:gd name="T36" fmla="*/ 3 w 38"/>
                <a:gd name="T37" fmla="*/ 22 h 38"/>
                <a:gd name="T38" fmla="*/ 2 w 38"/>
                <a:gd name="T39" fmla="*/ 27 h 38"/>
                <a:gd name="T40" fmla="*/ 5 w 38"/>
                <a:gd name="T41" fmla="*/ 27 h 38"/>
                <a:gd name="T42" fmla="*/ 8 w 38"/>
                <a:gd name="T43" fmla="*/ 28 h 38"/>
                <a:gd name="T44" fmla="*/ 9 w 38"/>
                <a:gd name="T45" fmla="*/ 29 h 38"/>
                <a:gd name="T46" fmla="*/ 10 w 38"/>
                <a:gd name="T47" fmla="*/ 32 h 38"/>
                <a:gd name="T48" fmla="*/ 10 w 38"/>
                <a:gd name="T49" fmla="*/ 32 h 38"/>
                <a:gd name="T50" fmla="*/ 9 w 38"/>
                <a:gd name="T51" fmla="*/ 35 h 38"/>
                <a:gd name="T52" fmla="*/ 14 w 38"/>
                <a:gd name="T53" fmla="*/ 35 h 38"/>
                <a:gd name="T54" fmla="*/ 17 w 38"/>
                <a:gd name="T55" fmla="*/ 34 h 38"/>
                <a:gd name="T56" fmla="*/ 19 w 38"/>
                <a:gd name="T57" fmla="*/ 34 h 38"/>
                <a:gd name="T58" fmla="*/ 22 w 38"/>
                <a:gd name="T59" fmla="*/ 35 h 38"/>
                <a:gd name="T60" fmla="*/ 24 w 38"/>
                <a:gd name="T61" fmla="*/ 38 h 38"/>
                <a:gd name="T62" fmla="*/ 27 w 38"/>
                <a:gd name="T63" fmla="*/ 33 h 38"/>
                <a:gd name="T64" fmla="*/ 27 w 38"/>
                <a:gd name="T65" fmla="*/ 33 h 38"/>
                <a:gd name="T66" fmla="*/ 29 w 38"/>
                <a:gd name="T67" fmla="*/ 29 h 38"/>
                <a:gd name="T68" fmla="*/ 32 w 38"/>
                <a:gd name="T69" fmla="*/ 28 h 38"/>
                <a:gd name="T70" fmla="*/ 35 w 38"/>
                <a:gd name="T71" fmla="*/ 29 h 38"/>
                <a:gd name="T72" fmla="*/ 35 w 38"/>
                <a:gd name="T73" fmla="*/ 24 h 38"/>
                <a:gd name="T74" fmla="*/ 34 w 38"/>
                <a:gd name="T75" fmla="*/ 21 h 38"/>
                <a:gd name="T76" fmla="*/ 34 w 38"/>
                <a:gd name="T77" fmla="*/ 19 h 38"/>
                <a:gd name="T78" fmla="*/ 38 w 38"/>
                <a:gd name="T79" fmla="*/ 15 h 38"/>
                <a:gd name="T80" fmla="*/ 34 w 38"/>
                <a:gd name="T81" fmla="*/ 11 h 38"/>
                <a:gd name="T82" fmla="*/ 19 w 38"/>
                <a:gd name="T83" fmla="*/ 27 h 38"/>
                <a:gd name="T84" fmla="*/ 13 w 38"/>
                <a:gd name="T85" fmla="*/ 24 h 38"/>
                <a:gd name="T86" fmla="*/ 12 w 38"/>
                <a:gd name="T87" fmla="*/ 16 h 38"/>
                <a:gd name="T88" fmla="*/ 19 w 38"/>
                <a:gd name="T89" fmla="*/ 11 h 38"/>
                <a:gd name="T90" fmla="*/ 27 w 38"/>
                <a:gd name="T9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" h="38">
                  <a:moveTo>
                    <a:pt x="34" y="11"/>
                  </a:moveTo>
                  <a:cubicBezTo>
                    <a:pt x="33" y="11"/>
                    <a:pt x="33" y="11"/>
                    <a:pt x="33" y="11"/>
                  </a:cubicBezTo>
                  <a:cubicBezTo>
                    <a:pt x="32" y="11"/>
                    <a:pt x="31" y="11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10"/>
                    <a:pt x="30" y="9"/>
                    <a:pt x="29" y="9"/>
                  </a:cubicBezTo>
                  <a:cubicBezTo>
                    <a:pt x="29" y="8"/>
                    <a:pt x="29" y="7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3" y="4"/>
                    <a:pt x="22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5"/>
                    <a:pt x="20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4"/>
                    <a:pt x="16" y="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6"/>
                    <a:pt x="11" y="7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9" y="8"/>
                    <a:pt x="9" y="9"/>
                  </a:cubicBezTo>
                  <a:cubicBezTo>
                    <a:pt x="8" y="9"/>
                    <a:pt x="7" y="10"/>
                    <a:pt x="7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20"/>
                    <a:pt x="4" y="21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7"/>
                    <a:pt x="7" y="27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8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0"/>
                    <a:pt x="10" y="31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5" y="34"/>
                    <a:pt x="16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4"/>
                    <a:pt x="18" y="34"/>
                    <a:pt x="19" y="34"/>
                  </a:cubicBezTo>
                  <a:cubicBezTo>
                    <a:pt x="20" y="34"/>
                    <a:pt x="21" y="34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2"/>
                    <a:pt x="27" y="31"/>
                    <a:pt x="28" y="31"/>
                  </a:cubicBezTo>
                  <a:cubicBezTo>
                    <a:pt x="29" y="30"/>
                    <a:pt x="29" y="30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0" y="29"/>
                    <a:pt x="31" y="28"/>
                    <a:pt x="32" y="28"/>
                  </a:cubicBezTo>
                  <a:cubicBezTo>
                    <a:pt x="32" y="28"/>
                    <a:pt x="32" y="28"/>
                    <a:pt x="32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4" y="22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0"/>
                    <a:pt x="34" y="20"/>
                    <a:pt x="34" y="19"/>
                  </a:cubicBezTo>
                  <a:cubicBezTo>
                    <a:pt x="34" y="18"/>
                    <a:pt x="34" y="17"/>
                    <a:pt x="35" y="16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7" y="11"/>
                    <a:pt x="37" y="11"/>
                    <a:pt x="37" y="11"/>
                  </a:cubicBezTo>
                  <a:lnTo>
                    <a:pt x="34" y="11"/>
                  </a:lnTo>
                  <a:close/>
                  <a:moveTo>
                    <a:pt x="26" y="23"/>
                  </a:moveTo>
                  <a:cubicBezTo>
                    <a:pt x="25" y="25"/>
                    <a:pt x="22" y="27"/>
                    <a:pt x="19" y="27"/>
                  </a:cubicBezTo>
                  <a:cubicBezTo>
                    <a:pt x="18" y="27"/>
                    <a:pt x="17" y="27"/>
                    <a:pt x="16" y="26"/>
                  </a:cubicBezTo>
                  <a:cubicBezTo>
                    <a:pt x="14" y="25"/>
                    <a:pt x="13" y="25"/>
                    <a:pt x="13" y="24"/>
                  </a:cubicBezTo>
                  <a:cubicBezTo>
                    <a:pt x="12" y="22"/>
                    <a:pt x="11" y="21"/>
                    <a:pt x="11" y="19"/>
                  </a:cubicBezTo>
                  <a:cubicBezTo>
                    <a:pt x="11" y="18"/>
                    <a:pt x="12" y="17"/>
                    <a:pt x="12" y="16"/>
                  </a:cubicBezTo>
                  <a:cubicBezTo>
                    <a:pt x="12" y="15"/>
                    <a:pt x="12" y="15"/>
                    <a:pt x="13" y="15"/>
                  </a:cubicBezTo>
                  <a:cubicBezTo>
                    <a:pt x="14" y="13"/>
                    <a:pt x="17" y="11"/>
                    <a:pt x="19" y="11"/>
                  </a:cubicBezTo>
                  <a:cubicBezTo>
                    <a:pt x="20" y="11"/>
                    <a:pt x="21" y="11"/>
                    <a:pt x="23" y="12"/>
                  </a:cubicBezTo>
                  <a:cubicBezTo>
                    <a:pt x="25" y="13"/>
                    <a:pt x="27" y="16"/>
                    <a:pt x="27" y="19"/>
                  </a:cubicBezTo>
                  <a:cubicBezTo>
                    <a:pt x="27" y="20"/>
                    <a:pt x="27" y="21"/>
                    <a:pt x="2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5" name="Oval 70"/>
            <p:cNvSpPr>
              <a:spLocks noChangeArrowheads="1"/>
            </p:cNvSpPr>
            <p:nvPr userDrawn="1"/>
          </p:nvSpPr>
          <p:spPr bwMode="auto">
            <a:xfrm>
              <a:off x="4127501" y="3857625"/>
              <a:ext cx="19050" cy="19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6" name="Freeform 71"/>
            <p:cNvSpPr>
              <a:spLocks/>
            </p:cNvSpPr>
            <p:nvPr userDrawn="1"/>
          </p:nvSpPr>
          <p:spPr bwMode="auto">
            <a:xfrm>
              <a:off x="5548313" y="5219700"/>
              <a:ext cx="161925" cy="49213"/>
            </a:xfrm>
            <a:custGeom>
              <a:avLst/>
              <a:gdLst>
                <a:gd name="T0" fmla="*/ 0 w 66"/>
                <a:gd name="T1" fmla="*/ 0 h 20"/>
                <a:gd name="T2" fmla="*/ 0 w 66"/>
                <a:gd name="T3" fmla="*/ 12 h 20"/>
                <a:gd name="T4" fmla="*/ 29 w 66"/>
                <a:gd name="T5" fmla="*/ 19 h 20"/>
                <a:gd name="T6" fmla="*/ 30 w 66"/>
                <a:gd name="T7" fmla="*/ 19 h 20"/>
                <a:gd name="T8" fmla="*/ 31 w 66"/>
                <a:gd name="T9" fmla="*/ 19 h 20"/>
                <a:gd name="T10" fmla="*/ 33 w 66"/>
                <a:gd name="T11" fmla="*/ 20 h 20"/>
                <a:gd name="T12" fmla="*/ 35 w 66"/>
                <a:gd name="T13" fmla="*/ 19 h 20"/>
                <a:gd name="T14" fmla="*/ 36 w 66"/>
                <a:gd name="T15" fmla="*/ 19 h 20"/>
                <a:gd name="T16" fmla="*/ 36 w 66"/>
                <a:gd name="T17" fmla="*/ 19 h 20"/>
                <a:gd name="T18" fmla="*/ 66 w 66"/>
                <a:gd name="T19" fmla="*/ 12 h 20"/>
                <a:gd name="T20" fmla="*/ 66 w 66"/>
                <a:gd name="T21" fmla="*/ 0 h 20"/>
                <a:gd name="T22" fmla="*/ 33 w 66"/>
                <a:gd name="T23" fmla="*/ 6 h 20"/>
                <a:gd name="T24" fmla="*/ 0 w 66"/>
                <a:gd name="T2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20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3" y="16"/>
                    <a:pt x="15" y="19"/>
                    <a:pt x="29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1" y="19"/>
                    <a:pt x="31" y="19"/>
                  </a:cubicBezTo>
                  <a:cubicBezTo>
                    <a:pt x="32" y="20"/>
                    <a:pt x="32" y="20"/>
                    <a:pt x="33" y="20"/>
                  </a:cubicBezTo>
                  <a:cubicBezTo>
                    <a:pt x="34" y="20"/>
                    <a:pt x="34" y="20"/>
                    <a:pt x="35" y="19"/>
                  </a:cubicBezTo>
                  <a:cubicBezTo>
                    <a:pt x="35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51" y="19"/>
                    <a:pt x="62" y="16"/>
                    <a:pt x="66" y="12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59" y="4"/>
                    <a:pt x="46" y="6"/>
                    <a:pt x="33" y="6"/>
                  </a:cubicBezTo>
                  <a:cubicBezTo>
                    <a:pt x="20" y="6"/>
                    <a:pt x="6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7" name="Freeform 72"/>
            <p:cNvSpPr>
              <a:spLocks/>
            </p:cNvSpPr>
            <p:nvPr userDrawn="1"/>
          </p:nvSpPr>
          <p:spPr bwMode="auto">
            <a:xfrm>
              <a:off x="5548313" y="5303838"/>
              <a:ext cx="161925" cy="55563"/>
            </a:xfrm>
            <a:custGeom>
              <a:avLst/>
              <a:gdLst>
                <a:gd name="T0" fmla="*/ 0 w 66"/>
                <a:gd name="T1" fmla="*/ 0 h 23"/>
                <a:gd name="T2" fmla="*/ 0 w 66"/>
                <a:gd name="T3" fmla="*/ 11 h 23"/>
                <a:gd name="T4" fmla="*/ 0 w 66"/>
                <a:gd name="T5" fmla="*/ 11 h 23"/>
                <a:gd name="T6" fmla="*/ 33 w 66"/>
                <a:gd name="T7" fmla="*/ 23 h 23"/>
                <a:gd name="T8" fmla="*/ 66 w 66"/>
                <a:gd name="T9" fmla="*/ 11 h 23"/>
                <a:gd name="T10" fmla="*/ 66 w 66"/>
                <a:gd name="T11" fmla="*/ 11 h 23"/>
                <a:gd name="T12" fmla="*/ 66 w 66"/>
                <a:gd name="T13" fmla="*/ 0 h 23"/>
                <a:gd name="T14" fmla="*/ 33 w 66"/>
                <a:gd name="T15" fmla="*/ 7 h 23"/>
                <a:gd name="T16" fmla="*/ 0 w 6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23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8"/>
                    <a:pt x="16" y="23"/>
                    <a:pt x="33" y="23"/>
                  </a:cubicBezTo>
                  <a:cubicBezTo>
                    <a:pt x="50" y="23"/>
                    <a:pt x="64" y="18"/>
                    <a:pt x="66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0" y="4"/>
                    <a:pt x="49" y="7"/>
                    <a:pt x="33" y="7"/>
                  </a:cubicBezTo>
                  <a:cubicBezTo>
                    <a:pt x="17" y="7"/>
                    <a:pt x="5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8" name="Freeform 73"/>
            <p:cNvSpPr>
              <a:spLocks/>
            </p:cNvSpPr>
            <p:nvPr userDrawn="1"/>
          </p:nvSpPr>
          <p:spPr bwMode="auto">
            <a:xfrm>
              <a:off x="5548313" y="5262563"/>
              <a:ext cx="161925" cy="49213"/>
            </a:xfrm>
            <a:custGeom>
              <a:avLst/>
              <a:gdLst>
                <a:gd name="T0" fmla="*/ 36 w 66"/>
                <a:gd name="T1" fmla="*/ 7 h 20"/>
                <a:gd name="T2" fmla="*/ 33 w 66"/>
                <a:gd name="T3" fmla="*/ 7 h 20"/>
                <a:gd name="T4" fmla="*/ 29 w 66"/>
                <a:gd name="T5" fmla="*/ 7 h 20"/>
                <a:gd name="T6" fmla="*/ 7 w 66"/>
                <a:gd name="T7" fmla="*/ 3 h 20"/>
                <a:gd name="T8" fmla="*/ 0 w 66"/>
                <a:gd name="T9" fmla="*/ 0 h 20"/>
                <a:gd name="T10" fmla="*/ 0 w 66"/>
                <a:gd name="T11" fmla="*/ 12 h 20"/>
                <a:gd name="T12" fmla="*/ 33 w 66"/>
                <a:gd name="T13" fmla="*/ 20 h 20"/>
                <a:gd name="T14" fmla="*/ 66 w 66"/>
                <a:gd name="T15" fmla="*/ 12 h 20"/>
                <a:gd name="T16" fmla="*/ 66 w 66"/>
                <a:gd name="T17" fmla="*/ 0 h 20"/>
                <a:gd name="T18" fmla="*/ 59 w 66"/>
                <a:gd name="T19" fmla="*/ 3 h 20"/>
                <a:gd name="T20" fmla="*/ 36 w 66"/>
                <a:gd name="T21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20">
                  <a:moveTo>
                    <a:pt x="36" y="7"/>
                  </a:moveTo>
                  <a:cubicBezTo>
                    <a:pt x="35" y="7"/>
                    <a:pt x="34" y="7"/>
                    <a:pt x="33" y="7"/>
                  </a:cubicBezTo>
                  <a:cubicBezTo>
                    <a:pt x="32" y="7"/>
                    <a:pt x="31" y="7"/>
                    <a:pt x="29" y="7"/>
                  </a:cubicBezTo>
                  <a:cubicBezTo>
                    <a:pt x="20" y="6"/>
                    <a:pt x="12" y="5"/>
                    <a:pt x="7" y="3"/>
                  </a:cubicBezTo>
                  <a:cubicBezTo>
                    <a:pt x="4" y="2"/>
                    <a:pt x="2" y="1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16"/>
                    <a:pt x="16" y="20"/>
                    <a:pt x="33" y="20"/>
                  </a:cubicBezTo>
                  <a:cubicBezTo>
                    <a:pt x="50" y="20"/>
                    <a:pt x="62" y="16"/>
                    <a:pt x="66" y="12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4" y="1"/>
                    <a:pt x="62" y="2"/>
                    <a:pt x="59" y="3"/>
                  </a:cubicBezTo>
                  <a:cubicBezTo>
                    <a:pt x="54" y="5"/>
                    <a:pt x="46" y="6"/>
                    <a:pt x="3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9" name="Freeform 74"/>
            <p:cNvSpPr>
              <a:spLocks/>
            </p:cNvSpPr>
            <p:nvPr userDrawn="1"/>
          </p:nvSpPr>
          <p:spPr bwMode="auto">
            <a:xfrm>
              <a:off x="5548313" y="5170488"/>
              <a:ext cx="161925" cy="53975"/>
            </a:xfrm>
            <a:custGeom>
              <a:avLst/>
              <a:gdLst>
                <a:gd name="T0" fmla="*/ 66 w 66"/>
                <a:gd name="T1" fmla="*/ 11 h 22"/>
                <a:gd name="T2" fmla="*/ 33 w 66"/>
                <a:gd name="T3" fmla="*/ 0 h 22"/>
                <a:gd name="T4" fmla="*/ 0 w 66"/>
                <a:gd name="T5" fmla="*/ 11 h 22"/>
                <a:gd name="T6" fmla="*/ 0 w 66"/>
                <a:gd name="T7" fmla="*/ 12 h 22"/>
                <a:gd name="T8" fmla="*/ 0 w 66"/>
                <a:gd name="T9" fmla="*/ 15 h 22"/>
                <a:gd name="T10" fmla="*/ 33 w 66"/>
                <a:gd name="T11" fmla="*/ 22 h 22"/>
                <a:gd name="T12" fmla="*/ 66 w 66"/>
                <a:gd name="T13" fmla="*/ 15 h 22"/>
                <a:gd name="T14" fmla="*/ 66 w 66"/>
                <a:gd name="T15" fmla="*/ 12 h 22"/>
                <a:gd name="T16" fmla="*/ 66 w 66"/>
                <a:gd name="T17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22">
                  <a:moveTo>
                    <a:pt x="66" y="11"/>
                  </a:moveTo>
                  <a:cubicBezTo>
                    <a:pt x="64" y="6"/>
                    <a:pt x="53" y="0"/>
                    <a:pt x="33" y="0"/>
                  </a:cubicBezTo>
                  <a:cubicBezTo>
                    <a:pt x="13" y="0"/>
                    <a:pt x="2" y="6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" y="19"/>
                    <a:pt x="16" y="22"/>
                    <a:pt x="33" y="22"/>
                  </a:cubicBezTo>
                  <a:cubicBezTo>
                    <a:pt x="50" y="22"/>
                    <a:pt x="62" y="19"/>
                    <a:pt x="66" y="15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6" y="12"/>
                    <a:pt x="66" y="11"/>
                    <a:pt x="6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0" name="Oval 75"/>
            <p:cNvSpPr>
              <a:spLocks noChangeArrowheads="1"/>
            </p:cNvSpPr>
            <p:nvPr userDrawn="1"/>
          </p:nvSpPr>
          <p:spPr bwMode="auto">
            <a:xfrm>
              <a:off x="6096001" y="5694363"/>
              <a:ext cx="1588" cy="15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1" name="Oval 76"/>
            <p:cNvSpPr>
              <a:spLocks noChangeArrowheads="1"/>
            </p:cNvSpPr>
            <p:nvPr userDrawn="1"/>
          </p:nvSpPr>
          <p:spPr bwMode="auto">
            <a:xfrm>
              <a:off x="6015038" y="5811838"/>
              <a:ext cx="41275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2" name="Freeform 77"/>
            <p:cNvSpPr>
              <a:spLocks noEditPoints="1"/>
            </p:cNvSpPr>
            <p:nvPr userDrawn="1"/>
          </p:nvSpPr>
          <p:spPr bwMode="auto">
            <a:xfrm>
              <a:off x="5921376" y="5614988"/>
              <a:ext cx="233363" cy="222250"/>
            </a:xfrm>
            <a:custGeom>
              <a:avLst/>
              <a:gdLst>
                <a:gd name="T0" fmla="*/ 86 w 95"/>
                <a:gd name="T1" fmla="*/ 20 h 90"/>
                <a:gd name="T2" fmla="*/ 95 w 95"/>
                <a:gd name="T3" fmla="*/ 11 h 90"/>
                <a:gd name="T4" fmla="*/ 86 w 95"/>
                <a:gd name="T5" fmla="*/ 3 h 90"/>
                <a:gd name="T6" fmla="*/ 77 w 95"/>
                <a:gd name="T7" fmla="*/ 11 h 90"/>
                <a:gd name="T8" fmla="*/ 80 w 95"/>
                <a:gd name="T9" fmla="*/ 18 h 90"/>
                <a:gd name="T10" fmla="*/ 70 w 95"/>
                <a:gd name="T11" fmla="*/ 30 h 90"/>
                <a:gd name="T12" fmla="*/ 51 w 95"/>
                <a:gd name="T13" fmla="*/ 12 h 90"/>
                <a:gd name="T14" fmla="*/ 32 w 95"/>
                <a:gd name="T15" fmla="*/ 26 h 90"/>
                <a:gd name="T16" fmla="*/ 25 w 95"/>
                <a:gd name="T17" fmla="*/ 25 h 90"/>
                <a:gd name="T18" fmla="*/ 24 w 95"/>
                <a:gd name="T19" fmla="*/ 25 h 90"/>
                <a:gd name="T20" fmla="*/ 16 w 95"/>
                <a:gd name="T21" fmla="*/ 15 h 90"/>
                <a:gd name="T22" fmla="*/ 19 w 95"/>
                <a:gd name="T23" fmla="*/ 9 h 90"/>
                <a:gd name="T24" fmla="*/ 10 w 95"/>
                <a:gd name="T25" fmla="*/ 0 h 90"/>
                <a:gd name="T26" fmla="*/ 1 w 95"/>
                <a:gd name="T27" fmla="*/ 9 h 90"/>
                <a:gd name="T28" fmla="*/ 10 w 95"/>
                <a:gd name="T29" fmla="*/ 18 h 90"/>
                <a:gd name="T30" fmla="*/ 13 w 95"/>
                <a:gd name="T31" fmla="*/ 17 h 90"/>
                <a:gd name="T32" fmla="*/ 19 w 95"/>
                <a:gd name="T33" fmla="*/ 26 h 90"/>
                <a:gd name="T34" fmla="*/ 5 w 95"/>
                <a:gd name="T35" fmla="*/ 45 h 90"/>
                <a:gd name="T36" fmla="*/ 18 w 95"/>
                <a:gd name="T37" fmla="*/ 65 h 90"/>
                <a:gd name="T38" fmla="*/ 12 w 95"/>
                <a:gd name="T39" fmla="*/ 71 h 90"/>
                <a:gd name="T40" fmla="*/ 8 w 95"/>
                <a:gd name="T41" fmla="*/ 70 h 90"/>
                <a:gd name="T42" fmla="*/ 0 w 95"/>
                <a:gd name="T43" fmla="*/ 79 h 90"/>
                <a:gd name="T44" fmla="*/ 8 w 95"/>
                <a:gd name="T45" fmla="*/ 88 h 90"/>
                <a:gd name="T46" fmla="*/ 17 w 95"/>
                <a:gd name="T47" fmla="*/ 79 h 90"/>
                <a:gd name="T48" fmla="*/ 15 w 95"/>
                <a:gd name="T49" fmla="*/ 73 h 90"/>
                <a:gd name="T50" fmla="*/ 23 w 95"/>
                <a:gd name="T51" fmla="*/ 66 h 90"/>
                <a:gd name="T52" fmla="*/ 25 w 95"/>
                <a:gd name="T53" fmla="*/ 66 h 90"/>
                <a:gd name="T54" fmla="*/ 44 w 95"/>
                <a:gd name="T55" fmla="*/ 66 h 90"/>
                <a:gd name="T56" fmla="*/ 44 w 95"/>
                <a:gd name="T57" fmla="*/ 80 h 90"/>
                <a:gd name="T58" fmla="*/ 48 w 95"/>
                <a:gd name="T59" fmla="*/ 80 h 90"/>
                <a:gd name="T60" fmla="*/ 48 w 95"/>
                <a:gd name="T61" fmla="*/ 66 h 90"/>
                <a:gd name="T62" fmla="*/ 68 w 95"/>
                <a:gd name="T63" fmla="*/ 66 h 90"/>
                <a:gd name="T64" fmla="*/ 77 w 95"/>
                <a:gd name="T65" fmla="*/ 74 h 90"/>
                <a:gd name="T66" fmla="*/ 73 w 95"/>
                <a:gd name="T67" fmla="*/ 81 h 90"/>
                <a:gd name="T68" fmla="*/ 82 w 95"/>
                <a:gd name="T69" fmla="*/ 90 h 90"/>
                <a:gd name="T70" fmla="*/ 91 w 95"/>
                <a:gd name="T71" fmla="*/ 81 h 90"/>
                <a:gd name="T72" fmla="*/ 82 w 95"/>
                <a:gd name="T73" fmla="*/ 72 h 90"/>
                <a:gd name="T74" fmla="*/ 81 w 95"/>
                <a:gd name="T75" fmla="*/ 73 h 90"/>
                <a:gd name="T76" fmla="*/ 81 w 95"/>
                <a:gd name="T77" fmla="*/ 72 h 90"/>
                <a:gd name="T78" fmla="*/ 74 w 95"/>
                <a:gd name="T79" fmla="*/ 66 h 90"/>
                <a:gd name="T80" fmla="*/ 87 w 95"/>
                <a:gd name="T81" fmla="*/ 49 h 90"/>
                <a:gd name="T82" fmla="*/ 73 w 95"/>
                <a:gd name="T83" fmla="*/ 33 h 90"/>
                <a:gd name="T84" fmla="*/ 84 w 95"/>
                <a:gd name="T85" fmla="*/ 20 h 90"/>
                <a:gd name="T86" fmla="*/ 86 w 95"/>
                <a:gd name="T87" fmla="*/ 20 h 90"/>
                <a:gd name="T88" fmla="*/ 71 w 95"/>
                <a:gd name="T89" fmla="*/ 32 h 90"/>
                <a:gd name="T90" fmla="*/ 71 w 95"/>
                <a:gd name="T91" fmla="*/ 32 h 90"/>
                <a:gd name="T92" fmla="*/ 71 w 95"/>
                <a:gd name="T93" fmla="*/ 32 h 90"/>
                <a:gd name="T94" fmla="*/ 71 w 95"/>
                <a:gd name="T95" fmla="*/ 32 h 90"/>
                <a:gd name="T96" fmla="*/ 71 w 95"/>
                <a:gd name="T97" fmla="*/ 3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5" h="90">
                  <a:moveTo>
                    <a:pt x="86" y="20"/>
                  </a:moveTo>
                  <a:cubicBezTo>
                    <a:pt x="91" y="20"/>
                    <a:pt x="95" y="16"/>
                    <a:pt x="95" y="11"/>
                  </a:cubicBezTo>
                  <a:cubicBezTo>
                    <a:pt x="95" y="6"/>
                    <a:pt x="91" y="3"/>
                    <a:pt x="86" y="3"/>
                  </a:cubicBezTo>
                  <a:cubicBezTo>
                    <a:pt x="81" y="3"/>
                    <a:pt x="77" y="6"/>
                    <a:pt x="77" y="11"/>
                  </a:cubicBezTo>
                  <a:cubicBezTo>
                    <a:pt x="77" y="14"/>
                    <a:pt x="79" y="16"/>
                    <a:pt x="80" y="18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69" y="20"/>
                    <a:pt x="61" y="12"/>
                    <a:pt x="51" y="12"/>
                  </a:cubicBezTo>
                  <a:cubicBezTo>
                    <a:pt x="42" y="12"/>
                    <a:pt x="35" y="18"/>
                    <a:pt x="32" y="26"/>
                  </a:cubicBezTo>
                  <a:cubicBezTo>
                    <a:pt x="30" y="26"/>
                    <a:pt x="27" y="25"/>
                    <a:pt x="25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8" y="13"/>
                    <a:pt x="19" y="11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1" y="4"/>
                    <a:pt x="1" y="9"/>
                  </a:cubicBezTo>
                  <a:cubicBezTo>
                    <a:pt x="1" y="14"/>
                    <a:pt x="5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1" y="28"/>
                    <a:pt x="5" y="36"/>
                    <a:pt x="5" y="45"/>
                  </a:cubicBezTo>
                  <a:cubicBezTo>
                    <a:pt x="5" y="54"/>
                    <a:pt x="11" y="62"/>
                    <a:pt x="18" y="65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1" y="71"/>
                    <a:pt x="9" y="70"/>
                    <a:pt x="8" y="70"/>
                  </a:cubicBezTo>
                  <a:cubicBezTo>
                    <a:pt x="4" y="70"/>
                    <a:pt x="0" y="74"/>
                    <a:pt x="0" y="79"/>
                  </a:cubicBezTo>
                  <a:cubicBezTo>
                    <a:pt x="0" y="84"/>
                    <a:pt x="4" y="88"/>
                    <a:pt x="8" y="88"/>
                  </a:cubicBezTo>
                  <a:cubicBezTo>
                    <a:pt x="13" y="88"/>
                    <a:pt x="17" y="84"/>
                    <a:pt x="17" y="79"/>
                  </a:cubicBezTo>
                  <a:cubicBezTo>
                    <a:pt x="17" y="77"/>
                    <a:pt x="16" y="75"/>
                    <a:pt x="15" y="73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6"/>
                    <a:pt x="24" y="66"/>
                    <a:pt x="25" y="66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5" y="76"/>
                    <a:pt x="73" y="78"/>
                    <a:pt x="73" y="81"/>
                  </a:cubicBezTo>
                  <a:cubicBezTo>
                    <a:pt x="73" y="86"/>
                    <a:pt x="77" y="90"/>
                    <a:pt x="82" y="90"/>
                  </a:cubicBezTo>
                  <a:cubicBezTo>
                    <a:pt x="87" y="90"/>
                    <a:pt x="91" y="86"/>
                    <a:pt x="91" y="81"/>
                  </a:cubicBezTo>
                  <a:cubicBezTo>
                    <a:pt x="91" y="76"/>
                    <a:pt x="87" y="72"/>
                    <a:pt x="82" y="72"/>
                  </a:cubicBezTo>
                  <a:cubicBezTo>
                    <a:pt x="82" y="72"/>
                    <a:pt x="81" y="73"/>
                    <a:pt x="81" y="73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81" y="65"/>
                    <a:pt x="87" y="58"/>
                    <a:pt x="87" y="49"/>
                  </a:cubicBezTo>
                  <a:cubicBezTo>
                    <a:pt x="87" y="41"/>
                    <a:pt x="81" y="34"/>
                    <a:pt x="73" y="33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20"/>
                    <a:pt x="85" y="20"/>
                    <a:pt x="86" y="20"/>
                  </a:cubicBezTo>
                  <a:close/>
                  <a:moveTo>
                    <a:pt x="71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2"/>
                    <a:pt x="7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3" name="Freeform 78"/>
            <p:cNvSpPr>
              <a:spLocks/>
            </p:cNvSpPr>
            <p:nvPr userDrawn="1"/>
          </p:nvSpPr>
          <p:spPr bwMode="auto">
            <a:xfrm>
              <a:off x="5076826" y="5735638"/>
              <a:ext cx="71438" cy="128588"/>
            </a:xfrm>
            <a:custGeom>
              <a:avLst/>
              <a:gdLst>
                <a:gd name="T0" fmla="*/ 25 w 29"/>
                <a:gd name="T1" fmla="*/ 38 h 52"/>
                <a:gd name="T2" fmla="*/ 19 w 29"/>
                <a:gd name="T3" fmla="*/ 35 h 52"/>
                <a:gd name="T4" fmla="*/ 16 w 29"/>
                <a:gd name="T5" fmla="*/ 27 h 52"/>
                <a:gd name="T6" fmla="*/ 19 w 29"/>
                <a:gd name="T7" fmla="*/ 19 h 52"/>
                <a:gd name="T8" fmla="*/ 22 w 29"/>
                <a:gd name="T9" fmla="*/ 16 h 52"/>
                <a:gd name="T10" fmla="*/ 16 w 29"/>
                <a:gd name="T11" fmla="*/ 10 h 52"/>
                <a:gd name="T12" fmla="*/ 16 w 29"/>
                <a:gd name="T13" fmla="*/ 8 h 52"/>
                <a:gd name="T14" fmla="*/ 23 w 29"/>
                <a:gd name="T15" fmla="*/ 0 h 52"/>
                <a:gd name="T16" fmla="*/ 8 w 29"/>
                <a:gd name="T17" fmla="*/ 8 h 52"/>
                <a:gd name="T18" fmla="*/ 0 w 29"/>
                <a:gd name="T19" fmla="*/ 27 h 52"/>
                <a:gd name="T20" fmla="*/ 8 w 29"/>
                <a:gd name="T21" fmla="*/ 46 h 52"/>
                <a:gd name="T22" fmla="*/ 18 w 29"/>
                <a:gd name="T23" fmla="*/ 52 h 52"/>
                <a:gd name="T24" fmla="*/ 29 w 29"/>
                <a:gd name="T25" fmla="*/ 45 h 52"/>
                <a:gd name="T26" fmla="*/ 25 w 29"/>
                <a:gd name="T27" fmla="*/ 3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52">
                  <a:moveTo>
                    <a:pt x="25" y="38"/>
                  </a:moveTo>
                  <a:cubicBezTo>
                    <a:pt x="23" y="37"/>
                    <a:pt x="21" y="36"/>
                    <a:pt x="19" y="35"/>
                  </a:cubicBezTo>
                  <a:cubicBezTo>
                    <a:pt x="17" y="32"/>
                    <a:pt x="16" y="30"/>
                    <a:pt x="16" y="27"/>
                  </a:cubicBezTo>
                  <a:cubicBezTo>
                    <a:pt x="16" y="24"/>
                    <a:pt x="17" y="21"/>
                    <a:pt x="19" y="19"/>
                  </a:cubicBezTo>
                  <a:cubicBezTo>
                    <a:pt x="20" y="18"/>
                    <a:pt x="21" y="17"/>
                    <a:pt x="22" y="16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0"/>
                    <a:pt x="15" y="9"/>
                    <a:pt x="16" y="8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8" y="1"/>
                    <a:pt x="12" y="3"/>
                    <a:pt x="8" y="8"/>
                  </a:cubicBezTo>
                  <a:cubicBezTo>
                    <a:pt x="3" y="13"/>
                    <a:pt x="0" y="19"/>
                    <a:pt x="0" y="27"/>
                  </a:cubicBezTo>
                  <a:cubicBezTo>
                    <a:pt x="0" y="34"/>
                    <a:pt x="3" y="41"/>
                    <a:pt x="8" y="46"/>
                  </a:cubicBezTo>
                  <a:cubicBezTo>
                    <a:pt x="11" y="48"/>
                    <a:pt x="14" y="51"/>
                    <a:pt x="18" y="52"/>
                  </a:cubicBezTo>
                  <a:cubicBezTo>
                    <a:pt x="29" y="45"/>
                    <a:pt x="29" y="45"/>
                    <a:pt x="29" y="45"/>
                  </a:cubicBezTo>
                  <a:lnTo>
                    <a:pt x="25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4" name="Freeform 79"/>
            <p:cNvSpPr>
              <a:spLocks/>
            </p:cNvSpPr>
            <p:nvPr userDrawn="1"/>
          </p:nvSpPr>
          <p:spPr bwMode="auto">
            <a:xfrm>
              <a:off x="5280026" y="5735638"/>
              <a:ext cx="65088" cy="90488"/>
            </a:xfrm>
            <a:custGeom>
              <a:avLst/>
              <a:gdLst>
                <a:gd name="T0" fmla="*/ 9 w 26"/>
                <a:gd name="T1" fmla="*/ 9 h 37"/>
                <a:gd name="T2" fmla="*/ 9 w 26"/>
                <a:gd name="T3" fmla="*/ 10 h 37"/>
                <a:gd name="T4" fmla="*/ 3 w 26"/>
                <a:gd name="T5" fmla="*/ 16 h 37"/>
                <a:gd name="T6" fmla="*/ 7 w 26"/>
                <a:gd name="T7" fmla="*/ 19 h 37"/>
                <a:gd name="T8" fmla="*/ 10 w 26"/>
                <a:gd name="T9" fmla="*/ 27 h 37"/>
                <a:gd name="T10" fmla="*/ 10 w 26"/>
                <a:gd name="T11" fmla="*/ 29 h 37"/>
                <a:gd name="T12" fmla="*/ 16 w 26"/>
                <a:gd name="T13" fmla="*/ 37 h 37"/>
                <a:gd name="T14" fmla="*/ 26 w 26"/>
                <a:gd name="T15" fmla="*/ 31 h 37"/>
                <a:gd name="T16" fmla="*/ 26 w 26"/>
                <a:gd name="T17" fmla="*/ 27 h 37"/>
                <a:gd name="T18" fmla="*/ 18 w 26"/>
                <a:gd name="T19" fmla="*/ 8 h 37"/>
                <a:gd name="T20" fmla="*/ 0 w 26"/>
                <a:gd name="T21" fmla="*/ 0 h 37"/>
                <a:gd name="T22" fmla="*/ 9 w 26"/>
                <a:gd name="T23" fmla="*/ 8 h 37"/>
                <a:gd name="T24" fmla="*/ 9 w 26"/>
                <a:gd name="T25" fmla="*/ 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37">
                  <a:moveTo>
                    <a:pt x="9" y="9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5" y="17"/>
                    <a:pt x="6" y="17"/>
                    <a:pt x="7" y="19"/>
                  </a:cubicBezTo>
                  <a:cubicBezTo>
                    <a:pt x="9" y="21"/>
                    <a:pt x="10" y="24"/>
                    <a:pt x="10" y="27"/>
                  </a:cubicBezTo>
                  <a:cubicBezTo>
                    <a:pt x="10" y="27"/>
                    <a:pt x="10" y="28"/>
                    <a:pt x="10" y="29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9"/>
                    <a:pt x="26" y="28"/>
                    <a:pt x="26" y="27"/>
                  </a:cubicBezTo>
                  <a:cubicBezTo>
                    <a:pt x="26" y="19"/>
                    <a:pt x="23" y="13"/>
                    <a:pt x="18" y="8"/>
                  </a:cubicBezTo>
                  <a:cubicBezTo>
                    <a:pt x="13" y="3"/>
                    <a:pt x="7" y="0"/>
                    <a:pt x="0" y="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5" name="Freeform 80"/>
            <p:cNvSpPr>
              <a:spLocks/>
            </p:cNvSpPr>
            <p:nvPr userDrawn="1"/>
          </p:nvSpPr>
          <p:spPr bwMode="auto">
            <a:xfrm>
              <a:off x="5251451" y="5816600"/>
              <a:ext cx="90488" cy="49213"/>
            </a:xfrm>
            <a:custGeom>
              <a:avLst/>
              <a:gdLst>
                <a:gd name="T0" fmla="*/ 27 w 37"/>
                <a:gd name="T1" fmla="*/ 8 h 20"/>
                <a:gd name="T2" fmla="*/ 26 w 37"/>
                <a:gd name="T3" fmla="*/ 7 h 20"/>
                <a:gd name="T4" fmla="*/ 21 w 37"/>
                <a:gd name="T5" fmla="*/ 0 h 20"/>
                <a:gd name="T6" fmla="*/ 19 w 37"/>
                <a:gd name="T7" fmla="*/ 2 h 20"/>
                <a:gd name="T8" fmla="*/ 8 w 37"/>
                <a:gd name="T9" fmla="*/ 4 h 20"/>
                <a:gd name="T10" fmla="*/ 0 w 37"/>
                <a:gd name="T11" fmla="*/ 9 h 20"/>
                <a:gd name="T12" fmla="*/ 7 w 37"/>
                <a:gd name="T13" fmla="*/ 20 h 20"/>
                <a:gd name="T14" fmla="*/ 11 w 37"/>
                <a:gd name="T15" fmla="*/ 20 h 20"/>
                <a:gd name="T16" fmla="*/ 30 w 37"/>
                <a:gd name="T17" fmla="*/ 13 h 20"/>
                <a:gd name="T18" fmla="*/ 37 w 37"/>
                <a:gd name="T19" fmla="*/ 2 h 20"/>
                <a:gd name="T20" fmla="*/ 28 w 37"/>
                <a:gd name="T21" fmla="*/ 8 h 20"/>
                <a:gd name="T22" fmla="*/ 27 w 37"/>
                <a:gd name="T23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27" y="8"/>
                  </a:moveTo>
                  <a:cubicBezTo>
                    <a:pt x="26" y="8"/>
                    <a:pt x="26" y="8"/>
                    <a:pt x="26" y="7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20" y="1"/>
                    <a:pt x="19" y="2"/>
                  </a:cubicBezTo>
                  <a:cubicBezTo>
                    <a:pt x="16" y="4"/>
                    <a:pt x="12" y="5"/>
                    <a:pt x="8" y="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20"/>
                    <a:pt x="10" y="20"/>
                    <a:pt x="11" y="20"/>
                  </a:cubicBezTo>
                  <a:cubicBezTo>
                    <a:pt x="18" y="20"/>
                    <a:pt x="25" y="18"/>
                    <a:pt x="30" y="13"/>
                  </a:cubicBezTo>
                  <a:cubicBezTo>
                    <a:pt x="33" y="10"/>
                    <a:pt x="35" y="6"/>
                    <a:pt x="37" y="2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7" y="8"/>
                    <a:pt x="2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6" name="Freeform 81"/>
            <p:cNvSpPr>
              <a:spLocks/>
            </p:cNvSpPr>
            <p:nvPr userDrawn="1"/>
          </p:nvSpPr>
          <p:spPr bwMode="auto">
            <a:xfrm>
              <a:off x="5122863" y="5735638"/>
              <a:ext cx="169863" cy="130175"/>
            </a:xfrm>
            <a:custGeom>
              <a:avLst/>
              <a:gdLst>
                <a:gd name="T0" fmla="*/ 49 w 69"/>
                <a:gd name="T1" fmla="*/ 40 h 53"/>
                <a:gd name="T2" fmla="*/ 56 w 69"/>
                <a:gd name="T3" fmla="*/ 36 h 53"/>
                <a:gd name="T4" fmla="*/ 55 w 69"/>
                <a:gd name="T5" fmla="*/ 34 h 53"/>
                <a:gd name="T6" fmla="*/ 47 w 69"/>
                <a:gd name="T7" fmla="*/ 27 h 53"/>
                <a:gd name="T8" fmla="*/ 55 w 69"/>
                <a:gd name="T9" fmla="*/ 19 h 53"/>
                <a:gd name="T10" fmla="*/ 63 w 69"/>
                <a:gd name="T11" fmla="*/ 15 h 53"/>
                <a:gd name="T12" fmla="*/ 69 w 69"/>
                <a:gd name="T13" fmla="*/ 9 h 53"/>
                <a:gd name="T14" fmla="*/ 60 w 69"/>
                <a:gd name="T15" fmla="*/ 0 h 53"/>
                <a:gd name="T16" fmla="*/ 44 w 69"/>
                <a:gd name="T17" fmla="*/ 7 h 53"/>
                <a:gd name="T18" fmla="*/ 36 w 69"/>
                <a:gd name="T19" fmla="*/ 16 h 53"/>
                <a:gd name="T20" fmla="*/ 27 w 69"/>
                <a:gd name="T21" fmla="*/ 8 h 53"/>
                <a:gd name="T22" fmla="*/ 9 w 69"/>
                <a:gd name="T23" fmla="*/ 0 h 53"/>
                <a:gd name="T24" fmla="*/ 0 w 69"/>
                <a:gd name="T25" fmla="*/ 9 h 53"/>
                <a:gd name="T26" fmla="*/ 7 w 69"/>
                <a:gd name="T27" fmla="*/ 15 h 53"/>
                <a:gd name="T28" fmla="*/ 8 w 69"/>
                <a:gd name="T29" fmla="*/ 15 h 53"/>
                <a:gd name="T30" fmla="*/ 16 w 69"/>
                <a:gd name="T31" fmla="*/ 19 h 53"/>
                <a:gd name="T32" fmla="*/ 24 w 69"/>
                <a:gd name="T33" fmla="*/ 27 h 53"/>
                <a:gd name="T34" fmla="*/ 16 w 69"/>
                <a:gd name="T35" fmla="*/ 35 h 53"/>
                <a:gd name="T36" fmla="*/ 10 w 69"/>
                <a:gd name="T37" fmla="*/ 38 h 53"/>
                <a:gd name="T38" fmla="*/ 14 w 69"/>
                <a:gd name="T39" fmla="*/ 45 h 53"/>
                <a:gd name="T40" fmla="*/ 14 w 69"/>
                <a:gd name="T41" fmla="*/ 46 h 53"/>
                <a:gd name="T42" fmla="*/ 14 w 69"/>
                <a:gd name="T43" fmla="*/ 47 h 53"/>
                <a:gd name="T44" fmla="*/ 4 w 69"/>
                <a:gd name="T45" fmla="*/ 53 h 53"/>
                <a:gd name="T46" fmla="*/ 8 w 69"/>
                <a:gd name="T47" fmla="*/ 53 h 53"/>
                <a:gd name="T48" fmla="*/ 27 w 69"/>
                <a:gd name="T49" fmla="*/ 46 h 53"/>
                <a:gd name="T50" fmla="*/ 36 w 69"/>
                <a:gd name="T51" fmla="*/ 37 h 53"/>
                <a:gd name="T52" fmla="*/ 44 w 69"/>
                <a:gd name="T53" fmla="*/ 46 h 53"/>
                <a:gd name="T54" fmla="*/ 54 w 69"/>
                <a:gd name="T55" fmla="*/ 52 h 53"/>
                <a:gd name="T56" fmla="*/ 48 w 69"/>
                <a:gd name="T57" fmla="*/ 42 h 53"/>
                <a:gd name="T58" fmla="*/ 49 w 69"/>
                <a:gd name="T59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9" h="53">
                  <a:moveTo>
                    <a:pt x="49" y="40"/>
                  </a:moveTo>
                  <a:cubicBezTo>
                    <a:pt x="56" y="36"/>
                    <a:pt x="56" y="36"/>
                    <a:pt x="56" y="36"/>
                  </a:cubicBezTo>
                  <a:cubicBezTo>
                    <a:pt x="56" y="35"/>
                    <a:pt x="55" y="35"/>
                    <a:pt x="55" y="34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7" y="17"/>
                    <a:pt x="60" y="15"/>
                    <a:pt x="63" y="15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4" y="1"/>
                    <a:pt x="48" y="3"/>
                    <a:pt x="44" y="7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2" y="3"/>
                    <a:pt x="16" y="0"/>
                    <a:pt x="9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8" y="15"/>
                    <a:pt x="8" y="15"/>
                  </a:cubicBezTo>
                  <a:cubicBezTo>
                    <a:pt x="11" y="15"/>
                    <a:pt x="14" y="16"/>
                    <a:pt x="16" y="1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4" y="36"/>
                    <a:pt x="12" y="37"/>
                    <a:pt x="10" y="38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5" y="53"/>
                    <a:pt x="7" y="53"/>
                    <a:pt x="8" y="53"/>
                  </a:cubicBezTo>
                  <a:cubicBezTo>
                    <a:pt x="15" y="53"/>
                    <a:pt x="22" y="51"/>
                    <a:pt x="27" y="4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7" y="48"/>
                    <a:pt x="50" y="50"/>
                    <a:pt x="54" y="5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1"/>
                    <a:pt x="48" y="40"/>
                    <a:pt x="49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7" name="Freeform 82"/>
            <p:cNvSpPr>
              <a:spLocks/>
            </p:cNvSpPr>
            <p:nvPr userDrawn="1"/>
          </p:nvSpPr>
          <p:spPr bwMode="auto">
            <a:xfrm>
              <a:off x="5076826" y="3435350"/>
              <a:ext cx="22225" cy="22225"/>
            </a:xfrm>
            <a:custGeom>
              <a:avLst/>
              <a:gdLst>
                <a:gd name="T0" fmla="*/ 9 w 9"/>
                <a:gd name="T1" fmla="*/ 0 h 9"/>
                <a:gd name="T2" fmla="*/ 0 w 9"/>
                <a:gd name="T3" fmla="*/ 0 h 9"/>
                <a:gd name="T4" fmla="*/ 0 w 9"/>
                <a:gd name="T5" fmla="*/ 0 h 9"/>
                <a:gd name="T6" fmla="*/ 0 w 9"/>
                <a:gd name="T7" fmla="*/ 8 h 9"/>
                <a:gd name="T8" fmla="*/ 0 w 9"/>
                <a:gd name="T9" fmla="*/ 9 h 9"/>
                <a:gd name="T10" fmla="*/ 9 w 9"/>
                <a:gd name="T11" fmla="*/ 9 h 9"/>
                <a:gd name="T12" fmla="*/ 9 w 9"/>
                <a:gd name="T13" fmla="*/ 8 h 9"/>
                <a:gd name="T14" fmla="*/ 9 w 9"/>
                <a:gd name="T15" fmla="*/ 0 h 9"/>
                <a:gd name="T16" fmla="*/ 9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8" name="Freeform 83"/>
            <p:cNvSpPr>
              <a:spLocks/>
            </p:cNvSpPr>
            <p:nvPr userDrawn="1"/>
          </p:nvSpPr>
          <p:spPr bwMode="auto">
            <a:xfrm>
              <a:off x="5076826" y="3471863"/>
              <a:ext cx="22225" cy="22225"/>
            </a:xfrm>
            <a:custGeom>
              <a:avLst/>
              <a:gdLst>
                <a:gd name="T0" fmla="*/ 9 w 9"/>
                <a:gd name="T1" fmla="*/ 0 h 9"/>
                <a:gd name="T2" fmla="*/ 0 w 9"/>
                <a:gd name="T3" fmla="*/ 0 h 9"/>
                <a:gd name="T4" fmla="*/ 0 w 9"/>
                <a:gd name="T5" fmla="*/ 1 h 9"/>
                <a:gd name="T6" fmla="*/ 0 w 9"/>
                <a:gd name="T7" fmla="*/ 9 h 9"/>
                <a:gd name="T8" fmla="*/ 0 w 9"/>
                <a:gd name="T9" fmla="*/ 9 h 9"/>
                <a:gd name="T10" fmla="*/ 9 w 9"/>
                <a:gd name="T11" fmla="*/ 9 h 9"/>
                <a:gd name="T12" fmla="*/ 9 w 9"/>
                <a:gd name="T13" fmla="*/ 9 h 9"/>
                <a:gd name="T14" fmla="*/ 9 w 9"/>
                <a:gd name="T15" fmla="*/ 1 h 9"/>
                <a:gd name="T16" fmla="*/ 9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9" name="Freeform 84"/>
            <p:cNvSpPr>
              <a:spLocks/>
            </p:cNvSpPr>
            <p:nvPr userDrawn="1"/>
          </p:nvSpPr>
          <p:spPr bwMode="auto">
            <a:xfrm>
              <a:off x="5076826" y="3511550"/>
              <a:ext cx="22225" cy="22225"/>
            </a:xfrm>
            <a:custGeom>
              <a:avLst/>
              <a:gdLst>
                <a:gd name="T0" fmla="*/ 9 w 9"/>
                <a:gd name="T1" fmla="*/ 0 h 9"/>
                <a:gd name="T2" fmla="*/ 0 w 9"/>
                <a:gd name="T3" fmla="*/ 0 h 9"/>
                <a:gd name="T4" fmla="*/ 0 w 9"/>
                <a:gd name="T5" fmla="*/ 0 h 9"/>
                <a:gd name="T6" fmla="*/ 0 w 9"/>
                <a:gd name="T7" fmla="*/ 8 h 9"/>
                <a:gd name="T8" fmla="*/ 0 w 9"/>
                <a:gd name="T9" fmla="*/ 9 h 9"/>
                <a:gd name="T10" fmla="*/ 9 w 9"/>
                <a:gd name="T11" fmla="*/ 9 h 9"/>
                <a:gd name="T12" fmla="*/ 9 w 9"/>
                <a:gd name="T13" fmla="*/ 8 h 9"/>
                <a:gd name="T14" fmla="*/ 9 w 9"/>
                <a:gd name="T15" fmla="*/ 0 h 9"/>
                <a:gd name="T16" fmla="*/ 9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0" name="Freeform 85"/>
            <p:cNvSpPr>
              <a:spLocks noEditPoints="1"/>
            </p:cNvSpPr>
            <p:nvPr userDrawn="1"/>
          </p:nvSpPr>
          <p:spPr bwMode="auto">
            <a:xfrm>
              <a:off x="4986338" y="3430588"/>
              <a:ext cx="82550" cy="104775"/>
            </a:xfrm>
            <a:custGeom>
              <a:avLst/>
              <a:gdLst>
                <a:gd name="T0" fmla="*/ 34 w 34"/>
                <a:gd name="T1" fmla="*/ 22 h 43"/>
                <a:gd name="T2" fmla="*/ 25 w 34"/>
                <a:gd name="T3" fmla="*/ 16 h 43"/>
                <a:gd name="T4" fmla="*/ 25 w 34"/>
                <a:gd name="T5" fmla="*/ 20 h 43"/>
                <a:gd name="T6" fmla="*/ 14 w 34"/>
                <a:gd name="T7" fmla="*/ 20 h 43"/>
                <a:gd name="T8" fmla="*/ 14 w 34"/>
                <a:gd name="T9" fmla="*/ 19 h 43"/>
                <a:gd name="T10" fmla="*/ 25 w 34"/>
                <a:gd name="T11" fmla="*/ 8 h 43"/>
                <a:gd name="T12" fmla="*/ 27 w 34"/>
                <a:gd name="T13" fmla="*/ 10 h 43"/>
                <a:gd name="T14" fmla="*/ 30 w 34"/>
                <a:gd name="T15" fmla="*/ 0 h 43"/>
                <a:gd name="T16" fmla="*/ 19 w 34"/>
                <a:gd name="T17" fmla="*/ 3 h 43"/>
                <a:gd name="T18" fmla="*/ 22 w 34"/>
                <a:gd name="T19" fmla="*/ 5 h 43"/>
                <a:gd name="T20" fmla="*/ 11 w 34"/>
                <a:gd name="T21" fmla="*/ 16 h 43"/>
                <a:gd name="T22" fmla="*/ 7 w 34"/>
                <a:gd name="T23" fmla="*/ 14 h 43"/>
                <a:gd name="T24" fmla="*/ 0 w 34"/>
                <a:gd name="T25" fmla="*/ 22 h 43"/>
                <a:gd name="T26" fmla="*/ 7 w 34"/>
                <a:gd name="T27" fmla="*/ 29 h 43"/>
                <a:gd name="T28" fmla="*/ 12 w 34"/>
                <a:gd name="T29" fmla="*/ 28 h 43"/>
                <a:gd name="T30" fmla="*/ 22 w 34"/>
                <a:gd name="T31" fmla="*/ 38 h 43"/>
                <a:gd name="T32" fmla="*/ 19 w 34"/>
                <a:gd name="T33" fmla="*/ 41 h 43"/>
                <a:gd name="T34" fmla="*/ 30 w 34"/>
                <a:gd name="T35" fmla="*/ 43 h 43"/>
                <a:gd name="T36" fmla="*/ 27 w 34"/>
                <a:gd name="T37" fmla="*/ 33 h 43"/>
                <a:gd name="T38" fmla="*/ 25 w 34"/>
                <a:gd name="T39" fmla="*/ 35 h 43"/>
                <a:gd name="T40" fmla="*/ 14 w 34"/>
                <a:gd name="T41" fmla="*/ 25 h 43"/>
                <a:gd name="T42" fmla="*/ 14 w 34"/>
                <a:gd name="T43" fmla="*/ 24 h 43"/>
                <a:gd name="T44" fmla="*/ 25 w 34"/>
                <a:gd name="T45" fmla="*/ 24 h 43"/>
                <a:gd name="T46" fmla="*/ 25 w 34"/>
                <a:gd name="T47" fmla="*/ 27 h 43"/>
                <a:gd name="T48" fmla="*/ 34 w 34"/>
                <a:gd name="T49" fmla="*/ 22 h 43"/>
                <a:gd name="T50" fmla="*/ 7 w 34"/>
                <a:gd name="T51" fmla="*/ 25 h 43"/>
                <a:gd name="T52" fmla="*/ 4 w 34"/>
                <a:gd name="T53" fmla="*/ 22 h 43"/>
                <a:gd name="T54" fmla="*/ 7 w 34"/>
                <a:gd name="T55" fmla="*/ 18 h 43"/>
                <a:gd name="T56" fmla="*/ 11 w 34"/>
                <a:gd name="T57" fmla="*/ 22 h 43"/>
                <a:gd name="T58" fmla="*/ 7 w 34"/>
                <a:gd name="T59" fmla="*/ 2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43">
                  <a:moveTo>
                    <a:pt x="34" y="22"/>
                  </a:moveTo>
                  <a:cubicBezTo>
                    <a:pt x="25" y="16"/>
                    <a:pt x="25" y="16"/>
                    <a:pt x="25" y="16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5"/>
                    <a:pt x="9" y="14"/>
                    <a:pt x="7" y="14"/>
                  </a:cubicBezTo>
                  <a:cubicBezTo>
                    <a:pt x="3" y="14"/>
                    <a:pt x="0" y="18"/>
                    <a:pt x="0" y="22"/>
                  </a:cubicBezTo>
                  <a:cubicBezTo>
                    <a:pt x="0" y="26"/>
                    <a:pt x="3" y="29"/>
                    <a:pt x="7" y="29"/>
                  </a:cubicBezTo>
                  <a:cubicBezTo>
                    <a:pt x="9" y="29"/>
                    <a:pt x="10" y="29"/>
                    <a:pt x="12" y="2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7"/>
                    <a:pt x="25" y="27"/>
                    <a:pt x="25" y="27"/>
                  </a:cubicBezTo>
                  <a:lnTo>
                    <a:pt x="34" y="22"/>
                  </a:lnTo>
                  <a:close/>
                  <a:moveTo>
                    <a:pt x="7" y="25"/>
                  </a:moveTo>
                  <a:cubicBezTo>
                    <a:pt x="5" y="25"/>
                    <a:pt x="4" y="24"/>
                    <a:pt x="4" y="22"/>
                  </a:cubicBezTo>
                  <a:cubicBezTo>
                    <a:pt x="4" y="20"/>
                    <a:pt x="5" y="18"/>
                    <a:pt x="7" y="18"/>
                  </a:cubicBezTo>
                  <a:cubicBezTo>
                    <a:pt x="9" y="18"/>
                    <a:pt x="11" y="20"/>
                    <a:pt x="11" y="22"/>
                  </a:cubicBezTo>
                  <a:cubicBezTo>
                    <a:pt x="11" y="24"/>
                    <a:pt x="9" y="25"/>
                    <a:pt x="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1" name="Freeform 86"/>
            <p:cNvSpPr>
              <a:spLocks/>
            </p:cNvSpPr>
            <p:nvPr userDrawn="1"/>
          </p:nvSpPr>
          <p:spPr bwMode="auto">
            <a:xfrm>
              <a:off x="4029076" y="5175250"/>
              <a:ext cx="33338" cy="30163"/>
            </a:xfrm>
            <a:custGeom>
              <a:avLst/>
              <a:gdLst>
                <a:gd name="T0" fmla="*/ 7 w 14"/>
                <a:gd name="T1" fmla="*/ 0 h 12"/>
                <a:gd name="T2" fmla="*/ 0 w 14"/>
                <a:gd name="T3" fmla="*/ 8 h 12"/>
                <a:gd name="T4" fmla="*/ 0 w 14"/>
                <a:gd name="T5" fmla="*/ 12 h 12"/>
                <a:gd name="T6" fmla="*/ 14 w 14"/>
                <a:gd name="T7" fmla="*/ 12 h 12"/>
                <a:gd name="T8" fmla="*/ 14 w 14"/>
                <a:gd name="T9" fmla="*/ 8 h 12"/>
                <a:gd name="T10" fmla="*/ 7 w 14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7" y="0"/>
                  </a:moveTo>
                  <a:cubicBezTo>
                    <a:pt x="3" y="0"/>
                    <a:pt x="0" y="4"/>
                    <a:pt x="0" y="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4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2" name="Freeform 87"/>
            <p:cNvSpPr>
              <a:spLocks/>
            </p:cNvSpPr>
            <p:nvPr userDrawn="1"/>
          </p:nvSpPr>
          <p:spPr bwMode="auto">
            <a:xfrm>
              <a:off x="4041776" y="5219700"/>
              <a:ext cx="9525" cy="20638"/>
            </a:xfrm>
            <a:custGeom>
              <a:avLst/>
              <a:gdLst>
                <a:gd name="T0" fmla="*/ 2 w 4"/>
                <a:gd name="T1" fmla="*/ 0 h 8"/>
                <a:gd name="T2" fmla="*/ 0 w 4"/>
                <a:gd name="T3" fmla="*/ 2 h 8"/>
                <a:gd name="T4" fmla="*/ 0 w 4"/>
                <a:gd name="T5" fmla="*/ 4 h 8"/>
                <a:gd name="T6" fmla="*/ 0 w 4"/>
                <a:gd name="T7" fmla="*/ 8 h 8"/>
                <a:gd name="T8" fmla="*/ 0 w 4"/>
                <a:gd name="T9" fmla="*/ 8 h 8"/>
                <a:gd name="T10" fmla="*/ 4 w 4"/>
                <a:gd name="T11" fmla="*/ 8 h 8"/>
                <a:gd name="T12" fmla="*/ 4 w 4"/>
                <a:gd name="T13" fmla="*/ 8 h 8"/>
                <a:gd name="T14" fmla="*/ 4 w 4"/>
                <a:gd name="T15" fmla="*/ 4 h 8"/>
                <a:gd name="T16" fmla="*/ 4 w 4"/>
                <a:gd name="T17" fmla="*/ 2 h 8"/>
                <a:gd name="T18" fmla="*/ 2 w 4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8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3" name="Freeform 88"/>
            <p:cNvSpPr>
              <a:spLocks noEditPoints="1"/>
            </p:cNvSpPr>
            <p:nvPr userDrawn="1"/>
          </p:nvSpPr>
          <p:spPr bwMode="auto">
            <a:xfrm>
              <a:off x="3976688" y="5132388"/>
              <a:ext cx="138113" cy="158750"/>
            </a:xfrm>
            <a:custGeom>
              <a:avLst/>
              <a:gdLst>
                <a:gd name="T0" fmla="*/ 55 w 56"/>
                <a:gd name="T1" fmla="*/ 17 h 65"/>
                <a:gd name="T2" fmla="*/ 55 w 56"/>
                <a:gd name="T3" fmla="*/ 12 h 65"/>
                <a:gd name="T4" fmla="*/ 53 w 56"/>
                <a:gd name="T5" fmla="*/ 10 h 65"/>
                <a:gd name="T6" fmla="*/ 30 w 56"/>
                <a:gd name="T7" fmla="*/ 1 h 65"/>
                <a:gd name="T8" fmla="*/ 26 w 56"/>
                <a:gd name="T9" fmla="*/ 1 h 65"/>
                <a:gd name="T10" fmla="*/ 3 w 56"/>
                <a:gd name="T11" fmla="*/ 10 h 65"/>
                <a:gd name="T12" fmla="*/ 1 w 56"/>
                <a:gd name="T13" fmla="*/ 12 h 65"/>
                <a:gd name="T14" fmla="*/ 1 w 56"/>
                <a:gd name="T15" fmla="*/ 17 h 65"/>
                <a:gd name="T16" fmla="*/ 27 w 56"/>
                <a:gd name="T17" fmla="*/ 65 h 65"/>
                <a:gd name="T18" fmla="*/ 28 w 56"/>
                <a:gd name="T19" fmla="*/ 65 h 65"/>
                <a:gd name="T20" fmla="*/ 29 w 56"/>
                <a:gd name="T21" fmla="*/ 65 h 65"/>
                <a:gd name="T22" fmla="*/ 55 w 56"/>
                <a:gd name="T23" fmla="*/ 17 h 65"/>
                <a:gd name="T24" fmla="*/ 41 w 56"/>
                <a:gd name="T25" fmla="*/ 38 h 65"/>
                <a:gd name="T26" fmla="*/ 28 w 56"/>
                <a:gd name="T27" fmla="*/ 51 h 65"/>
                <a:gd name="T28" fmla="*/ 15 w 56"/>
                <a:gd name="T29" fmla="*/ 38 h 65"/>
                <a:gd name="T30" fmla="*/ 15 w 56"/>
                <a:gd name="T31" fmla="*/ 32 h 65"/>
                <a:gd name="T32" fmla="*/ 17 w 56"/>
                <a:gd name="T33" fmla="*/ 30 h 65"/>
                <a:gd name="T34" fmla="*/ 17 w 56"/>
                <a:gd name="T35" fmla="*/ 26 h 65"/>
                <a:gd name="T36" fmla="*/ 28 w 56"/>
                <a:gd name="T37" fmla="*/ 14 h 65"/>
                <a:gd name="T38" fmla="*/ 39 w 56"/>
                <a:gd name="T39" fmla="*/ 26 h 65"/>
                <a:gd name="T40" fmla="*/ 39 w 56"/>
                <a:gd name="T41" fmla="*/ 30 h 65"/>
                <a:gd name="T42" fmla="*/ 41 w 56"/>
                <a:gd name="T43" fmla="*/ 32 h 65"/>
                <a:gd name="T44" fmla="*/ 41 w 56"/>
                <a:gd name="T45" fmla="*/ 3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65">
                  <a:moveTo>
                    <a:pt x="55" y="17"/>
                  </a:moveTo>
                  <a:cubicBezTo>
                    <a:pt x="55" y="15"/>
                    <a:pt x="55" y="14"/>
                    <a:pt x="55" y="12"/>
                  </a:cubicBezTo>
                  <a:cubicBezTo>
                    <a:pt x="55" y="11"/>
                    <a:pt x="54" y="10"/>
                    <a:pt x="53" y="10"/>
                  </a:cubicBezTo>
                  <a:cubicBezTo>
                    <a:pt x="43" y="10"/>
                    <a:pt x="36" y="7"/>
                    <a:pt x="30" y="1"/>
                  </a:cubicBezTo>
                  <a:cubicBezTo>
                    <a:pt x="29" y="0"/>
                    <a:pt x="27" y="0"/>
                    <a:pt x="26" y="1"/>
                  </a:cubicBezTo>
                  <a:cubicBezTo>
                    <a:pt x="20" y="7"/>
                    <a:pt x="13" y="10"/>
                    <a:pt x="3" y="10"/>
                  </a:cubicBezTo>
                  <a:cubicBezTo>
                    <a:pt x="2" y="10"/>
                    <a:pt x="1" y="11"/>
                    <a:pt x="1" y="12"/>
                  </a:cubicBezTo>
                  <a:cubicBezTo>
                    <a:pt x="1" y="14"/>
                    <a:pt x="1" y="15"/>
                    <a:pt x="1" y="17"/>
                  </a:cubicBezTo>
                  <a:cubicBezTo>
                    <a:pt x="0" y="33"/>
                    <a:pt x="0" y="56"/>
                    <a:pt x="27" y="6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56" y="56"/>
                    <a:pt x="56" y="33"/>
                    <a:pt x="55" y="17"/>
                  </a:cubicBezTo>
                  <a:close/>
                  <a:moveTo>
                    <a:pt x="41" y="38"/>
                  </a:moveTo>
                  <a:cubicBezTo>
                    <a:pt x="41" y="45"/>
                    <a:pt x="35" y="51"/>
                    <a:pt x="28" y="51"/>
                  </a:cubicBezTo>
                  <a:cubicBezTo>
                    <a:pt x="21" y="51"/>
                    <a:pt x="15" y="45"/>
                    <a:pt x="15" y="38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6" y="30"/>
                    <a:pt x="17" y="30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19"/>
                    <a:pt x="22" y="14"/>
                    <a:pt x="28" y="14"/>
                  </a:cubicBezTo>
                  <a:cubicBezTo>
                    <a:pt x="34" y="14"/>
                    <a:pt x="39" y="19"/>
                    <a:pt x="39" y="26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0" y="30"/>
                    <a:pt x="41" y="31"/>
                    <a:pt x="41" y="32"/>
                  </a:cubicBezTo>
                  <a:lnTo>
                    <a:pt x="41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4" name="Freeform 89"/>
            <p:cNvSpPr>
              <a:spLocks noEditPoints="1"/>
            </p:cNvSpPr>
            <p:nvPr userDrawn="1"/>
          </p:nvSpPr>
          <p:spPr bwMode="auto">
            <a:xfrm>
              <a:off x="3273426" y="4706938"/>
              <a:ext cx="185738" cy="187325"/>
            </a:xfrm>
            <a:custGeom>
              <a:avLst/>
              <a:gdLst>
                <a:gd name="T0" fmla="*/ 30 w 76"/>
                <a:gd name="T1" fmla="*/ 73 h 76"/>
                <a:gd name="T2" fmla="*/ 33 w 76"/>
                <a:gd name="T3" fmla="*/ 76 h 76"/>
                <a:gd name="T4" fmla="*/ 42 w 76"/>
                <a:gd name="T5" fmla="*/ 76 h 76"/>
                <a:gd name="T6" fmla="*/ 45 w 76"/>
                <a:gd name="T7" fmla="*/ 73 h 76"/>
                <a:gd name="T8" fmla="*/ 46 w 76"/>
                <a:gd name="T9" fmla="*/ 68 h 76"/>
                <a:gd name="T10" fmla="*/ 53 w 76"/>
                <a:gd name="T11" fmla="*/ 65 h 76"/>
                <a:gd name="T12" fmla="*/ 57 w 76"/>
                <a:gd name="T13" fmla="*/ 68 h 76"/>
                <a:gd name="T14" fmla="*/ 62 w 76"/>
                <a:gd name="T15" fmla="*/ 68 h 76"/>
                <a:gd name="T16" fmla="*/ 68 w 76"/>
                <a:gd name="T17" fmla="*/ 62 h 76"/>
                <a:gd name="T18" fmla="*/ 68 w 76"/>
                <a:gd name="T19" fmla="*/ 57 h 76"/>
                <a:gd name="T20" fmla="*/ 65 w 76"/>
                <a:gd name="T21" fmla="*/ 53 h 76"/>
                <a:gd name="T22" fmla="*/ 68 w 76"/>
                <a:gd name="T23" fmla="*/ 46 h 76"/>
                <a:gd name="T24" fmla="*/ 73 w 76"/>
                <a:gd name="T25" fmla="*/ 45 h 76"/>
                <a:gd name="T26" fmla="*/ 76 w 76"/>
                <a:gd name="T27" fmla="*/ 42 h 76"/>
                <a:gd name="T28" fmla="*/ 76 w 76"/>
                <a:gd name="T29" fmla="*/ 34 h 76"/>
                <a:gd name="T30" fmla="*/ 73 w 76"/>
                <a:gd name="T31" fmla="*/ 30 h 76"/>
                <a:gd name="T32" fmla="*/ 68 w 76"/>
                <a:gd name="T33" fmla="*/ 30 h 76"/>
                <a:gd name="T34" fmla="*/ 65 w 76"/>
                <a:gd name="T35" fmla="*/ 23 h 76"/>
                <a:gd name="T36" fmla="*/ 68 w 76"/>
                <a:gd name="T37" fmla="*/ 19 h 76"/>
                <a:gd name="T38" fmla="*/ 68 w 76"/>
                <a:gd name="T39" fmla="*/ 14 h 76"/>
                <a:gd name="T40" fmla="*/ 62 w 76"/>
                <a:gd name="T41" fmla="*/ 8 h 76"/>
                <a:gd name="T42" fmla="*/ 57 w 76"/>
                <a:gd name="T43" fmla="*/ 8 h 76"/>
                <a:gd name="T44" fmla="*/ 53 w 76"/>
                <a:gd name="T45" fmla="*/ 11 h 76"/>
                <a:gd name="T46" fmla="*/ 46 w 76"/>
                <a:gd name="T47" fmla="*/ 8 h 76"/>
                <a:gd name="T48" fmla="*/ 45 w 76"/>
                <a:gd name="T49" fmla="*/ 3 h 76"/>
                <a:gd name="T50" fmla="*/ 42 w 76"/>
                <a:gd name="T51" fmla="*/ 0 h 76"/>
                <a:gd name="T52" fmla="*/ 34 w 76"/>
                <a:gd name="T53" fmla="*/ 0 h 76"/>
                <a:gd name="T54" fmla="*/ 30 w 76"/>
                <a:gd name="T55" fmla="*/ 3 h 76"/>
                <a:gd name="T56" fmla="*/ 30 w 76"/>
                <a:gd name="T57" fmla="*/ 8 h 76"/>
                <a:gd name="T58" fmla="*/ 22 w 76"/>
                <a:gd name="T59" fmla="*/ 11 h 76"/>
                <a:gd name="T60" fmla="*/ 18 w 76"/>
                <a:gd name="T61" fmla="*/ 8 h 76"/>
                <a:gd name="T62" fmla="*/ 13 w 76"/>
                <a:gd name="T63" fmla="*/ 8 h 76"/>
                <a:gd name="T64" fmla="*/ 8 w 76"/>
                <a:gd name="T65" fmla="*/ 14 h 76"/>
                <a:gd name="T66" fmla="*/ 7 w 76"/>
                <a:gd name="T67" fmla="*/ 19 h 76"/>
                <a:gd name="T68" fmla="*/ 11 w 76"/>
                <a:gd name="T69" fmla="*/ 23 h 76"/>
                <a:gd name="T70" fmla="*/ 8 w 76"/>
                <a:gd name="T71" fmla="*/ 30 h 76"/>
                <a:gd name="T72" fmla="*/ 3 w 76"/>
                <a:gd name="T73" fmla="*/ 31 h 76"/>
                <a:gd name="T74" fmla="*/ 0 w 76"/>
                <a:gd name="T75" fmla="*/ 34 h 76"/>
                <a:gd name="T76" fmla="*/ 0 w 76"/>
                <a:gd name="T77" fmla="*/ 42 h 76"/>
                <a:gd name="T78" fmla="*/ 3 w 76"/>
                <a:gd name="T79" fmla="*/ 46 h 76"/>
                <a:gd name="T80" fmla="*/ 8 w 76"/>
                <a:gd name="T81" fmla="*/ 46 h 76"/>
                <a:gd name="T82" fmla="*/ 11 w 76"/>
                <a:gd name="T83" fmla="*/ 53 h 76"/>
                <a:gd name="T84" fmla="*/ 7 w 76"/>
                <a:gd name="T85" fmla="*/ 57 h 76"/>
                <a:gd name="T86" fmla="*/ 8 w 76"/>
                <a:gd name="T87" fmla="*/ 62 h 76"/>
                <a:gd name="T88" fmla="*/ 13 w 76"/>
                <a:gd name="T89" fmla="*/ 68 h 76"/>
                <a:gd name="T90" fmla="*/ 18 w 76"/>
                <a:gd name="T91" fmla="*/ 68 h 76"/>
                <a:gd name="T92" fmla="*/ 22 w 76"/>
                <a:gd name="T93" fmla="*/ 65 h 76"/>
                <a:gd name="T94" fmla="*/ 29 w 76"/>
                <a:gd name="T95" fmla="*/ 68 h 76"/>
                <a:gd name="T96" fmla="*/ 30 w 76"/>
                <a:gd name="T97" fmla="*/ 73 h 76"/>
                <a:gd name="T98" fmla="*/ 24 w 76"/>
                <a:gd name="T99" fmla="*/ 38 h 76"/>
                <a:gd name="T100" fmla="*/ 38 w 76"/>
                <a:gd name="T101" fmla="*/ 24 h 76"/>
                <a:gd name="T102" fmla="*/ 51 w 76"/>
                <a:gd name="T103" fmla="*/ 38 h 76"/>
                <a:gd name="T104" fmla="*/ 38 w 76"/>
                <a:gd name="T105" fmla="*/ 51 h 76"/>
                <a:gd name="T106" fmla="*/ 24 w 76"/>
                <a:gd name="T107" fmla="*/ 3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6" h="76">
                  <a:moveTo>
                    <a:pt x="30" y="73"/>
                  </a:moveTo>
                  <a:cubicBezTo>
                    <a:pt x="30" y="75"/>
                    <a:pt x="32" y="76"/>
                    <a:pt x="33" y="76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43" y="76"/>
                    <a:pt x="45" y="75"/>
                    <a:pt x="45" y="73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8" y="67"/>
                    <a:pt x="51" y="66"/>
                    <a:pt x="53" y="65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9" y="69"/>
                    <a:pt x="61" y="69"/>
                    <a:pt x="62" y="68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9" y="61"/>
                    <a:pt x="69" y="59"/>
                    <a:pt x="68" y="57"/>
                  </a:cubicBezTo>
                  <a:cubicBezTo>
                    <a:pt x="65" y="53"/>
                    <a:pt x="65" y="53"/>
                    <a:pt x="65" y="53"/>
                  </a:cubicBezTo>
                  <a:cubicBezTo>
                    <a:pt x="66" y="51"/>
                    <a:pt x="67" y="49"/>
                    <a:pt x="68" y="46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4" y="45"/>
                    <a:pt x="76" y="44"/>
                    <a:pt x="76" y="42"/>
                  </a:cubicBezTo>
                  <a:cubicBezTo>
                    <a:pt x="76" y="34"/>
                    <a:pt x="76" y="34"/>
                    <a:pt x="76" y="34"/>
                  </a:cubicBezTo>
                  <a:cubicBezTo>
                    <a:pt x="76" y="32"/>
                    <a:pt x="74" y="31"/>
                    <a:pt x="73" y="30"/>
                  </a:cubicBezTo>
                  <a:cubicBezTo>
                    <a:pt x="68" y="30"/>
                    <a:pt x="68" y="30"/>
                    <a:pt x="68" y="30"/>
                  </a:cubicBezTo>
                  <a:cubicBezTo>
                    <a:pt x="67" y="27"/>
                    <a:pt x="66" y="25"/>
                    <a:pt x="65" y="23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9" y="17"/>
                    <a:pt x="69" y="15"/>
                    <a:pt x="68" y="14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1" y="7"/>
                    <a:pt x="59" y="7"/>
                    <a:pt x="57" y="8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1" y="10"/>
                    <a:pt x="49" y="9"/>
                    <a:pt x="46" y="8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2" y="0"/>
                    <a:pt x="30" y="1"/>
                    <a:pt x="30" y="3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7" y="9"/>
                    <a:pt x="24" y="10"/>
                    <a:pt x="22" y="11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5" y="7"/>
                    <a:pt x="13" y="8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6" y="15"/>
                    <a:pt x="6" y="17"/>
                    <a:pt x="7" y="19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9" y="25"/>
                    <a:pt x="8" y="28"/>
                    <a:pt x="8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1"/>
                    <a:pt x="0" y="32"/>
                    <a:pt x="0" y="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4"/>
                    <a:pt x="1" y="46"/>
                    <a:pt x="3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9" y="49"/>
                    <a:pt x="10" y="51"/>
                    <a:pt x="11" y="53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6" y="59"/>
                    <a:pt x="6" y="61"/>
                    <a:pt x="8" y="62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5" y="69"/>
                    <a:pt x="17" y="69"/>
                    <a:pt x="18" y="68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24" y="66"/>
                    <a:pt x="27" y="67"/>
                    <a:pt x="29" y="68"/>
                  </a:cubicBezTo>
                  <a:lnTo>
                    <a:pt x="30" y="73"/>
                  </a:lnTo>
                  <a:close/>
                  <a:moveTo>
                    <a:pt x="24" y="38"/>
                  </a:moveTo>
                  <a:cubicBezTo>
                    <a:pt x="24" y="30"/>
                    <a:pt x="30" y="24"/>
                    <a:pt x="38" y="24"/>
                  </a:cubicBezTo>
                  <a:cubicBezTo>
                    <a:pt x="45" y="24"/>
                    <a:pt x="51" y="30"/>
                    <a:pt x="51" y="38"/>
                  </a:cubicBezTo>
                  <a:cubicBezTo>
                    <a:pt x="51" y="45"/>
                    <a:pt x="45" y="51"/>
                    <a:pt x="38" y="51"/>
                  </a:cubicBezTo>
                  <a:cubicBezTo>
                    <a:pt x="30" y="51"/>
                    <a:pt x="24" y="45"/>
                    <a:pt x="24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5" name="Freeform 90"/>
            <p:cNvSpPr>
              <a:spLocks/>
            </p:cNvSpPr>
            <p:nvPr userDrawn="1"/>
          </p:nvSpPr>
          <p:spPr bwMode="auto">
            <a:xfrm>
              <a:off x="4708526" y="5332413"/>
              <a:ext cx="84138" cy="33338"/>
            </a:xfrm>
            <a:custGeom>
              <a:avLst/>
              <a:gdLst>
                <a:gd name="T0" fmla="*/ 28 w 53"/>
                <a:gd name="T1" fmla="*/ 21 h 21"/>
                <a:gd name="T2" fmla="*/ 51 w 53"/>
                <a:gd name="T3" fmla="*/ 14 h 21"/>
                <a:gd name="T4" fmla="*/ 53 w 53"/>
                <a:gd name="T5" fmla="*/ 0 h 21"/>
                <a:gd name="T6" fmla="*/ 3 w 53"/>
                <a:gd name="T7" fmla="*/ 4 h 21"/>
                <a:gd name="T8" fmla="*/ 0 w 53"/>
                <a:gd name="T9" fmla="*/ 16 h 21"/>
                <a:gd name="T10" fmla="*/ 20 w 53"/>
                <a:gd name="T11" fmla="*/ 19 h 21"/>
                <a:gd name="T12" fmla="*/ 28 w 53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1">
                  <a:moveTo>
                    <a:pt x="28" y="21"/>
                  </a:moveTo>
                  <a:lnTo>
                    <a:pt x="51" y="14"/>
                  </a:lnTo>
                  <a:lnTo>
                    <a:pt x="53" y="0"/>
                  </a:lnTo>
                  <a:lnTo>
                    <a:pt x="3" y="4"/>
                  </a:lnTo>
                  <a:lnTo>
                    <a:pt x="0" y="16"/>
                  </a:lnTo>
                  <a:lnTo>
                    <a:pt x="20" y="19"/>
                  </a:lnTo>
                  <a:lnTo>
                    <a:pt x="28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6" name="Freeform 91"/>
            <p:cNvSpPr>
              <a:spLocks/>
            </p:cNvSpPr>
            <p:nvPr userDrawn="1"/>
          </p:nvSpPr>
          <p:spPr bwMode="auto">
            <a:xfrm>
              <a:off x="4646613" y="5308600"/>
              <a:ext cx="74613" cy="73025"/>
            </a:xfrm>
            <a:custGeom>
              <a:avLst/>
              <a:gdLst>
                <a:gd name="T0" fmla="*/ 19 w 30"/>
                <a:gd name="T1" fmla="*/ 30 h 30"/>
                <a:gd name="T2" fmla="*/ 22 w 30"/>
                <a:gd name="T3" fmla="*/ 21 h 30"/>
                <a:gd name="T4" fmla="*/ 25 w 30"/>
                <a:gd name="T5" fmla="*/ 10 h 30"/>
                <a:gd name="T6" fmla="*/ 26 w 30"/>
                <a:gd name="T7" fmla="*/ 9 h 30"/>
                <a:gd name="T8" fmla="*/ 30 w 30"/>
                <a:gd name="T9" fmla="*/ 9 h 30"/>
                <a:gd name="T10" fmla="*/ 24 w 30"/>
                <a:gd name="T11" fmla="*/ 0 h 30"/>
                <a:gd name="T12" fmla="*/ 24 w 30"/>
                <a:gd name="T13" fmla="*/ 0 h 30"/>
                <a:gd name="T14" fmla="*/ 17 w 30"/>
                <a:gd name="T15" fmla="*/ 4 h 30"/>
                <a:gd name="T16" fmla="*/ 0 w 30"/>
                <a:gd name="T17" fmla="*/ 14 h 30"/>
                <a:gd name="T18" fmla="*/ 7 w 30"/>
                <a:gd name="T19" fmla="*/ 29 h 30"/>
                <a:gd name="T20" fmla="*/ 19 w 30"/>
                <a:gd name="T2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0">
                  <a:moveTo>
                    <a:pt x="19" y="30"/>
                  </a:moveTo>
                  <a:cubicBezTo>
                    <a:pt x="22" y="21"/>
                    <a:pt x="22" y="21"/>
                    <a:pt x="22" y="21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9"/>
                    <a:pt x="26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29"/>
                    <a:pt x="7" y="29"/>
                    <a:pt x="7" y="29"/>
                  </a:cubicBezTo>
                  <a:lnTo>
                    <a:pt x="19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7" name="Freeform 92"/>
            <p:cNvSpPr>
              <a:spLocks/>
            </p:cNvSpPr>
            <p:nvPr userDrawn="1"/>
          </p:nvSpPr>
          <p:spPr bwMode="auto">
            <a:xfrm>
              <a:off x="4622801" y="5229225"/>
              <a:ext cx="66675" cy="106363"/>
            </a:xfrm>
            <a:custGeom>
              <a:avLst/>
              <a:gdLst>
                <a:gd name="T0" fmla="*/ 9 w 27"/>
                <a:gd name="T1" fmla="*/ 43 h 43"/>
                <a:gd name="T2" fmla="*/ 9 w 27"/>
                <a:gd name="T3" fmla="*/ 43 h 43"/>
                <a:gd name="T4" fmla="*/ 24 w 27"/>
                <a:gd name="T5" fmla="*/ 35 h 43"/>
                <a:gd name="T6" fmla="*/ 24 w 27"/>
                <a:gd name="T7" fmla="*/ 34 h 43"/>
                <a:gd name="T8" fmla="*/ 27 w 27"/>
                <a:gd name="T9" fmla="*/ 10 h 43"/>
                <a:gd name="T10" fmla="*/ 20 w 27"/>
                <a:gd name="T11" fmla="*/ 0 h 43"/>
                <a:gd name="T12" fmla="*/ 8 w 27"/>
                <a:gd name="T13" fmla="*/ 20 h 43"/>
                <a:gd name="T14" fmla="*/ 8 w 27"/>
                <a:gd name="T15" fmla="*/ 20 h 43"/>
                <a:gd name="T16" fmla="*/ 0 w 27"/>
                <a:gd name="T17" fmla="*/ 31 h 43"/>
                <a:gd name="T18" fmla="*/ 9 w 27"/>
                <a:gd name="T1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43">
                  <a:moveTo>
                    <a:pt x="9" y="43"/>
                  </a:moveTo>
                  <a:cubicBezTo>
                    <a:pt x="9" y="43"/>
                    <a:pt x="9" y="43"/>
                    <a:pt x="9" y="43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8" name="Freeform 93"/>
            <p:cNvSpPr>
              <a:spLocks/>
            </p:cNvSpPr>
            <p:nvPr userDrawn="1"/>
          </p:nvSpPr>
          <p:spPr bwMode="auto">
            <a:xfrm>
              <a:off x="4646613" y="5159375"/>
              <a:ext cx="49213" cy="98425"/>
            </a:xfrm>
            <a:custGeom>
              <a:avLst/>
              <a:gdLst>
                <a:gd name="T0" fmla="*/ 14 w 31"/>
                <a:gd name="T1" fmla="*/ 12 h 62"/>
                <a:gd name="T2" fmla="*/ 2 w 31"/>
                <a:gd name="T3" fmla="*/ 55 h 62"/>
                <a:gd name="T4" fmla="*/ 0 w 31"/>
                <a:gd name="T5" fmla="*/ 62 h 62"/>
                <a:gd name="T6" fmla="*/ 5 w 31"/>
                <a:gd name="T7" fmla="*/ 55 h 62"/>
                <a:gd name="T8" fmla="*/ 14 w 31"/>
                <a:gd name="T9" fmla="*/ 40 h 62"/>
                <a:gd name="T10" fmla="*/ 14 w 31"/>
                <a:gd name="T11" fmla="*/ 40 h 62"/>
                <a:gd name="T12" fmla="*/ 16 w 31"/>
                <a:gd name="T13" fmla="*/ 38 h 62"/>
                <a:gd name="T14" fmla="*/ 31 w 31"/>
                <a:gd name="T15" fmla="*/ 15 h 62"/>
                <a:gd name="T16" fmla="*/ 17 w 31"/>
                <a:gd name="T17" fmla="*/ 0 h 62"/>
                <a:gd name="T18" fmla="*/ 14 w 31"/>
                <a:gd name="T19" fmla="*/ 1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2">
                  <a:moveTo>
                    <a:pt x="14" y="12"/>
                  </a:moveTo>
                  <a:lnTo>
                    <a:pt x="2" y="55"/>
                  </a:lnTo>
                  <a:lnTo>
                    <a:pt x="0" y="62"/>
                  </a:lnTo>
                  <a:lnTo>
                    <a:pt x="5" y="55"/>
                  </a:lnTo>
                  <a:lnTo>
                    <a:pt x="14" y="40"/>
                  </a:lnTo>
                  <a:lnTo>
                    <a:pt x="14" y="40"/>
                  </a:lnTo>
                  <a:lnTo>
                    <a:pt x="16" y="38"/>
                  </a:lnTo>
                  <a:lnTo>
                    <a:pt x="31" y="15"/>
                  </a:lnTo>
                  <a:lnTo>
                    <a:pt x="17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9" name="Freeform 94"/>
            <p:cNvSpPr>
              <a:spLocks/>
            </p:cNvSpPr>
            <p:nvPr userDrawn="1"/>
          </p:nvSpPr>
          <p:spPr bwMode="auto">
            <a:xfrm>
              <a:off x="4776788" y="5273675"/>
              <a:ext cx="39688" cy="49213"/>
            </a:xfrm>
            <a:custGeom>
              <a:avLst/>
              <a:gdLst>
                <a:gd name="T0" fmla="*/ 17 w 25"/>
                <a:gd name="T1" fmla="*/ 24 h 31"/>
                <a:gd name="T2" fmla="*/ 25 w 25"/>
                <a:gd name="T3" fmla="*/ 11 h 31"/>
                <a:gd name="T4" fmla="*/ 0 w 25"/>
                <a:gd name="T5" fmla="*/ 0 h 31"/>
                <a:gd name="T6" fmla="*/ 13 w 25"/>
                <a:gd name="T7" fmla="*/ 31 h 31"/>
                <a:gd name="T8" fmla="*/ 17 w 25"/>
                <a:gd name="T9" fmla="*/ 2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1">
                  <a:moveTo>
                    <a:pt x="17" y="24"/>
                  </a:moveTo>
                  <a:lnTo>
                    <a:pt x="25" y="11"/>
                  </a:lnTo>
                  <a:lnTo>
                    <a:pt x="0" y="0"/>
                  </a:lnTo>
                  <a:lnTo>
                    <a:pt x="13" y="31"/>
                  </a:lnTo>
                  <a:lnTo>
                    <a:pt x="17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0" name="Freeform 95"/>
            <p:cNvSpPr>
              <a:spLocks/>
            </p:cNvSpPr>
            <p:nvPr userDrawn="1"/>
          </p:nvSpPr>
          <p:spPr bwMode="auto">
            <a:xfrm>
              <a:off x="4776788" y="5245100"/>
              <a:ext cx="34925" cy="36513"/>
            </a:xfrm>
            <a:custGeom>
              <a:avLst/>
              <a:gdLst>
                <a:gd name="T0" fmla="*/ 0 w 22"/>
                <a:gd name="T1" fmla="*/ 15 h 23"/>
                <a:gd name="T2" fmla="*/ 22 w 22"/>
                <a:gd name="T3" fmla="*/ 23 h 23"/>
                <a:gd name="T4" fmla="*/ 22 w 22"/>
                <a:gd name="T5" fmla="*/ 4 h 23"/>
                <a:gd name="T6" fmla="*/ 17 w 22"/>
                <a:gd name="T7" fmla="*/ 0 h 23"/>
                <a:gd name="T8" fmla="*/ 0 w 22"/>
                <a:gd name="T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3">
                  <a:moveTo>
                    <a:pt x="0" y="15"/>
                  </a:moveTo>
                  <a:lnTo>
                    <a:pt x="22" y="23"/>
                  </a:lnTo>
                  <a:lnTo>
                    <a:pt x="22" y="4"/>
                  </a:lnTo>
                  <a:lnTo>
                    <a:pt x="17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1" name="Freeform 96"/>
            <p:cNvSpPr>
              <a:spLocks/>
            </p:cNvSpPr>
            <p:nvPr userDrawn="1"/>
          </p:nvSpPr>
          <p:spPr bwMode="auto">
            <a:xfrm>
              <a:off x="4572001" y="5213350"/>
              <a:ext cx="77788" cy="65088"/>
            </a:xfrm>
            <a:custGeom>
              <a:avLst/>
              <a:gdLst>
                <a:gd name="T0" fmla="*/ 0 w 32"/>
                <a:gd name="T1" fmla="*/ 27 h 27"/>
                <a:gd name="T2" fmla="*/ 27 w 32"/>
                <a:gd name="T3" fmla="*/ 25 h 27"/>
                <a:gd name="T4" fmla="*/ 32 w 32"/>
                <a:gd name="T5" fmla="*/ 5 h 27"/>
                <a:gd name="T6" fmla="*/ 20 w 32"/>
                <a:gd name="T7" fmla="*/ 0 h 27"/>
                <a:gd name="T8" fmla="*/ 20 w 32"/>
                <a:gd name="T9" fmla="*/ 13 h 27"/>
                <a:gd name="T10" fmla="*/ 20 w 32"/>
                <a:gd name="T11" fmla="*/ 13 h 27"/>
                <a:gd name="T12" fmla="*/ 19 w 32"/>
                <a:gd name="T13" fmla="*/ 14 h 27"/>
                <a:gd name="T14" fmla="*/ 0 w 32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7">
                  <a:moveTo>
                    <a:pt x="0" y="27"/>
                  </a:moveTo>
                  <a:cubicBezTo>
                    <a:pt x="27" y="25"/>
                    <a:pt x="27" y="25"/>
                    <a:pt x="27" y="2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4"/>
                    <a:pt x="20" y="14"/>
                    <a:pt x="19" y="14"/>
                  </a:cubicBez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2" name="Freeform 97"/>
            <p:cNvSpPr>
              <a:spLocks/>
            </p:cNvSpPr>
            <p:nvPr userDrawn="1"/>
          </p:nvSpPr>
          <p:spPr bwMode="auto">
            <a:xfrm>
              <a:off x="4654551" y="5133975"/>
              <a:ext cx="88900" cy="47625"/>
            </a:xfrm>
            <a:custGeom>
              <a:avLst/>
              <a:gdLst>
                <a:gd name="T0" fmla="*/ 8 w 36"/>
                <a:gd name="T1" fmla="*/ 7 h 19"/>
                <a:gd name="T2" fmla="*/ 8 w 36"/>
                <a:gd name="T3" fmla="*/ 7 h 19"/>
                <a:gd name="T4" fmla="*/ 8 w 36"/>
                <a:gd name="T5" fmla="*/ 7 h 19"/>
                <a:gd name="T6" fmla="*/ 8 w 36"/>
                <a:gd name="T7" fmla="*/ 7 h 19"/>
                <a:gd name="T8" fmla="*/ 8 w 36"/>
                <a:gd name="T9" fmla="*/ 7 h 19"/>
                <a:gd name="T10" fmla="*/ 19 w 36"/>
                <a:gd name="T11" fmla="*/ 19 h 19"/>
                <a:gd name="T12" fmla="*/ 32 w 36"/>
                <a:gd name="T13" fmla="*/ 19 h 19"/>
                <a:gd name="T14" fmla="*/ 36 w 36"/>
                <a:gd name="T15" fmla="*/ 12 h 19"/>
                <a:gd name="T16" fmla="*/ 36 w 36"/>
                <a:gd name="T17" fmla="*/ 12 h 19"/>
                <a:gd name="T18" fmla="*/ 27 w 36"/>
                <a:gd name="T19" fmla="*/ 0 h 19"/>
                <a:gd name="T20" fmla="*/ 26 w 36"/>
                <a:gd name="T21" fmla="*/ 0 h 19"/>
                <a:gd name="T22" fmla="*/ 8 w 36"/>
                <a:gd name="T23" fmla="*/ 2 h 19"/>
                <a:gd name="T24" fmla="*/ 0 w 36"/>
                <a:gd name="T25" fmla="*/ 6 h 19"/>
                <a:gd name="T26" fmla="*/ 7 w 36"/>
                <a:gd name="T27" fmla="*/ 7 h 19"/>
                <a:gd name="T28" fmla="*/ 8 w 36"/>
                <a:gd name="T29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9">
                  <a:moveTo>
                    <a:pt x="8" y="7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7" y="7"/>
                    <a:pt x="7" y="7"/>
                    <a:pt x="7" y="7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" name="Freeform 98"/>
            <p:cNvSpPr>
              <a:spLocks/>
            </p:cNvSpPr>
            <p:nvPr userDrawn="1"/>
          </p:nvSpPr>
          <p:spPr bwMode="auto">
            <a:xfrm>
              <a:off x="4730751" y="5137150"/>
              <a:ext cx="100013" cy="95250"/>
            </a:xfrm>
            <a:custGeom>
              <a:avLst/>
              <a:gdLst>
                <a:gd name="T0" fmla="*/ 12 w 41"/>
                <a:gd name="T1" fmla="*/ 6 h 39"/>
                <a:gd name="T2" fmla="*/ 13 w 41"/>
                <a:gd name="T3" fmla="*/ 6 h 39"/>
                <a:gd name="T4" fmla="*/ 14 w 41"/>
                <a:gd name="T5" fmla="*/ 6 h 39"/>
                <a:gd name="T6" fmla="*/ 30 w 41"/>
                <a:gd name="T7" fmla="*/ 30 h 39"/>
                <a:gd name="T8" fmla="*/ 30 w 41"/>
                <a:gd name="T9" fmla="*/ 31 h 39"/>
                <a:gd name="T10" fmla="*/ 28 w 41"/>
                <a:gd name="T11" fmla="*/ 38 h 39"/>
                <a:gd name="T12" fmla="*/ 28 w 41"/>
                <a:gd name="T13" fmla="*/ 39 h 39"/>
                <a:gd name="T14" fmla="*/ 28 w 41"/>
                <a:gd name="T15" fmla="*/ 39 h 39"/>
                <a:gd name="T16" fmla="*/ 41 w 41"/>
                <a:gd name="T17" fmla="*/ 28 h 39"/>
                <a:gd name="T18" fmla="*/ 38 w 41"/>
                <a:gd name="T19" fmla="*/ 19 h 39"/>
                <a:gd name="T20" fmla="*/ 21 w 41"/>
                <a:gd name="T21" fmla="*/ 6 h 39"/>
                <a:gd name="T22" fmla="*/ 0 w 41"/>
                <a:gd name="T23" fmla="*/ 0 h 39"/>
                <a:gd name="T24" fmla="*/ 7 w 41"/>
                <a:gd name="T25" fmla="*/ 9 h 39"/>
                <a:gd name="T26" fmla="*/ 12 w 41"/>
                <a:gd name="T27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" h="39">
                  <a:moveTo>
                    <a:pt x="12" y="6"/>
                  </a:moveTo>
                  <a:cubicBezTo>
                    <a:pt x="12" y="6"/>
                    <a:pt x="12" y="6"/>
                    <a:pt x="13" y="6"/>
                  </a:cubicBezTo>
                  <a:cubicBezTo>
                    <a:pt x="13" y="6"/>
                    <a:pt x="13" y="6"/>
                    <a:pt x="14" y="6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9"/>
                    <a:pt x="7" y="9"/>
                    <a:pt x="7" y="9"/>
                  </a:cubicBezTo>
                  <a:lnTo>
                    <a:pt x="1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" name="Freeform 99"/>
            <p:cNvSpPr>
              <a:spLocks/>
            </p:cNvSpPr>
            <p:nvPr userDrawn="1"/>
          </p:nvSpPr>
          <p:spPr bwMode="auto">
            <a:xfrm>
              <a:off x="4686301" y="5257800"/>
              <a:ext cx="90488" cy="53975"/>
            </a:xfrm>
            <a:custGeom>
              <a:avLst/>
              <a:gdLst>
                <a:gd name="T0" fmla="*/ 31 w 37"/>
                <a:gd name="T1" fmla="*/ 0 h 22"/>
                <a:gd name="T2" fmla="*/ 31 w 37"/>
                <a:gd name="T3" fmla="*/ 0 h 22"/>
                <a:gd name="T4" fmla="*/ 11 w 37"/>
                <a:gd name="T5" fmla="*/ 12 h 22"/>
                <a:gd name="T6" fmla="*/ 9 w 37"/>
                <a:gd name="T7" fmla="*/ 12 h 22"/>
                <a:gd name="T8" fmla="*/ 3 w 37"/>
                <a:gd name="T9" fmla="*/ 3 h 22"/>
                <a:gd name="T10" fmla="*/ 0 w 37"/>
                <a:gd name="T11" fmla="*/ 22 h 22"/>
                <a:gd name="T12" fmla="*/ 14 w 37"/>
                <a:gd name="T13" fmla="*/ 14 h 22"/>
                <a:gd name="T14" fmla="*/ 14 w 37"/>
                <a:gd name="T15" fmla="*/ 14 h 22"/>
                <a:gd name="T16" fmla="*/ 34 w 37"/>
                <a:gd name="T17" fmla="*/ 4 h 22"/>
                <a:gd name="T18" fmla="*/ 37 w 37"/>
                <a:gd name="T19" fmla="*/ 1 h 22"/>
                <a:gd name="T20" fmla="*/ 31 w 37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22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2"/>
                    <a:pt x="9" y="12"/>
                    <a:pt x="9" y="1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7" y="1"/>
                    <a:pt x="37" y="1"/>
                    <a:pt x="37" y="1"/>
                  </a:cubicBez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" name="Freeform 100"/>
            <p:cNvSpPr>
              <a:spLocks/>
            </p:cNvSpPr>
            <p:nvPr userDrawn="1"/>
          </p:nvSpPr>
          <p:spPr bwMode="auto">
            <a:xfrm>
              <a:off x="4679951" y="5186363"/>
              <a:ext cx="63500" cy="33338"/>
            </a:xfrm>
            <a:custGeom>
              <a:avLst/>
              <a:gdLst>
                <a:gd name="T0" fmla="*/ 13 w 40"/>
                <a:gd name="T1" fmla="*/ 0 h 21"/>
                <a:gd name="T2" fmla="*/ 0 w 40"/>
                <a:gd name="T3" fmla="*/ 21 h 21"/>
                <a:gd name="T4" fmla="*/ 34 w 40"/>
                <a:gd name="T5" fmla="*/ 17 h 21"/>
                <a:gd name="T6" fmla="*/ 34 w 40"/>
                <a:gd name="T7" fmla="*/ 17 h 21"/>
                <a:gd name="T8" fmla="*/ 34 w 40"/>
                <a:gd name="T9" fmla="*/ 17 h 21"/>
                <a:gd name="T10" fmla="*/ 40 w 40"/>
                <a:gd name="T11" fmla="*/ 17 h 21"/>
                <a:gd name="T12" fmla="*/ 34 w 40"/>
                <a:gd name="T13" fmla="*/ 0 h 21"/>
                <a:gd name="T14" fmla="*/ 13 w 40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21">
                  <a:moveTo>
                    <a:pt x="13" y="0"/>
                  </a:moveTo>
                  <a:lnTo>
                    <a:pt x="0" y="21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40" y="17"/>
                  </a:lnTo>
                  <a:lnTo>
                    <a:pt x="34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" name="Freeform 101"/>
            <p:cNvSpPr>
              <a:spLocks/>
            </p:cNvSpPr>
            <p:nvPr userDrawn="1"/>
          </p:nvSpPr>
          <p:spPr bwMode="auto">
            <a:xfrm>
              <a:off x="4711701" y="5273675"/>
              <a:ext cx="77788" cy="57150"/>
            </a:xfrm>
            <a:custGeom>
              <a:avLst/>
              <a:gdLst>
                <a:gd name="T0" fmla="*/ 0 w 49"/>
                <a:gd name="T1" fmla="*/ 20 h 36"/>
                <a:gd name="T2" fmla="*/ 10 w 49"/>
                <a:gd name="T3" fmla="*/ 36 h 36"/>
                <a:gd name="T4" fmla="*/ 49 w 49"/>
                <a:gd name="T5" fmla="*/ 33 h 36"/>
                <a:gd name="T6" fmla="*/ 37 w 49"/>
                <a:gd name="T7" fmla="*/ 0 h 36"/>
                <a:gd name="T8" fmla="*/ 7 w 49"/>
                <a:gd name="T9" fmla="*/ 16 h 36"/>
                <a:gd name="T10" fmla="*/ 0 w 49"/>
                <a:gd name="T11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0" y="20"/>
                  </a:moveTo>
                  <a:lnTo>
                    <a:pt x="10" y="36"/>
                  </a:lnTo>
                  <a:lnTo>
                    <a:pt x="49" y="33"/>
                  </a:lnTo>
                  <a:lnTo>
                    <a:pt x="37" y="0"/>
                  </a:lnTo>
                  <a:lnTo>
                    <a:pt x="7" y="16"/>
                  </a:lnTo>
                  <a:lnTo>
                    <a:pt x="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" name="Freeform 102"/>
            <p:cNvSpPr>
              <a:spLocks/>
            </p:cNvSpPr>
            <p:nvPr userDrawn="1"/>
          </p:nvSpPr>
          <p:spPr bwMode="auto">
            <a:xfrm>
              <a:off x="4676776" y="5218113"/>
              <a:ext cx="88900" cy="60325"/>
            </a:xfrm>
            <a:custGeom>
              <a:avLst/>
              <a:gdLst>
                <a:gd name="T0" fmla="*/ 36 w 56"/>
                <a:gd name="T1" fmla="*/ 0 h 38"/>
                <a:gd name="T2" fmla="*/ 2 w 56"/>
                <a:gd name="T3" fmla="*/ 4 h 38"/>
                <a:gd name="T4" fmla="*/ 0 w 56"/>
                <a:gd name="T5" fmla="*/ 6 h 38"/>
                <a:gd name="T6" fmla="*/ 22 w 56"/>
                <a:gd name="T7" fmla="*/ 38 h 38"/>
                <a:gd name="T8" fmla="*/ 36 w 56"/>
                <a:gd name="T9" fmla="*/ 31 h 38"/>
                <a:gd name="T10" fmla="*/ 51 w 56"/>
                <a:gd name="T11" fmla="*/ 21 h 38"/>
                <a:gd name="T12" fmla="*/ 51 w 56"/>
                <a:gd name="T13" fmla="*/ 21 h 38"/>
                <a:gd name="T14" fmla="*/ 53 w 56"/>
                <a:gd name="T15" fmla="*/ 20 h 38"/>
                <a:gd name="T16" fmla="*/ 56 w 56"/>
                <a:gd name="T17" fmla="*/ 0 h 38"/>
                <a:gd name="T18" fmla="*/ 45 w 56"/>
                <a:gd name="T19" fmla="*/ 0 h 38"/>
                <a:gd name="T20" fmla="*/ 36 w 56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38">
                  <a:moveTo>
                    <a:pt x="36" y="0"/>
                  </a:moveTo>
                  <a:lnTo>
                    <a:pt x="2" y="4"/>
                  </a:lnTo>
                  <a:lnTo>
                    <a:pt x="0" y="6"/>
                  </a:lnTo>
                  <a:lnTo>
                    <a:pt x="22" y="38"/>
                  </a:lnTo>
                  <a:lnTo>
                    <a:pt x="36" y="31"/>
                  </a:lnTo>
                  <a:lnTo>
                    <a:pt x="51" y="21"/>
                  </a:lnTo>
                  <a:lnTo>
                    <a:pt x="51" y="21"/>
                  </a:lnTo>
                  <a:lnTo>
                    <a:pt x="53" y="20"/>
                  </a:lnTo>
                  <a:lnTo>
                    <a:pt x="56" y="0"/>
                  </a:lnTo>
                  <a:lnTo>
                    <a:pt x="45" y="0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8" name="Freeform 103"/>
            <p:cNvSpPr>
              <a:spLocks/>
            </p:cNvSpPr>
            <p:nvPr userDrawn="1"/>
          </p:nvSpPr>
          <p:spPr bwMode="auto">
            <a:xfrm>
              <a:off x="4738688" y="5159375"/>
              <a:ext cx="60325" cy="95250"/>
            </a:xfrm>
            <a:custGeom>
              <a:avLst/>
              <a:gdLst>
                <a:gd name="T0" fmla="*/ 22 w 25"/>
                <a:gd name="T1" fmla="*/ 31 h 39"/>
                <a:gd name="T2" fmla="*/ 22 w 25"/>
                <a:gd name="T3" fmla="*/ 29 h 39"/>
                <a:gd name="T4" fmla="*/ 22 w 25"/>
                <a:gd name="T5" fmla="*/ 29 h 39"/>
                <a:gd name="T6" fmla="*/ 25 w 25"/>
                <a:gd name="T7" fmla="*/ 21 h 39"/>
                <a:gd name="T8" fmla="*/ 9 w 25"/>
                <a:gd name="T9" fmla="*/ 0 h 39"/>
                <a:gd name="T10" fmla="*/ 5 w 25"/>
                <a:gd name="T11" fmla="*/ 3 h 39"/>
                <a:gd name="T12" fmla="*/ 4 w 25"/>
                <a:gd name="T13" fmla="*/ 3 h 39"/>
                <a:gd name="T14" fmla="*/ 4 w 25"/>
                <a:gd name="T15" fmla="*/ 4 h 39"/>
                <a:gd name="T16" fmla="*/ 0 w 25"/>
                <a:gd name="T17" fmla="*/ 10 h 39"/>
                <a:gd name="T18" fmla="*/ 5 w 25"/>
                <a:gd name="T19" fmla="*/ 22 h 39"/>
                <a:gd name="T20" fmla="*/ 12 w 25"/>
                <a:gd name="T21" fmla="*/ 22 h 39"/>
                <a:gd name="T22" fmla="*/ 13 w 25"/>
                <a:gd name="T23" fmla="*/ 22 h 39"/>
                <a:gd name="T24" fmla="*/ 13 w 25"/>
                <a:gd name="T25" fmla="*/ 23 h 39"/>
                <a:gd name="T26" fmla="*/ 11 w 25"/>
                <a:gd name="T27" fmla="*/ 37 h 39"/>
                <a:gd name="T28" fmla="*/ 11 w 25"/>
                <a:gd name="T29" fmla="*/ 38 h 39"/>
                <a:gd name="T30" fmla="*/ 18 w 25"/>
                <a:gd name="T31" fmla="*/ 39 h 39"/>
                <a:gd name="T32" fmla="*/ 25 w 25"/>
                <a:gd name="T33" fmla="*/ 33 h 39"/>
                <a:gd name="T34" fmla="*/ 25 w 25"/>
                <a:gd name="T35" fmla="*/ 33 h 39"/>
                <a:gd name="T36" fmla="*/ 22 w 25"/>
                <a:gd name="T37" fmla="*/ 3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39">
                  <a:moveTo>
                    <a:pt x="22" y="31"/>
                  </a:moveTo>
                  <a:cubicBezTo>
                    <a:pt x="22" y="30"/>
                    <a:pt x="22" y="30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3" y="22"/>
                    <a:pt x="13" y="23"/>
                    <a:pt x="13" y="23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lnTo>
                    <a:pt x="22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9" name="Freeform 104"/>
            <p:cNvSpPr>
              <a:spLocks/>
            </p:cNvSpPr>
            <p:nvPr userDrawn="1"/>
          </p:nvSpPr>
          <p:spPr bwMode="auto">
            <a:xfrm>
              <a:off x="4708526" y="5359400"/>
              <a:ext cx="93663" cy="57150"/>
            </a:xfrm>
            <a:custGeom>
              <a:avLst/>
              <a:gdLst>
                <a:gd name="T0" fmla="*/ 53 w 59"/>
                <a:gd name="T1" fmla="*/ 0 h 36"/>
                <a:gd name="T2" fmla="*/ 42 w 59"/>
                <a:gd name="T3" fmla="*/ 4 h 36"/>
                <a:gd name="T4" fmla="*/ 28 w 59"/>
                <a:gd name="T5" fmla="*/ 8 h 36"/>
                <a:gd name="T6" fmla="*/ 26 w 59"/>
                <a:gd name="T7" fmla="*/ 8 h 36"/>
                <a:gd name="T8" fmla="*/ 26 w 59"/>
                <a:gd name="T9" fmla="*/ 8 h 36"/>
                <a:gd name="T10" fmla="*/ 0 w 59"/>
                <a:gd name="T11" fmla="*/ 2 h 36"/>
                <a:gd name="T12" fmla="*/ 9 w 59"/>
                <a:gd name="T13" fmla="*/ 36 h 36"/>
                <a:gd name="T14" fmla="*/ 37 w 59"/>
                <a:gd name="T15" fmla="*/ 30 h 36"/>
                <a:gd name="T16" fmla="*/ 59 w 59"/>
                <a:gd name="T17" fmla="*/ 19 h 36"/>
                <a:gd name="T18" fmla="*/ 56 w 59"/>
                <a:gd name="T19" fmla="*/ 13 h 36"/>
                <a:gd name="T20" fmla="*/ 53 w 59"/>
                <a:gd name="T2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36">
                  <a:moveTo>
                    <a:pt x="53" y="0"/>
                  </a:moveTo>
                  <a:lnTo>
                    <a:pt x="42" y="4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0" y="2"/>
                  </a:lnTo>
                  <a:lnTo>
                    <a:pt x="9" y="36"/>
                  </a:lnTo>
                  <a:lnTo>
                    <a:pt x="37" y="30"/>
                  </a:lnTo>
                  <a:lnTo>
                    <a:pt x="59" y="19"/>
                  </a:lnTo>
                  <a:lnTo>
                    <a:pt x="56" y="13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0" name="Freeform 105"/>
            <p:cNvSpPr>
              <a:spLocks/>
            </p:cNvSpPr>
            <p:nvPr userDrawn="1"/>
          </p:nvSpPr>
          <p:spPr bwMode="auto">
            <a:xfrm>
              <a:off x="4797426" y="5291138"/>
              <a:ext cx="50800" cy="93663"/>
            </a:xfrm>
            <a:custGeom>
              <a:avLst/>
              <a:gdLst>
                <a:gd name="T0" fmla="*/ 6 w 21"/>
                <a:gd name="T1" fmla="*/ 9 h 38"/>
                <a:gd name="T2" fmla="*/ 6 w 21"/>
                <a:gd name="T3" fmla="*/ 9 h 38"/>
                <a:gd name="T4" fmla="*/ 0 w 21"/>
                <a:gd name="T5" fmla="*/ 16 h 38"/>
                <a:gd name="T6" fmla="*/ 0 w 21"/>
                <a:gd name="T7" fmla="*/ 16 h 38"/>
                <a:gd name="T8" fmla="*/ 0 w 21"/>
                <a:gd name="T9" fmla="*/ 25 h 38"/>
                <a:gd name="T10" fmla="*/ 0 w 21"/>
                <a:gd name="T11" fmla="*/ 25 h 38"/>
                <a:gd name="T12" fmla="*/ 0 w 21"/>
                <a:gd name="T13" fmla="*/ 26 h 38"/>
                <a:gd name="T14" fmla="*/ 4 w 21"/>
                <a:gd name="T15" fmla="*/ 38 h 38"/>
                <a:gd name="T16" fmla="*/ 9 w 21"/>
                <a:gd name="T17" fmla="*/ 32 h 38"/>
                <a:gd name="T18" fmla="*/ 17 w 21"/>
                <a:gd name="T19" fmla="*/ 19 h 38"/>
                <a:gd name="T20" fmla="*/ 21 w 21"/>
                <a:gd name="T21" fmla="*/ 4 h 38"/>
                <a:gd name="T22" fmla="*/ 10 w 21"/>
                <a:gd name="T23" fmla="*/ 0 h 38"/>
                <a:gd name="T24" fmla="*/ 6 w 21"/>
                <a:gd name="T25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38"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6"/>
                    <a:pt x="0" y="26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6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1" name="Freeform 106"/>
            <p:cNvSpPr>
              <a:spLocks/>
            </p:cNvSpPr>
            <p:nvPr userDrawn="1"/>
          </p:nvSpPr>
          <p:spPr bwMode="auto">
            <a:xfrm>
              <a:off x="4646613" y="5370513"/>
              <a:ext cx="69850" cy="46038"/>
            </a:xfrm>
            <a:custGeom>
              <a:avLst/>
              <a:gdLst>
                <a:gd name="T0" fmla="*/ 21 w 28"/>
                <a:gd name="T1" fmla="*/ 7 h 19"/>
                <a:gd name="T2" fmla="*/ 20 w 28"/>
                <a:gd name="T3" fmla="*/ 8 h 19"/>
                <a:gd name="T4" fmla="*/ 20 w 28"/>
                <a:gd name="T5" fmla="*/ 8 h 19"/>
                <a:gd name="T6" fmla="*/ 7 w 28"/>
                <a:gd name="T7" fmla="*/ 7 h 19"/>
                <a:gd name="T8" fmla="*/ 7 w 28"/>
                <a:gd name="T9" fmla="*/ 7 h 19"/>
                <a:gd name="T10" fmla="*/ 6 w 28"/>
                <a:gd name="T11" fmla="*/ 7 h 19"/>
                <a:gd name="T12" fmla="*/ 0 w 28"/>
                <a:gd name="T13" fmla="*/ 14 h 19"/>
                <a:gd name="T14" fmla="*/ 9 w 28"/>
                <a:gd name="T15" fmla="*/ 17 h 19"/>
                <a:gd name="T16" fmla="*/ 28 w 28"/>
                <a:gd name="T17" fmla="*/ 19 h 19"/>
                <a:gd name="T18" fmla="*/ 23 w 28"/>
                <a:gd name="T19" fmla="*/ 0 h 19"/>
                <a:gd name="T20" fmla="*/ 21 w 28"/>
                <a:gd name="T21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9">
                  <a:moveTo>
                    <a:pt x="21" y="7"/>
                  </a:moveTo>
                  <a:cubicBezTo>
                    <a:pt x="21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21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2" name="Freeform 107"/>
            <p:cNvSpPr>
              <a:spLocks/>
            </p:cNvSpPr>
            <p:nvPr userDrawn="1"/>
          </p:nvSpPr>
          <p:spPr bwMode="auto">
            <a:xfrm>
              <a:off x="4583113" y="5349875"/>
              <a:ext cx="74613" cy="52388"/>
            </a:xfrm>
            <a:custGeom>
              <a:avLst/>
              <a:gdLst>
                <a:gd name="T0" fmla="*/ 29 w 30"/>
                <a:gd name="T1" fmla="*/ 14 h 21"/>
                <a:gd name="T2" fmla="*/ 28 w 30"/>
                <a:gd name="T3" fmla="*/ 12 h 21"/>
                <a:gd name="T4" fmla="*/ 17 w 30"/>
                <a:gd name="T5" fmla="*/ 2 h 21"/>
                <a:gd name="T6" fmla="*/ 0 w 30"/>
                <a:gd name="T7" fmla="*/ 0 h 21"/>
                <a:gd name="T8" fmla="*/ 10 w 30"/>
                <a:gd name="T9" fmla="*/ 15 h 21"/>
                <a:gd name="T10" fmla="*/ 23 w 30"/>
                <a:gd name="T11" fmla="*/ 21 h 21"/>
                <a:gd name="T12" fmla="*/ 30 w 30"/>
                <a:gd name="T13" fmla="*/ 14 h 21"/>
                <a:gd name="T14" fmla="*/ 29 w 30"/>
                <a:gd name="T15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1">
                  <a:moveTo>
                    <a:pt x="29" y="14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9" y="14"/>
                    <a:pt x="29" y="14"/>
                    <a:pt x="2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3" name="Freeform 108"/>
            <p:cNvSpPr>
              <a:spLocks/>
            </p:cNvSpPr>
            <p:nvPr userDrawn="1"/>
          </p:nvSpPr>
          <p:spPr bwMode="auto">
            <a:xfrm>
              <a:off x="4803776" y="5213350"/>
              <a:ext cx="47625" cy="82550"/>
            </a:xfrm>
            <a:custGeom>
              <a:avLst/>
              <a:gdLst>
                <a:gd name="T0" fmla="*/ 14 w 19"/>
                <a:gd name="T1" fmla="*/ 5 h 34"/>
                <a:gd name="T2" fmla="*/ 12 w 19"/>
                <a:gd name="T3" fmla="*/ 0 h 34"/>
                <a:gd name="T4" fmla="*/ 0 w 19"/>
                <a:gd name="T5" fmla="*/ 9 h 34"/>
                <a:gd name="T6" fmla="*/ 1 w 19"/>
                <a:gd name="T7" fmla="*/ 10 h 34"/>
                <a:gd name="T8" fmla="*/ 1 w 19"/>
                <a:gd name="T9" fmla="*/ 10 h 34"/>
                <a:gd name="T10" fmla="*/ 1 w 19"/>
                <a:gd name="T11" fmla="*/ 10 h 34"/>
                <a:gd name="T12" fmla="*/ 6 w 19"/>
                <a:gd name="T13" fmla="*/ 14 h 34"/>
                <a:gd name="T14" fmla="*/ 6 w 19"/>
                <a:gd name="T15" fmla="*/ 15 h 34"/>
                <a:gd name="T16" fmla="*/ 5 w 19"/>
                <a:gd name="T17" fmla="*/ 29 h 34"/>
                <a:gd name="T18" fmla="*/ 17 w 19"/>
                <a:gd name="T19" fmla="*/ 33 h 34"/>
                <a:gd name="T20" fmla="*/ 19 w 19"/>
                <a:gd name="T21" fmla="*/ 34 h 34"/>
                <a:gd name="T22" fmla="*/ 18 w 19"/>
                <a:gd name="T23" fmla="*/ 20 h 34"/>
                <a:gd name="T24" fmla="*/ 14 w 19"/>
                <a:gd name="T25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4">
                  <a:moveTo>
                    <a:pt x="14" y="5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8" y="20"/>
                    <a:pt x="18" y="20"/>
                    <a:pt x="18" y="2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4" name="Freeform 109"/>
            <p:cNvSpPr>
              <a:spLocks/>
            </p:cNvSpPr>
            <p:nvPr userDrawn="1"/>
          </p:nvSpPr>
          <p:spPr bwMode="auto">
            <a:xfrm>
              <a:off x="4564063" y="5278438"/>
              <a:ext cx="68263" cy="65088"/>
            </a:xfrm>
            <a:custGeom>
              <a:avLst/>
              <a:gdLst>
                <a:gd name="T0" fmla="*/ 43 w 43"/>
                <a:gd name="T1" fmla="*/ 0 h 41"/>
                <a:gd name="T2" fmla="*/ 0 w 43"/>
                <a:gd name="T3" fmla="*/ 5 h 41"/>
                <a:gd name="T4" fmla="*/ 9 w 43"/>
                <a:gd name="T5" fmla="*/ 41 h 41"/>
                <a:gd name="T6" fmla="*/ 9 w 43"/>
                <a:gd name="T7" fmla="*/ 41 h 41"/>
                <a:gd name="T8" fmla="*/ 32 w 43"/>
                <a:gd name="T9" fmla="*/ 16 h 41"/>
                <a:gd name="T10" fmla="*/ 43 w 43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lnTo>
                    <a:pt x="0" y="5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32" y="16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5" name="Freeform 110"/>
            <p:cNvSpPr>
              <a:spLocks/>
            </p:cNvSpPr>
            <p:nvPr userDrawn="1"/>
          </p:nvSpPr>
          <p:spPr bwMode="auto">
            <a:xfrm>
              <a:off x="4583113" y="5311775"/>
              <a:ext cx="76200" cy="68263"/>
            </a:xfrm>
            <a:custGeom>
              <a:avLst/>
              <a:gdLst>
                <a:gd name="T0" fmla="*/ 19 w 31"/>
                <a:gd name="T1" fmla="*/ 16 h 28"/>
                <a:gd name="T2" fmla="*/ 31 w 31"/>
                <a:gd name="T3" fmla="*/ 27 h 28"/>
                <a:gd name="T4" fmla="*/ 31 w 31"/>
                <a:gd name="T5" fmla="*/ 28 h 28"/>
                <a:gd name="T6" fmla="*/ 31 w 31"/>
                <a:gd name="T7" fmla="*/ 28 h 28"/>
                <a:gd name="T8" fmla="*/ 31 w 31"/>
                <a:gd name="T9" fmla="*/ 28 h 28"/>
                <a:gd name="T10" fmla="*/ 23 w 31"/>
                <a:gd name="T11" fmla="*/ 12 h 28"/>
                <a:gd name="T12" fmla="*/ 20 w 31"/>
                <a:gd name="T13" fmla="*/ 7 h 28"/>
                <a:gd name="T14" fmla="*/ 14 w 31"/>
                <a:gd name="T15" fmla="*/ 0 h 28"/>
                <a:gd name="T16" fmla="*/ 11 w 31"/>
                <a:gd name="T17" fmla="*/ 5 h 28"/>
                <a:gd name="T18" fmla="*/ 0 w 31"/>
                <a:gd name="T19" fmla="*/ 14 h 28"/>
                <a:gd name="T20" fmla="*/ 18 w 31"/>
                <a:gd name="T21" fmla="*/ 15 h 28"/>
                <a:gd name="T22" fmla="*/ 19 w 31"/>
                <a:gd name="T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28">
                  <a:moveTo>
                    <a:pt x="19" y="16"/>
                  </a:moveTo>
                  <a:cubicBezTo>
                    <a:pt x="31" y="27"/>
                    <a:pt x="31" y="27"/>
                    <a:pt x="31" y="27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6"/>
                    <a:pt x="18" y="16"/>
                    <a:pt x="1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6" name="Freeform 111"/>
            <p:cNvSpPr>
              <a:spLocks/>
            </p:cNvSpPr>
            <p:nvPr userDrawn="1"/>
          </p:nvSpPr>
          <p:spPr bwMode="auto">
            <a:xfrm>
              <a:off x="4603751" y="5154613"/>
              <a:ext cx="41275" cy="31750"/>
            </a:xfrm>
            <a:custGeom>
              <a:avLst/>
              <a:gdLst>
                <a:gd name="T0" fmla="*/ 26 w 26"/>
                <a:gd name="T1" fmla="*/ 0 h 20"/>
                <a:gd name="T2" fmla="*/ 24 w 26"/>
                <a:gd name="T3" fmla="*/ 0 h 20"/>
                <a:gd name="T4" fmla="*/ 23 w 26"/>
                <a:gd name="T5" fmla="*/ 0 h 20"/>
                <a:gd name="T6" fmla="*/ 0 w 26"/>
                <a:gd name="T7" fmla="*/ 17 h 20"/>
                <a:gd name="T8" fmla="*/ 15 w 26"/>
                <a:gd name="T9" fmla="*/ 20 h 20"/>
                <a:gd name="T10" fmla="*/ 26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26" y="0"/>
                  </a:moveTo>
                  <a:lnTo>
                    <a:pt x="24" y="0"/>
                  </a:lnTo>
                  <a:lnTo>
                    <a:pt x="23" y="0"/>
                  </a:lnTo>
                  <a:lnTo>
                    <a:pt x="0" y="17"/>
                  </a:lnTo>
                  <a:lnTo>
                    <a:pt x="15" y="2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7" name="Freeform 112"/>
            <p:cNvSpPr>
              <a:spLocks/>
            </p:cNvSpPr>
            <p:nvPr userDrawn="1"/>
          </p:nvSpPr>
          <p:spPr bwMode="auto">
            <a:xfrm>
              <a:off x="4581526" y="5187950"/>
              <a:ext cx="76200" cy="34925"/>
            </a:xfrm>
            <a:custGeom>
              <a:avLst/>
              <a:gdLst>
                <a:gd name="T0" fmla="*/ 14 w 31"/>
                <a:gd name="T1" fmla="*/ 6 h 14"/>
                <a:gd name="T2" fmla="*/ 14 w 31"/>
                <a:gd name="T3" fmla="*/ 6 h 14"/>
                <a:gd name="T4" fmla="*/ 14 w 31"/>
                <a:gd name="T5" fmla="*/ 6 h 14"/>
                <a:gd name="T6" fmla="*/ 15 w 31"/>
                <a:gd name="T7" fmla="*/ 6 h 14"/>
                <a:gd name="T8" fmla="*/ 15 w 31"/>
                <a:gd name="T9" fmla="*/ 7 h 14"/>
                <a:gd name="T10" fmla="*/ 15 w 31"/>
                <a:gd name="T11" fmla="*/ 7 h 14"/>
                <a:gd name="T12" fmla="*/ 23 w 31"/>
                <a:gd name="T13" fmla="*/ 10 h 14"/>
                <a:gd name="T14" fmla="*/ 29 w 31"/>
                <a:gd name="T15" fmla="*/ 13 h 14"/>
                <a:gd name="T16" fmla="*/ 31 w 31"/>
                <a:gd name="T17" fmla="*/ 4 h 14"/>
                <a:gd name="T18" fmla="*/ 29 w 31"/>
                <a:gd name="T19" fmla="*/ 4 h 14"/>
                <a:gd name="T20" fmla="*/ 23 w 31"/>
                <a:gd name="T21" fmla="*/ 6 h 14"/>
                <a:gd name="T22" fmla="*/ 21 w 31"/>
                <a:gd name="T23" fmla="*/ 6 h 14"/>
                <a:gd name="T24" fmla="*/ 19 w 31"/>
                <a:gd name="T25" fmla="*/ 2 h 14"/>
                <a:gd name="T26" fmla="*/ 6 w 31"/>
                <a:gd name="T27" fmla="*/ 0 h 14"/>
                <a:gd name="T28" fmla="*/ 0 w 31"/>
                <a:gd name="T29" fmla="*/ 14 h 14"/>
                <a:gd name="T30" fmla="*/ 14 w 31"/>
                <a:gd name="T31" fmla="*/ 7 h 14"/>
                <a:gd name="T32" fmla="*/ 14 w 31"/>
                <a:gd name="T33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14">
                  <a:moveTo>
                    <a:pt x="14" y="6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2" y="6"/>
                    <a:pt x="2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8" name="Freeform 113"/>
            <p:cNvSpPr>
              <a:spLocks/>
            </p:cNvSpPr>
            <p:nvPr userDrawn="1"/>
          </p:nvSpPr>
          <p:spPr bwMode="auto">
            <a:xfrm>
              <a:off x="4632326" y="5154613"/>
              <a:ext cx="36513" cy="42863"/>
            </a:xfrm>
            <a:custGeom>
              <a:avLst/>
              <a:gdLst>
                <a:gd name="T0" fmla="*/ 0 w 23"/>
                <a:gd name="T1" fmla="*/ 23 h 27"/>
                <a:gd name="T2" fmla="*/ 3 w 23"/>
                <a:gd name="T3" fmla="*/ 27 h 27"/>
                <a:gd name="T4" fmla="*/ 11 w 23"/>
                <a:gd name="T5" fmla="*/ 24 h 27"/>
                <a:gd name="T6" fmla="*/ 17 w 23"/>
                <a:gd name="T7" fmla="*/ 23 h 27"/>
                <a:gd name="T8" fmla="*/ 23 w 23"/>
                <a:gd name="T9" fmla="*/ 1 h 27"/>
                <a:gd name="T10" fmla="*/ 13 w 23"/>
                <a:gd name="T11" fmla="*/ 0 h 27"/>
                <a:gd name="T12" fmla="*/ 6 w 23"/>
                <a:gd name="T13" fmla="*/ 12 h 27"/>
                <a:gd name="T14" fmla="*/ 0 w 23"/>
                <a:gd name="T15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27">
                  <a:moveTo>
                    <a:pt x="0" y="23"/>
                  </a:moveTo>
                  <a:lnTo>
                    <a:pt x="3" y="27"/>
                  </a:lnTo>
                  <a:lnTo>
                    <a:pt x="11" y="24"/>
                  </a:lnTo>
                  <a:lnTo>
                    <a:pt x="17" y="23"/>
                  </a:lnTo>
                  <a:lnTo>
                    <a:pt x="23" y="1"/>
                  </a:lnTo>
                  <a:lnTo>
                    <a:pt x="13" y="0"/>
                  </a:lnTo>
                  <a:lnTo>
                    <a:pt x="6" y="12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9" name="Freeform 114"/>
            <p:cNvSpPr>
              <a:spLocks/>
            </p:cNvSpPr>
            <p:nvPr userDrawn="1"/>
          </p:nvSpPr>
          <p:spPr bwMode="auto">
            <a:xfrm>
              <a:off x="4565651" y="5213350"/>
              <a:ext cx="47625" cy="63500"/>
            </a:xfrm>
            <a:custGeom>
              <a:avLst/>
              <a:gdLst>
                <a:gd name="T0" fmla="*/ 19 w 19"/>
                <a:gd name="T1" fmla="*/ 0 h 26"/>
                <a:gd name="T2" fmla="*/ 5 w 19"/>
                <a:gd name="T3" fmla="*/ 8 h 26"/>
                <a:gd name="T4" fmla="*/ 4 w 19"/>
                <a:gd name="T5" fmla="*/ 9 h 26"/>
                <a:gd name="T6" fmla="*/ 4 w 19"/>
                <a:gd name="T7" fmla="*/ 9 h 26"/>
                <a:gd name="T8" fmla="*/ 4 w 19"/>
                <a:gd name="T9" fmla="*/ 9 h 26"/>
                <a:gd name="T10" fmla="*/ 3 w 19"/>
                <a:gd name="T11" fmla="*/ 11 h 26"/>
                <a:gd name="T12" fmla="*/ 2 w 19"/>
                <a:gd name="T13" fmla="*/ 18 h 26"/>
                <a:gd name="T14" fmla="*/ 0 w 19"/>
                <a:gd name="T15" fmla="*/ 25 h 26"/>
                <a:gd name="T16" fmla="*/ 0 w 19"/>
                <a:gd name="T17" fmla="*/ 26 h 26"/>
                <a:gd name="T18" fmla="*/ 19 w 19"/>
                <a:gd name="T19" fmla="*/ 13 h 26"/>
                <a:gd name="T20" fmla="*/ 19 w 19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6">
                  <a:moveTo>
                    <a:pt x="19" y="0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3" y="11"/>
                  </a:cubicBezTo>
                  <a:cubicBezTo>
                    <a:pt x="3" y="13"/>
                    <a:pt x="2" y="15"/>
                    <a:pt x="2" y="18"/>
                  </a:cubicBezTo>
                  <a:cubicBezTo>
                    <a:pt x="1" y="20"/>
                    <a:pt x="0" y="23"/>
                    <a:pt x="0" y="25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19" y="13"/>
                    <a:pt x="19" y="13"/>
                    <a:pt x="19" y="13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0" name="Freeform 115"/>
            <p:cNvSpPr>
              <a:spLocks/>
            </p:cNvSpPr>
            <p:nvPr userDrawn="1"/>
          </p:nvSpPr>
          <p:spPr bwMode="auto">
            <a:xfrm>
              <a:off x="3749676" y="4800600"/>
              <a:ext cx="193675" cy="33338"/>
            </a:xfrm>
            <a:custGeom>
              <a:avLst/>
              <a:gdLst>
                <a:gd name="T0" fmla="*/ 74 w 79"/>
                <a:gd name="T1" fmla="*/ 4 h 14"/>
                <a:gd name="T2" fmla="*/ 79 w 79"/>
                <a:gd name="T3" fmla="*/ 4 h 14"/>
                <a:gd name="T4" fmla="*/ 79 w 79"/>
                <a:gd name="T5" fmla="*/ 0 h 14"/>
                <a:gd name="T6" fmla="*/ 68 w 79"/>
                <a:gd name="T7" fmla="*/ 0 h 14"/>
                <a:gd name="T8" fmla="*/ 9 w 79"/>
                <a:gd name="T9" fmla="*/ 0 h 14"/>
                <a:gd name="T10" fmla="*/ 0 w 79"/>
                <a:gd name="T11" fmla="*/ 7 h 14"/>
                <a:gd name="T12" fmla="*/ 0 w 79"/>
                <a:gd name="T13" fmla="*/ 14 h 14"/>
                <a:gd name="T14" fmla="*/ 4 w 79"/>
                <a:gd name="T15" fmla="*/ 14 h 14"/>
                <a:gd name="T16" fmla="*/ 4 w 79"/>
                <a:gd name="T17" fmla="*/ 11 h 14"/>
                <a:gd name="T18" fmla="*/ 11 w 79"/>
                <a:gd name="T19" fmla="*/ 4 h 14"/>
                <a:gd name="T20" fmla="*/ 74 w 79"/>
                <a:gd name="T2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4">
                  <a:moveTo>
                    <a:pt x="74" y="4"/>
                  </a:moveTo>
                  <a:cubicBezTo>
                    <a:pt x="76" y="4"/>
                    <a:pt x="78" y="4"/>
                    <a:pt x="79" y="4"/>
                  </a:cubicBezTo>
                  <a:cubicBezTo>
                    <a:pt x="79" y="3"/>
                    <a:pt x="79" y="2"/>
                    <a:pt x="79" y="0"/>
                  </a:cubicBezTo>
                  <a:cubicBezTo>
                    <a:pt x="75" y="0"/>
                    <a:pt x="71" y="0"/>
                    <a:pt x="68" y="0"/>
                  </a:cubicBezTo>
                  <a:cubicBezTo>
                    <a:pt x="48" y="0"/>
                    <a:pt x="29" y="0"/>
                    <a:pt x="9" y="0"/>
                  </a:cubicBezTo>
                  <a:cubicBezTo>
                    <a:pt x="4" y="0"/>
                    <a:pt x="1" y="3"/>
                    <a:pt x="0" y="7"/>
                  </a:cubicBezTo>
                  <a:cubicBezTo>
                    <a:pt x="0" y="9"/>
                    <a:pt x="0" y="12"/>
                    <a:pt x="0" y="14"/>
                  </a:cubicBezTo>
                  <a:cubicBezTo>
                    <a:pt x="1" y="14"/>
                    <a:pt x="2" y="14"/>
                    <a:pt x="4" y="14"/>
                  </a:cubicBezTo>
                  <a:cubicBezTo>
                    <a:pt x="4" y="13"/>
                    <a:pt x="4" y="12"/>
                    <a:pt x="4" y="11"/>
                  </a:cubicBezTo>
                  <a:cubicBezTo>
                    <a:pt x="4" y="5"/>
                    <a:pt x="5" y="4"/>
                    <a:pt x="11" y="4"/>
                  </a:cubicBezTo>
                  <a:cubicBezTo>
                    <a:pt x="32" y="4"/>
                    <a:pt x="53" y="4"/>
                    <a:pt x="7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1" name="Freeform 116"/>
            <p:cNvSpPr>
              <a:spLocks/>
            </p:cNvSpPr>
            <p:nvPr userDrawn="1"/>
          </p:nvSpPr>
          <p:spPr bwMode="auto">
            <a:xfrm>
              <a:off x="3830638" y="4814888"/>
              <a:ext cx="20638" cy="22225"/>
            </a:xfrm>
            <a:custGeom>
              <a:avLst/>
              <a:gdLst>
                <a:gd name="T0" fmla="*/ 4 w 9"/>
                <a:gd name="T1" fmla="*/ 0 h 9"/>
                <a:gd name="T2" fmla="*/ 0 w 9"/>
                <a:gd name="T3" fmla="*/ 4 h 9"/>
                <a:gd name="T4" fmla="*/ 4 w 9"/>
                <a:gd name="T5" fmla="*/ 9 h 9"/>
                <a:gd name="T6" fmla="*/ 9 w 9"/>
                <a:gd name="T7" fmla="*/ 4 h 9"/>
                <a:gd name="T8" fmla="*/ 4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7" y="9"/>
                    <a:pt x="9" y="7"/>
                    <a:pt x="9" y="4"/>
                  </a:cubicBezTo>
                  <a:cubicBezTo>
                    <a:pt x="9" y="2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2" name="Freeform 117"/>
            <p:cNvSpPr>
              <a:spLocks/>
            </p:cNvSpPr>
            <p:nvPr userDrawn="1"/>
          </p:nvSpPr>
          <p:spPr bwMode="auto">
            <a:xfrm>
              <a:off x="3765551" y="4814888"/>
              <a:ext cx="22225" cy="22225"/>
            </a:xfrm>
            <a:custGeom>
              <a:avLst/>
              <a:gdLst>
                <a:gd name="T0" fmla="*/ 5 w 9"/>
                <a:gd name="T1" fmla="*/ 0 h 9"/>
                <a:gd name="T2" fmla="*/ 1 w 9"/>
                <a:gd name="T3" fmla="*/ 4 h 9"/>
                <a:gd name="T4" fmla="*/ 5 w 9"/>
                <a:gd name="T5" fmla="*/ 9 h 9"/>
                <a:gd name="T6" fmla="*/ 9 w 9"/>
                <a:gd name="T7" fmla="*/ 4 h 9"/>
                <a:gd name="T8" fmla="*/ 5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5" y="0"/>
                  </a:moveTo>
                  <a:cubicBezTo>
                    <a:pt x="2" y="0"/>
                    <a:pt x="1" y="2"/>
                    <a:pt x="1" y="4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8" y="9"/>
                    <a:pt x="9" y="7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3" name="Freeform 118"/>
            <p:cNvSpPr>
              <a:spLocks/>
            </p:cNvSpPr>
            <p:nvPr userDrawn="1"/>
          </p:nvSpPr>
          <p:spPr bwMode="auto">
            <a:xfrm>
              <a:off x="3859213" y="4814888"/>
              <a:ext cx="22225" cy="22225"/>
            </a:xfrm>
            <a:custGeom>
              <a:avLst/>
              <a:gdLst>
                <a:gd name="T0" fmla="*/ 5 w 9"/>
                <a:gd name="T1" fmla="*/ 0 h 9"/>
                <a:gd name="T2" fmla="*/ 0 w 9"/>
                <a:gd name="T3" fmla="*/ 4 h 9"/>
                <a:gd name="T4" fmla="*/ 5 w 9"/>
                <a:gd name="T5" fmla="*/ 9 h 9"/>
                <a:gd name="T6" fmla="*/ 9 w 9"/>
                <a:gd name="T7" fmla="*/ 4 h 9"/>
                <a:gd name="T8" fmla="*/ 5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5" y="0"/>
                  </a:moveTo>
                  <a:cubicBezTo>
                    <a:pt x="3" y="0"/>
                    <a:pt x="0" y="2"/>
                    <a:pt x="0" y="4"/>
                  </a:cubicBezTo>
                  <a:cubicBezTo>
                    <a:pt x="0" y="6"/>
                    <a:pt x="2" y="8"/>
                    <a:pt x="5" y="9"/>
                  </a:cubicBezTo>
                  <a:cubicBezTo>
                    <a:pt x="7" y="9"/>
                    <a:pt x="9" y="7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4" name="Freeform 119"/>
            <p:cNvSpPr>
              <a:spLocks/>
            </p:cNvSpPr>
            <p:nvPr userDrawn="1"/>
          </p:nvSpPr>
          <p:spPr bwMode="auto">
            <a:xfrm>
              <a:off x="3890963" y="4814888"/>
              <a:ext cx="22225" cy="22225"/>
            </a:xfrm>
            <a:custGeom>
              <a:avLst/>
              <a:gdLst>
                <a:gd name="T0" fmla="*/ 4 w 9"/>
                <a:gd name="T1" fmla="*/ 0 h 9"/>
                <a:gd name="T2" fmla="*/ 0 w 9"/>
                <a:gd name="T3" fmla="*/ 4 h 9"/>
                <a:gd name="T4" fmla="*/ 5 w 9"/>
                <a:gd name="T5" fmla="*/ 9 h 9"/>
                <a:gd name="T6" fmla="*/ 9 w 9"/>
                <a:gd name="T7" fmla="*/ 4 h 9"/>
                <a:gd name="T8" fmla="*/ 4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7" y="9"/>
                    <a:pt x="9" y="6"/>
                    <a:pt x="9" y="4"/>
                  </a:cubicBezTo>
                  <a:cubicBezTo>
                    <a:pt x="9" y="2"/>
                    <a:pt x="7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5" name="Freeform 120"/>
            <p:cNvSpPr>
              <a:spLocks/>
            </p:cNvSpPr>
            <p:nvPr userDrawn="1"/>
          </p:nvSpPr>
          <p:spPr bwMode="auto">
            <a:xfrm>
              <a:off x="3797301" y="4814888"/>
              <a:ext cx="22225" cy="22225"/>
            </a:xfrm>
            <a:custGeom>
              <a:avLst/>
              <a:gdLst>
                <a:gd name="T0" fmla="*/ 5 w 9"/>
                <a:gd name="T1" fmla="*/ 0 h 9"/>
                <a:gd name="T2" fmla="*/ 0 w 9"/>
                <a:gd name="T3" fmla="*/ 4 h 9"/>
                <a:gd name="T4" fmla="*/ 4 w 9"/>
                <a:gd name="T5" fmla="*/ 9 h 9"/>
                <a:gd name="T6" fmla="*/ 9 w 9"/>
                <a:gd name="T7" fmla="*/ 5 h 9"/>
                <a:gd name="T8" fmla="*/ 5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5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9"/>
                  </a:cubicBezTo>
                  <a:cubicBezTo>
                    <a:pt x="7" y="9"/>
                    <a:pt x="9" y="7"/>
                    <a:pt x="9" y="5"/>
                  </a:cubicBezTo>
                  <a:cubicBezTo>
                    <a:pt x="9" y="2"/>
                    <a:pt x="7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6" name="Freeform 121"/>
            <p:cNvSpPr>
              <a:spLocks/>
            </p:cNvSpPr>
            <p:nvPr userDrawn="1"/>
          </p:nvSpPr>
          <p:spPr bwMode="auto">
            <a:xfrm>
              <a:off x="3922713" y="4814888"/>
              <a:ext cx="22225" cy="22225"/>
            </a:xfrm>
            <a:custGeom>
              <a:avLst/>
              <a:gdLst>
                <a:gd name="T0" fmla="*/ 4 w 9"/>
                <a:gd name="T1" fmla="*/ 0 h 9"/>
                <a:gd name="T2" fmla="*/ 0 w 9"/>
                <a:gd name="T3" fmla="*/ 4 h 9"/>
                <a:gd name="T4" fmla="*/ 4 w 9"/>
                <a:gd name="T5" fmla="*/ 9 h 9"/>
                <a:gd name="T6" fmla="*/ 9 w 9"/>
                <a:gd name="T7" fmla="*/ 4 h 9"/>
                <a:gd name="T8" fmla="*/ 4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1" y="9"/>
                    <a:pt x="4" y="9"/>
                  </a:cubicBezTo>
                  <a:cubicBezTo>
                    <a:pt x="6" y="9"/>
                    <a:pt x="8" y="7"/>
                    <a:pt x="9" y="4"/>
                  </a:cubicBezTo>
                  <a:cubicBezTo>
                    <a:pt x="9" y="2"/>
                    <a:pt x="7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7" name="Freeform 122"/>
            <p:cNvSpPr>
              <a:spLocks/>
            </p:cNvSpPr>
            <p:nvPr userDrawn="1"/>
          </p:nvSpPr>
          <p:spPr bwMode="auto">
            <a:xfrm>
              <a:off x="3862388" y="4725988"/>
              <a:ext cx="80963" cy="69850"/>
            </a:xfrm>
            <a:custGeom>
              <a:avLst/>
              <a:gdLst>
                <a:gd name="T0" fmla="*/ 20 w 33"/>
                <a:gd name="T1" fmla="*/ 12 h 28"/>
                <a:gd name="T2" fmla="*/ 13 w 33"/>
                <a:gd name="T3" fmla="*/ 12 h 28"/>
                <a:gd name="T4" fmla="*/ 13 w 33"/>
                <a:gd name="T5" fmla="*/ 1 h 28"/>
                <a:gd name="T6" fmla="*/ 2 w 33"/>
                <a:gd name="T7" fmla="*/ 1 h 28"/>
                <a:gd name="T8" fmla="*/ 0 w 33"/>
                <a:gd name="T9" fmla="*/ 3 h 28"/>
                <a:gd name="T10" fmla="*/ 0 w 33"/>
                <a:gd name="T11" fmla="*/ 25 h 28"/>
                <a:gd name="T12" fmla="*/ 2 w 33"/>
                <a:gd name="T13" fmla="*/ 27 h 28"/>
                <a:gd name="T14" fmla="*/ 28 w 33"/>
                <a:gd name="T15" fmla="*/ 27 h 28"/>
                <a:gd name="T16" fmla="*/ 33 w 33"/>
                <a:gd name="T17" fmla="*/ 22 h 28"/>
                <a:gd name="T18" fmla="*/ 33 w 33"/>
                <a:gd name="T19" fmla="*/ 3 h 28"/>
                <a:gd name="T20" fmla="*/ 31 w 33"/>
                <a:gd name="T21" fmla="*/ 1 h 28"/>
                <a:gd name="T22" fmla="*/ 20 w 33"/>
                <a:gd name="T23" fmla="*/ 1 h 28"/>
                <a:gd name="T24" fmla="*/ 20 w 33"/>
                <a:gd name="T25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28">
                  <a:moveTo>
                    <a:pt x="20" y="12"/>
                  </a:moveTo>
                  <a:cubicBezTo>
                    <a:pt x="18" y="10"/>
                    <a:pt x="15" y="9"/>
                    <a:pt x="13" y="12"/>
                  </a:cubicBezTo>
                  <a:cubicBezTo>
                    <a:pt x="13" y="8"/>
                    <a:pt x="13" y="4"/>
                    <a:pt x="13" y="1"/>
                  </a:cubicBezTo>
                  <a:cubicBezTo>
                    <a:pt x="9" y="1"/>
                    <a:pt x="6" y="0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10"/>
                    <a:pt x="0" y="18"/>
                    <a:pt x="0" y="25"/>
                  </a:cubicBezTo>
                  <a:cubicBezTo>
                    <a:pt x="0" y="26"/>
                    <a:pt x="1" y="27"/>
                    <a:pt x="2" y="27"/>
                  </a:cubicBezTo>
                  <a:cubicBezTo>
                    <a:pt x="11" y="27"/>
                    <a:pt x="20" y="28"/>
                    <a:pt x="28" y="27"/>
                  </a:cubicBezTo>
                  <a:cubicBezTo>
                    <a:pt x="31" y="27"/>
                    <a:pt x="33" y="25"/>
                    <a:pt x="33" y="22"/>
                  </a:cubicBezTo>
                  <a:cubicBezTo>
                    <a:pt x="33" y="16"/>
                    <a:pt x="33" y="10"/>
                    <a:pt x="33" y="3"/>
                  </a:cubicBezTo>
                  <a:cubicBezTo>
                    <a:pt x="33" y="2"/>
                    <a:pt x="32" y="1"/>
                    <a:pt x="31" y="1"/>
                  </a:cubicBezTo>
                  <a:cubicBezTo>
                    <a:pt x="28" y="1"/>
                    <a:pt x="24" y="1"/>
                    <a:pt x="20" y="1"/>
                  </a:cubicBezTo>
                  <a:cubicBezTo>
                    <a:pt x="20" y="4"/>
                    <a:pt x="20" y="8"/>
                    <a:pt x="2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8" name="Freeform 123"/>
            <p:cNvSpPr>
              <a:spLocks/>
            </p:cNvSpPr>
            <p:nvPr userDrawn="1"/>
          </p:nvSpPr>
          <p:spPr bwMode="auto">
            <a:xfrm>
              <a:off x="3770313" y="4725988"/>
              <a:ext cx="80963" cy="69850"/>
            </a:xfrm>
            <a:custGeom>
              <a:avLst/>
              <a:gdLst>
                <a:gd name="T0" fmla="*/ 2 w 33"/>
                <a:gd name="T1" fmla="*/ 27 h 28"/>
                <a:gd name="T2" fmla="*/ 28 w 33"/>
                <a:gd name="T3" fmla="*/ 27 h 28"/>
                <a:gd name="T4" fmla="*/ 33 w 33"/>
                <a:gd name="T5" fmla="*/ 22 h 28"/>
                <a:gd name="T6" fmla="*/ 33 w 33"/>
                <a:gd name="T7" fmla="*/ 3 h 28"/>
                <a:gd name="T8" fmla="*/ 31 w 33"/>
                <a:gd name="T9" fmla="*/ 1 h 28"/>
                <a:gd name="T10" fmla="*/ 20 w 33"/>
                <a:gd name="T11" fmla="*/ 1 h 28"/>
                <a:gd name="T12" fmla="*/ 20 w 33"/>
                <a:gd name="T13" fmla="*/ 12 h 28"/>
                <a:gd name="T14" fmla="*/ 13 w 33"/>
                <a:gd name="T15" fmla="*/ 12 h 28"/>
                <a:gd name="T16" fmla="*/ 13 w 33"/>
                <a:gd name="T17" fmla="*/ 1 h 28"/>
                <a:gd name="T18" fmla="*/ 2 w 33"/>
                <a:gd name="T19" fmla="*/ 1 h 28"/>
                <a:gd name="T20" fmla="*/ 0 w 33"/>
                <a:gd name="T21" fmla="*/ 3 h 28"/>
                <a:gd name="T22" fmla="*/ 0 w 33"/>
                <a:gd name="T23" fmla="*/ 25 h 28"/>
                <a:gd name="T24" fmla="*/ 2 w 33"/>
                <a:gd name="T2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28">
                  <a:moveTo>
                    <a:pt x="2" y="27"/>
                  </a:moveTo>
                  <a:cubicBezTo>
                    <a:pt x="11" y="27"/>
                    <a:pt x="20" y="28"/>
                    <a:pt x="28" y="27"/>
                  </a:cubicBezTo>
                  <a:cubicBezTo>
                    <a:pt x="31" y="27"/>
                    <a:pt x="33" y="25"/>
                    <a:pt x="33" y="22"/>
                  </a:cubicBezTo>
                  <a:cubicBezTo>
                    <a:pt x="33" y="16"/>
                    <a:pt x="33" y="10"/>
                    <a:pt x="33" y="3"/>
                  </a:cubicBezTo>
                  <a:cubicBezTo>
                    <a:pt x="33" y="2"/>
                    <a:pt x="32" y="1"/>
                    <a:pt x="31" y="1"/>
                  </a:cubicBezTo>
                  <a:cubicBezTo>
                    <a:pt x="28" y="1"/>
                    <a:pt x="24" y="1"/>
                    <a:pt x="20" y="1"/>
                  </a:cubicBezTo>
                  <a:cubicBezTo>
                    <a:pt x="20" y="4"/>
                    <a:pt x="20" y="8"/>
                    <a:pt x="20" y="12"/>
                  </a:cubicBezTo>
                  <a:cubicBezTo>
                    <a:pt x="17" y="10"/>
                    <a:pt x="15" y="9"/>
                    <a:pt x="13" y="12"/>
                  </a:cubicBezTo>
                  <a:cubicBezTo>
                    <a:pt x="13" y="8"/>
                    <a:pt x="13" y="4"/>
                    <a:pt x="13" y="1"/>
                  </a:cubicBezTo>
                  <a:cubicBezTo>
                    <a:pt x="9" y="1"/>
                    <a:pt x="6" y="0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10"/>
                    <a:pt x="0" y="18"/>
                    <a:pt x="0" y="25"/>
                  </a:cubicBezTo>
                  <a:cubicBezTo>
                    <a:pt x="0" y="26"/>
                    <a:pt x="1" y="27"/>
                    <a:pt x="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9" name="Freeform 124"/>
            <p:cNvSpPr>
              <a:spLocks/>
            </p:cNvSpPr>
            <p:nvPr userDrawn="1"/>
          </p:nvSpPr>
          <p:spPr bwMode="auto">
            <a:xfrm>
              <a:off x="3822701" y="4672013"/>
              <a:ext cx="95250" cy="42863"/>
            </a:xfrm>
            <a:custGeom>
              <a:avLst/>
              <a:gdLst>
                <a:gd name="T0" fmla="*/ 1 w 39"/>
                <a:gd name="T1" fmla="*/ 11 h 17"/>
                <a:gd name="T2" fmla="*/ 33 w 39"/>
                <a:gd name="T3" fmla="*/ 11 h 17"/>
                <a:gd name="T4" fmla="*/ 29 w 39"/>
                <a:gd name="T5" fmla="*/ 14 h 17"/>
                <a:gd name="T6" fmla="*/ 29 w 39"/>
                <a:gd name="T7" fmla="*/ 16 h 17"/>
                <a:gd name="T8" fmla="*/ 32 w 39"/>
                <a:gd name="T9" fmla="*/ 16 h 17"/>
                <a:gd name="T10" fmla="*/ 38 w 39"/>
                <a:gd name="T11" fmla="*/ 10 h 17"/>
                <a:gd name="T12" fmla="*/ 38 w 39"/>
                <a:gd name="T13" fmla="*/ 9 h 17"/>
                <a:gd name="T14" fmla="*/ 38 w 39"/>
                <a:gd name="T15" fmla="*/ 7 h 17"/>
                <a:gd name="T16" fmla="*/ 32 w 39"/>
                <a:gd name="T17" fmla="*/ 1 h 17"/>
                <a:gd name="T18" fmla="*/ 29 w 39"/>
                <a:gd name="T19" fmla="*/ 1 h 17"/>
                <a:gd name="T20" fmla="*/ 29 w 39"/>
                <a:gd name="T21" fmla="*/ 3 h 17"/>
                <a:gd name="T22" fmla="*/ 33 w 39"/>
                <a:gd name="T23" fmla="*/ 7 h 17"/>
                <a:gd name="T24" fmla="*/ 1 w 39"/>
                <a:gd name="T25" fmla="*/ 7 h 17"/>
                <a:gd name="T26" fmla="*/ 0 w 39"/>
                <a:gd name="T27" fmla="*/ 9 h 17"/>
                <a:gd name="T28" fmla="*/ 1 w 39"/>
                <a:gd name="T2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17">
                  <a:moveTo>
                    <a:pt x="1" y="11"/>
                  </a:moveTo>
                  <a:cubicBezTo>
                    <a:pt x="33" y="11"/>
                    <a:pt x="33" y="11"/>
                    <a:pt x="33" y="11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5"/>
                    <a:pt x="29" y="16"/>
                    <a:pt x="29" y="16"/>
                  </a:cubicBezTo>
                  <a:cubicBezTo>
                    <a:pt x="30" y="17"/>
                    <a:pt x="31" y="17"/>
                    <a:pt x="32" y="16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10"/>
                    <a:pt x="39" y="9"/>
                    <a:pt x="38" y="9"/>
                  </a:cubicBezTo>
                  <a:cubicBezTo>
                    <a:pt x="39" y="8"/>
                    <a:pt x="38" y="7"/>
                    <a:pt x="38" y="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1" y="0"/>
                    <a:pt x="30" y="0"/>
                    <a:pt x="29" y="1"/>
                  </a:cubicBezTo>
                  <a:cubicBezTo>
                    <a:pt x="29" y="1"/>
                    <a:pt x="29" y="2"/>
                    <a:pt x="29" y="3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0" y="10"/>
                    <a:pt x="0" y="11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0" name="Freeform 125"/>
            <p:cNvSpPr>
              <a:spLocks/>
            </p:cNvSpPr>
            <p:nvPr userDrawn="1"/>
          </p:nvSpPr>
          <p:spPr bwMode="auto">
            <a:xfrm>
              <a:off x="3787776" y="4689475"/>
              <a:ext cx="26988" cy="9525"/>
            </a:xfrm>
            <a:custGeom>
              <a:avLst/>
              <a:gdLst>
                <a:gd name="T0" fmla="*/ 1 w 11"/>
                <a:gd name="T1" fmla="*/ 4 h 4"/>
                <a:gd name="T2" fmla="*/ 9 w 11"/>
                <a:gd name="T3" fmla="*/ 4 h 4"/>
                <a:gd name="T4" fmla="*/ 11 w 11"/>
                <a:gd name="T5" fmla="*/ 2 h 4"/>
                <a:gd name="T6" fmla="*/ 9 w 11"/>
                <a:gd name="T7" fmla="*/ 0 h 4"/>
                <a:gd name="T8" fmla="*/ 1 w 11"/>
                <a:gd name="T9" fmla="*/ 0 h 4"/>
                <a:gd name="T10" fmla="*/ 0 w 11"/>
                <a:gd name="T11" fmla="*/ 2 h 4"/>
                <a:gd name="T12" fmla="*/ 1 w 1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">
                  <a:moveTo>
                    <a:pt x="1" y="4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1" y="3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41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590355" y="1596385"/>
            <a:ext cx="6699072" cy="97692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72000" indent="0">
              <a:spcBef>
                <a:spcPts val="600"/>
              </a:spcBef>
              <a:buNone/>
              <a:defRPr lang="ko-KR" altLang="en-US" sz="5500" b="1" spc="-100" baseline="0" dirty="0">
                <a:solidFill>
                  <a:srgbClr val="D04D6F"/>
                </a:solidFill>
                <a:latin typeface="Noto Sans CJK TC Black" pitchFamily="34" charset="-127"/>
                <a:ea typeface="Noto Sans CJK TC Black" pitchFamily="34" charset="-127"/>
              </a:defRPr>
            </a:lvl1pPr>
          </a:lstStyle>
          <a:p>
            <a:pPr>
              <a:spcBef>
                <a:spcPts val="200"/>
              </a:spcBef>
            </a:pPr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42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641579" y="2580120"/>
            <a:ext cx="6687685" cy="41683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84600" indent="0">
              <a:buNone/>
              <a:defRPr sz="3600" b="0" baseline="0">
                <a:solidFill>
                  <a:srgbClr val="D04D6F"/>
                </a:solidFill>
                <a:latin typeface="Noto Sans CJK KR Medium" pitchFamily="34" charset="-127"/>
                <a:ea typeface="Noto Sans CJK KR Medium" pitchFamily="34" charset="-127"/>
              </a:defRPr>
            </a:lvl1pPr>
          </a:lstStyle>
          <a:p>
            <a:pPr lvl="0"/>
            <a:r>
              <a:rPr lang="ko-KR" altLang="en-US" dirty="0" smtClean="0"/>
              <a:t>부제목</a:t>
            </a:r>
            <a:endParaRPr lang="ko-KR" altLang="en-US" dirty="0"/>
          </a:p>
        </p:txBody>
      </p:sp>
      <p:sp>
        <p:nvSpPr>
          <p:cNvPr id="543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641579" y="3115828"/>
            <a:ext cx="6687685" cy="31317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84600" indent="0">
              <a:buNone/>
              <a:defRPr sz="1600" b="0" baseline="0">
                <a:solidFill>
                  <a:srgbClr val="999999">
                    <a:alpha val="50000"/>
                  </a:srgbClr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날짜</a:t>
            </a:r>
            <a:endParaRPr lang="ko-KR" altLang="en-US" dirty="0"/>
          </a:p>
        </p:txBody>
      </p:sp>
      <p:grpSp>
        <p:nvGrpSpPr>
          <p:cNvPr id="544" name="그룹 543"/>
          <p:cNvGrpSpPr/>
          <p:nvPr userDrawn="1"/>
        </p:nvGrpSpPr>
        <p:grpSpPr>
          <a:xfrm>
            <a:off x="6448337" y="3801740"/>
            <a:ext cx="1532353" cy="1703074"/>
            <a:chOff x="10533620" y="3490358"/>
            <a:chExt cx="1537296" cy="1708568"/>
          </a:xfrm>
        </p:grpSpPr>
        <p:sp>
          <p:nvSpPr>
            <p:cNvPr id="545" name="Rectangle 15"/>
            <p:cNvSpPr>
              <a:spLocks noChangeArrowheads="1"/>
            </p:cNvSpPr>
            <p:nvPr userDrawn="1"/>
          </p:nvSpPr>
          <p:spPr bwMode="auto">
            <a:xfrm>
              <a:off x="11302959" y="4343951"/>
              <a:ext cx="1382" cy="2762"/>
            </a:xfrm>
            <a:prstGeom prst="rect">
              <a:avLst/>
            </a:prstGeom>
            <a:solidFill>
              <a:srgbClr val="D04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6" name="Freeform 16"/>
            <p:cNvSpPr>
              <a:spLocks/>
            </p:cNvSpPr>
            <p:nvPr userDrawn="1"/>
          </p:nvSpPr>
          <p:spPr bwMode="auto">
            <a:xfrm>
              <a:off x="10533620" y="3490358"/>
              <a:ext cx="1537296" cy="853593"/>
            </a:xfrm>
            <a:custGeom>
              <a:avLst/>
              <a:gdLst>
                <a:gd name="T0" fmla="*/ 1112 w 1113"/>
                <a:gd name="T1" fmla="*/ 309 h 618"/>
                <a:gd name="T2" fmla="*/ 1044 w 1113"/>
                <a:gd name="T3" fmla="*/ 270 h 618"/>
                <a:gd name="T4" fmla="*/ 1044 w 1113"/>
                <a:gd name="T5" fmla="*/ 270 h 618"/>
                <a:gd name="T6" fmla="*/ 1042 w 1113"/>
                <a:gd name="T7" fmla="*/ 270 h 618"/>
                <a:gd name="T8" fmla="*/ 973 w 1113"/>
                <a:gd name="T9" fmla="*/ 232 h 618"/>
                <a:gd name="T10" fmla="*/ 973 w 1113"/>
                <a:gd name="T11" fmla="*/ 232 h 618"/>
                <a:gd name="T12" fmla="*/ 905 w 1113"/>
                <a:gd name="T13" fmla="*/ 193 h 618"/>
                <a:gd name="T14" fmla="*/ 905 w 1113"/>
                <a:gd name="T15" fmla="*/ 193 h 618"/>
                <a:gd name="T16" fmla="*/ 905 w 1113"/>
                <a:gd name="T17" fmla="*/ 193 h 618"/>
                <a:gd name="T18" fmla="*/ 903 w 1113"/>
                <a:gd name="T19" fmla="*/ 193 h 618"/>
                <a:gd name="T20" fmla="*/ 835 w 1113"/>
                <a:gd name="T21" fmla="*/ 154 h 618"/>
                <a:gd name="T22" fmla="*/ 835 w 1113"/>
                <a:gd name="T23" fmla="*/ 154 h 618"/>
                <a:gd name="T24" fmla="*/ 835 w 1113"/>
                <a:gd name="T25" fmla="*/ 154 h 618"/>
                <a:gd name="T26" fmla="*/ 833 w 1113"/>
                <a:gd name="T27" fmla="*/ 154 h 618"/>
                <a:gd name="T28" fmla="*/ 765 w 1113"/>
                <a:gd name="T29" fmla="*/ 116 h 618"/>
                <a:gd name="T30" fmla="*/ 765 w 1113"/>
                <a:gd name="T31" fmla="*/ 116 h 618"/>
                <a:gd name="T32" fmla="*/ 696 w 1113"/>
                <a:gd name="T33" fmla="*/ 77 h 618"/>
                <a:gd name="T34" fmla="*/ 696 w 1113"/>
                <a:gd name="T35" fmla="*/ 77 h 618"/>
                <a:gd name="T36" fmla="*/ 626 w 1113"/>
                <a:gd name="T37" fmla="*/ 38 h 618"/>
                <a:gd name="T38" fmla="*/ 626 w 1113"/>
                <a:gd name="T39" fmla="*/ 38 h 618"/>
                <a:gd name="T40" fmla="*/ 557 w 1113"/>
                <a:gd name="T41" fmla="*/ 0 h 618"/>
                <a:gd name="T42" fmla="*/ 557 w 1113"/>
                <a:gd name="T43" fmla="*/ 0 h 618"/>
                <a:gd name="T44" fmla="*/ 557 w 1113"/>
                <a:gd name="T45" fmla="*/ 0 h 618"/>
                <a:gd name="T46" fmla="*/ 557 w 1113"/>
                <a:gd name="T47" fmla="*/ 0 h 618"/>
                <a:gd name="T48" fmla="*/ 557 w 1113"/>
                <a:gd name="T49" fmla="*/ 0 h 618"/>
                <a:gd name="T50" fmla="*/ 557 w 1113"/>
                <a:gd name="T51" fmla="*/ 0 h 618"/>
                <a:gd name="T52" fmla="*/ 487 w 1113"/>
                <a:gd name="T53" fmla="*/ 38 h 618"/>
                <a:gd name="T54" fmla="*/ 487 w 1113"/>
                <a:gd name="T55" fmla="*/ 38 h 618"/>
                <a:gd name="T56" fmla="*/ 417 w 1113"/>
                <a:gd name="T57" fmla="*/ 77 h 618"/>
                <a:gd name="T58" fmla="*/ 417 w 1113"/>
                <a:gd name="T59" fmla="*/ 77 h 618"/>
                <a:gd name="T60" fmla="*/ 348 w 1113"/>
                <a:gd name="T61" fmla="*/ 116 h 618"/>
                <a:gd name="T62" fmla="*/ 348 w 1113"/>
                <a:gd name="T63" fmla="*/ 116 h 618"/>
                <a:gd name="T64" fmla="*/ 348 w 1113"/>
                <a:gd name="T65" fmla="*/ 116 h 618"/>
                <a:gd name="T66" fmla="*/ 348 w 1113"/>
                <a:gd name="T67" fmla="*/ 116 h 618"/>
                <a:gd name="T68" fmla="*/ 278 w 1113"/>
                <a:gd name="T69" fmla="*/ 154 h 618"/>
                <a:gd name="T70" fmla="*/ 278 w 1113"/>
                <a:gd name="T71" fmla="*/ 154 h 618"/>
                <a:gd name="T72" fmla="*/ 278 w 1113"/>
                <a:gd name="T73" fmla="*/ 154 h 618"/>
                <a:gd name="T74" fmla="*/ 209 w 1113"/>
                <a:gd name="T75" fmla="*/ 193 h 618"/>
                <a:gd name="T76" fmla="*/ 209 w 1113"/>
                <a:gd name="T77" fmla="*/ 193 h 618"/>
                <a:gd name="T78" fmla="*/ 141 w 1113"/>
                <a:gd name="T79" fmla="*/ 232 h 618"/>
                <a:gd name="T80" fmla="*/ 139 w 1113"/>
                <a:gd name="T81" fmla="*/ 232 h 618"/>
                <a:gd name="T82" fmla="*/ 71 w 1113"/>
                <a:gd name="T83" fmla="*/ 270 h 618"/>
                <a:gd name="T84" fmla="*/ 70 w 1113"/>
                <a:gd name="T85" fmla="*/ 270 h 618"/>
                <a:gd name="T86" fmla="*/ 70 w 1113"/>
                <a:gd name="T87" fmla="*/ 270 h 618"/>
                <a:gd name="T88" fmla="*/ 2 w 1113"/>
                <a:gd name="T89" fmla="*/ 309 h 618"/>
                <a:gd name="T90" fmla="*/ 2 w 1113"/>
                <a:gd name="T91" fmla="*/ 309 h 618"/>
                <a:gd name="T92" fmla="*/ 0 w 1113"/>
                <a:gd name="T93" fmla="*/ 309 h 618"/>
                <a:gd name="T94" fmla="*/ 2 w 1113"/>
                <a:gd name="T95" fmla="*/ 309 h 618"/>
                <a:gd name="T96" fmla="*/ 2 w 1113"/>
                <a:gd name="T97" fmla="*/ 310 h 618"/>
                <a:gd name="T98" fmla="*/ 557 w 1113"/>
                <a:gd name="T99" fmla="*/ 618 h 618"/>
                <a:gd name="T100" fmla="*/ 557 w 1113"/>
                <a:gd name="T101" fmla="*/ 618 h 618"/>
                <a:gd name="T102" fmla="*/ 1113 w 1113"/>
                <a:gd name="T103" fmla="*/ 309 h 618"/>
                <a:gd name="T104" fmla="*/ 1113 w 1113"/>
                <a:gd name="T105" fmla="*/ 309 h 618"/>
                <a:gd name="T106" fmla="*/ 1113 w 1113"/>
                <a:gd name="T107" fmla="*/ 309 h 618"/>
                <a:gd name="T108" fmla="*/ 1112 w 1113"/>
                <a:gd name="T109" fmla="*/ 309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13" h="618">
                  <a:moveTo>
                    <a:pt x="1112" y="309"/>
                  </a:moveTo>
                  <a:lnTo>
                    <a:pt x="1044" y="270"/>
                  </a:lnTo>
                  <a:lnTo>
                    <a:pt x="1044" y="270"/>
                  </a:lnTo>
                  <a:lnTo>
                    <a:pt x="1042" y="270"/>
                  </a:lnTo>
                  <a:lnTo>
                    <a:pt x="973" y="232"/>
                  </a:lnTo>
                  <a:lnTo>
                    <a:pt x="973" y="232"/>
                  </a:lnTo>
                  <a:lnTo>
                    <a:pt x="905" y="193"/>
                  </a:lnTo>
                  <a:lnTo>
                    <a:pt x="905" y="193"/>
                  </a:lnTo>
                  <a:lnTo>
                    <a:pt x="905" y="193"/>
                  </a:lnTo>
                  <a:lnTo>
                    <a:pt x="903" y="193"/>
                  </a:lnTo>
                  <a:lnTo>
                    <a:pt x="835" y="154"/>
                  </a:lnTo>
                  <a:lnTo>
                    <a:pt x="835" y="154"/>
                  </a:lnTo>
                  <a:lnTo>
                    <a:pt x="835" y="154"/>
                  </a:lnTo>
                  <a:lnTo>
                    <a:pt x="833" y="154"/>
                  </a:lnTo>
                  <a:lnTo>
                    <a:pt x="765" y="116"/>
                  </a:lnTo>
                  <a:lnTo>
                    <a:pt x="765" y="116"/>
                  </a:lnTo>
                  <a:lnTo>
                    <a:pt x="696" y="77"/>
                  </a:lnTo>
                  <a:lnTo>
                    <a:pt x="696" y="77"/>
                  </a:lnTo>
                  <a:lnTo>
                    <a:pt x="626" y="38"/>
                  </a:lnTo>
                  <a:lnTo>
                    <a:pt x="626" y="38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487" y="38"/>
                  </a:lnTo>
                  <a:lnTo>
                    <a:pt x="487" y="38"/>
                  </a:lnTo>
                  <a:lnTo>
                    <a:pt x="417" y="77"/>
                  </a:lnTo>
                  <a:lnTo>
                    <a:pt x="417" y="77"/>
                  </a:lnTo>
                  <a:lnTo>
                    <a:pt x="348" y="116"/>
                  </a:lnTo>
                  <a:lnTo>
                    <a:pt x="348" y="116"/>
                  </a:lnTo>
                  <a:lnTo>
                    <a:pt x="348" y="116"/>
                  </a:lnTo>
                  <a:lnTo>
                    <a:pt x="348" y="116"/>
                  </a:lnTo>
                  <a:lnTo>
                    <a:pt x="278" y="154"/>
                  </a:lnTo>
                  <a:lnTo>
                    <a:pt x="278" y="154"/>
                  </a:lnTo>
                  <a:lnTo>
                    <a:pt x="278" y="154"/>
                  </a:lnTo>
                  <a:lnTo>
                    <a:pt x="209" y="193"/>
                  </a:lnTo>
                  <a:lnTo>
                    <a:pt x="209" y="193"/>
                  </a:lnTo>
                  <a:lnTo>
                    <a:pt x="141" y="232"/>
                  </a:lnTo>
                  <a:lnTo>
                    <a:pt x="139" y="232"/>
                  </a:lnTo>
                  <a:lnTo>
                    <a:pt x="71" y="270"/>
                  </a:lnTo>
                  <a:lnTo>
                    <a:pt x="70" y="270"/>
                  </a:lnTo>
                  <a:lnTo>
                    <a:pt x="70" y="270"/>
                  </a:lnTo>
                  <a:lnTo>
                    <a:pt x="2" y="309"/>
                  </a:lnTo>
                  <a:lnTo>
                    <a:pt x="2" y="309"/>
                  </a:lnTo>
                  <a:lnTo>
                    <a:pt x="0" y="309"/>
                  </a:lnTo>
                  <a:lnTo>
                    <a:pt x="2" y="309"/>
                  </a:lnTo>
                  <a:lnTo>
                    <a:pt x="2" y="310"/>
                  </a:lnTo>
                  <a:lnTo>
                    <a:pt x="557" y="618"/>
                  </a:lnTo>
                  <a:lnTo>
                    <a:pt x="557" y="618"/>
                  </a:lnTo>
                  <a:lnTo>
                    <a:pt x="1113" y="309"/>
                  </a:lnTo>
                  <a:lnTo>
                    <a:pt x="1113" y="309"/>
                  </a:lnTo>
                  <a:lnTo>
                    <a:pt x="1113" y="309"/>
                  </a:lnTo>
                  <a:lnTo>
                    <a:pt x="1112" y="309"/>
                  </a:lnTo>
                  <a:close/>
                </a:path>
              </a:pathLst>
            </a:custGeom>
            <a:solidFill>
              <a:srgbClr val="D04D6F">
                <a:alpha val="3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7" name="Freeform 17"/>
            <p:cNvSpPr>
              <a:spLocks/>
            </p:cNvSpPr>
            <p:nvPr userDrawn="1"/>
          </p:nvSpPr>
          <p:spPr bwMode="auto">
            <a:xfrm>
              <a:off x="10533620" y="3918535"/>
              <a:ext cx="769339" cy="1280391"/>
            </a:xfrm>
            <a:custGeom>
              <a:avLst/>
              <a:gdLst>
                <a:gd name="T0" fmla="*/ 557 w 557"/>
                <a:gd name="T1" fmla="*/ 308 h 927"/>
                <a:gd name="T2" fmla="*/ 2 w 557"/>
                <a:gd name="T3" fmla="*/ 0 h 927"/>
                <a:gd name="T4" fmla="*/ 2 w 557"/>
                <a:gd name="T5" fmla="*/ 76 h 927"/>
                <a:gd name="T6" fmla="*/ 2 w 557"/>
                <a:gd name="T7" fmla="*/ 76 h 927"/>
                <a:gd name="T8" fmla="*/ 2 w 557"/>
                <a:gd name="T9" fmla="*/ 76 h 927"/>
                <a:gd name="T10" fmla="*/ 2 w 557"/>
                <a:gd name="T11" fmla="*/ 154 h 927"/>
                <a:gd name="T12" fmla="*/ 2 w 557"/>
                <a:gd name="T13" fmla="*/ 154 h 927"/>
                <a:gd name="T14" fmla="*/ 2 w 557"/>
                <a:gd name="T15" fmla="*/ 154 h 927"/>
                <a:gd name="T16" fmla="*/ 2 w 557"/>
                <a:gd name="T17" fmla="*/ 231 h 927"/>
                <a:gd name="T18" fmla="*/ 2 w 557"/>
                <a:gd name="T19" fmla="*/ 231 h 927"/>
                <a:gd name="T20" fmla="*/ 2 w 557"/>
                <a:gd name="T21" fmla="*/ 231 h 927"/>
                <a:gd name="T22" fmla="*/ 2 w 557"/>
                <a:gd name="T23" fmla="*/ 231 h 927"/>
                <a:gd name="T24" fmla="*/ 2 w 557"/>
                <a:gd name="T25" fmla="*/ 308 h 927"/>
                <a:gd name="T26" fmla="*/ 2 w 557"/>
                <a:gd name="T27" fmla="*/ 308 h 927"/>
                <a:gd name="T28" fmla="*/ 0 w 557"/>
                <a:gd name="T29" fmla="*/ 308 h 927"/>
                <a:gd name="T30" fmla="*/ 2 w 557"/>
                <a:gd name="T31" fmla="*/ 308 h 927"/>
                <a:gd name="T32" fmla="*/ 2 w 557"/>
                <a:gd name="T33" fmla="*/ 308 h 927"/>
                <a:gd name="T34" fmla="*/ 2 w 557"/>
                <a:gd name="T35" fmla="*/ 386 h 927"/>
                <a:gd name="T36" fmla="*/ 2 w 557"/>
                <a:gd name="T37" fmla="*/ 386 h 927"/>
                <a:gd name="T38" fmla="*/ 2 w 557"/>
                <a:gd name="T39" fmla="*/ 386 h 927"/>
                <a:gd name="T40" fmla="*/ 2 w 557"/>
                <a:gd name="T41" fmla="*/ 386 h 927"/>
                <a:gd name="T42" fmla="*/ 2 w 557"/>
                <a:gd name="T43" fmla="*/ 463 h 927"/>
                <a:gd name="T44" fmla="*/ 2 w 557"/>
                <a:gd name="T45" fmla="*/ 463 h 927"/>
                <a:gd name="T46" fmla="*/ 2 w 557"/>
                <a:gd name="T47" fmla="*/ 463 h 927"/>
                <a:gd name="T48" fmla="*/ 2 w 557"/>
                <a:gd name="T49" fmla="*/ 540 h 927"/>
                <a:gd name="T50" fmla="*/ 2 w 557"/>
                <a:gd name="T51" fmla="*/ 540 h 927"/>
                <a:gd name="T52" fmla="*/ 2 w 557"/>
                <a:gd name="T53" fmla="*/ 540 h 927"/>
                <a:gd name="T54" fmla="*/ 2 w 557"/>
                <a:gd name="T55" fmla="*/ 540 h 927"/>
                <a:gd name="T56" fmla="*/ 2 w 557"/>
                <a:gd name="T57" fmla="*/ 618 h 927"/>
                <a:gd name="T58" fmla="*/ 2 w 557"/>
                <a:gd name="T59" fmla="*/ 618 h 927"/>
                <a:gd name="T60" fmla="*/ 0 w 557"/>
                <a:gd name="T61" fmla="*/ 618 h 927"/>
                <a:gd name="T62" fmla="*/ 2 w 557"/>
                <a:gd name="T63" fmla="*/ 618 h 927"/>
                <a:gd name="T64" fmla="*/ 2 w 557"/>
                <a:gd name="T65" fmla="*/ 618 h 927"/>
                <a:gd name="T66" fmla="*/ 2 w 557"/>
                <a:gd name="T67" fmla="*/ 618 h 927"/>
                <a:gd name="T68" fmla="*/ 70 w 557"/>
                <a:gd name="T69" fmla="*/ 656 h 927"/>
                <a:gd name="T70" fmla="*/ 70 w 557"/>
                <a:gd name="T71" fmla="*/ 656 h 927"/>
                <a:gd name="T72" fmla="*/ 71 w 557"/>
                <a:gd name="T73" fmla="*/ 656 h 927"/>
                <a:gd name="T74" fmla="*/ 139 w 557"/>
                <a:gd name="T75" fmla="*/ 695 h 927"/>
                <a:gd name="T76" fmla="*/ 141 w 557"/>
                <a:gd name="T77" fmla="*/ 695 h 927"/>
                <a:gd name="T78" fmla="*/ 209 w 557"/>
                <a:gd name="T79" fmla="*/ 734 h 927"/>
                <a:gd name="T80" fmla="*/ 209 w 557"/>
                <a:gd name="T81" fmla="*/ 734 h 927"/>
                <a:gd name="T82" fmla="*/ 278 w 557"/>
                <a:gd name="T83" fmla="*/ 772 h 927"/>
                <a:gd name="T84" fmla="*/ 278 w 557"/>
                <a:gd name="T85" fmla="*/ 772 h 927"/>
                <a:gd name="T86" fmla="*/ 278 w 557"/>
                <a:gd name="T87" fmla="*/ 772 h 927"/>
                <a:gd name="T88" fmla="*/ 348 w 557"/>
                <a:gd name="T89" fmla="*/ 811 h 927"/>
                <a:gd name="T90" fmla="*/ 348 w 557"/>
                <a:gd name="T91" fmla="*/ 811 h 927"/>
                <a:gd name="T92" fmla="*/ 417 w 557"/>
                <a:gd name="T93" fmla="*/ 850 h 927"/>
                <a:gd name="T94" fmla="*/ 417 w 557"/>
                <a:gd name="T95" fmla="*/ 850 h 927"/>
                <a:gd name="T96" fmla="*/ 487 w 557"/>
                <a:gd name="T97" fmla="*/ 888 h 927"/>
                <a:gd name="T98" fmla="*/ 487 w 557"/>
                <a:gd name="T99" fmla="*/ 888 h 927"/>
                <a:gd name="T100" fmla="*/ 557 w 557"/>
                <a:gd name="T101" fmla="*/ 927 h 927"/>
                <a:gd name="T102" fmla="*/ 557 w 557"/>
                <a:gd name="T103" fmla="*/ 927 h 927"/>
                <a:gd name="T104" fmla="*/ 557 w 557"/>
                <a:gd name="T105" fmla="*/ 927 h 927"/>
                <a:gd name="T106" fmla="*/ 557 w 557"/>
                <a:gd name="T107" fmla="*/ 927 h 927"/>
                <a:gd name="T108" fmla="*/ 557 w 557"/>
                <a:gd name="T109" fmla="*/ 927 h 927"/>
                <a:gd name="T110" fmla="*/ 557 w 557"/>
                <a:gd name="T111" fmla="*/ 310 h 927"/>
                <a:gd name="T112" fmla="*/ 557 w 557"/>
                <a:gd name="T113" fmla="*/ 308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7" h="927">
                  <a:moveTo>
                    <a:pt x="557" y="308"/>
                  </a:moveTo>
                  <a:lnTo>
                    <a:pt x="2" y="0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2" y="154"/>
                  </a:lnTo>
                  <a:lnTo>
                    <a:pt x="2" y="154"/>
                  </a:lnTo>
                  <a:lnTo>
                    <a:pt x="2" y="154"/>
                  </a:lnTo>
                  <a:lnTo>
                    <a:pt x="2" y="231"/>
                  </a:lnTo>
                  <a:lnTo>
                    <a:pt x="2" y="231"/>
                  </a:lnTo>
                  <a:lnTo>
                    <a:pt x="2" y="231"/>
                  </a:lnTo>
                  <a:lnTo>
                    <a:pt x="2" y="231"/>
                  </a:lnTo>
                  <a:lnTo>
                    <a:pt x="2" y="308"/>
                  </a:lnTo>
                  <a:lnTo>
                    <a:pt x="2" y="308"/>
                  </a:lnTo>
                  <a:lnTo>
                    <a:pt x="0" y="308"/>
                  </a:lnTo>
                  <a:lnTo>
                    <a:pt x="2" y="308"/>
                  </a:lnTo>
                  <a:lnTo>
                    <a:pt x="2" y="308"/>
                  </a:lnTo>
                  <a:lnTo>
                    <a:pt x="2" y="386"/>
                  </a:lnTo>
                  <a:lnTo>
                    <a:pt x="2" y="386"/>
                  </a:lnTo>
                  <a:lnTo>
                    <a:pt x="2" y="386"/>
                  </a:lnTo>
                  <a:lnTo>
                    <a:pt x="2" y="386"/>
                  </a:lnTo>
                  <a:lnTo>
                    <a:pt x="2" y="463"/>
                  </a:lnTo>
                  <a:lnTo>
                    <a:pt x="2" y="463"/>
                  </a:lnTo>
                  <a:lnTo>
                    <a:pt x="2" y="463"/>
                  </a:lnTo>
                  <a:lnTo>
                    <a:pt x="2" y="540"/>
                  </a:lnTo>
                  <a:lnTo>
                    <a:pt x="2" y="540"/>
                  </a:lnTo>
                  <a:lnTo>
                    <a:pt x="2" y="540"/>
                  </a:lnTo>
                  <a:lnTo>
                    <a:pt x="2" y="540"/>
                  </a:lnTo>
                  <a:lnTo>
                    <a:pt x="2" y="618"/>
                  </a:lnTo>
                  <a:lnTo>
                    <a:pt x="2" y="618"/>
                  </a:lnTo>
                  <a:lnTo>
                    <a:pt x="0" y="618"/>
                  </a:lnTo>
                  <a:lnTo>
                    <a:pt x="2" y="618"/>
                  </a:lnTo>
                  <a:lnTo>
                    <a:pt x="2" y="618"/>
                  </a:lnTo>
                  <a:lnTo>
                    <a:pt x="2" y="618"/>
                  </a:lnTo>
                  <a:lnTo>
                    <a:pt x="70" y="656"/>
                  </a:lnTo>
                  <a:lnTo>
                    <a:pt x="70" y="656"/>
                  </a:lnTo>
                  <a:lnTo>
                    <a:pt x="71" y="656"/>
                  </a:lnTo>
                  <a:lnTo>
                    <a:pt x="139" y="695"/>
                  </a:lnTo>
                  <a:lnTo>
                    <a:pt x="141" y="695"/>
                  </a:lnTo>
                  <a:lnTo>
                    <a:pt x="209" y="734"/>
                  </a:lnTo>
                  <a:lnTo>
                    <a:pt x="209" y="734"/>
                  </a:lnTo>
                  <a:lnTo>
                    <a:pt x="278" y="772"/>
                  </a:lnTo>
                  <a:lnTo>
                    <a:pt x="278" y="772"/>
                  </a:lnTo>
                  <a:lnTo>
                    <a:pt x="278" y="772"/>
                  </a:lnTo>
                  <a:lnTo>
                    <a:pt x="348" y="811"/>
                  </a:lnTo>
                  <a:lnTo>
                    <a:pt x="348" y="811"/>
                  </a:lnTo>
                  <a:lnTo>
                    <a:pt x="417" y="850"/>
                  </a:lnTo>
                  <a:lnTo>
                    <a:pt x="417" y="850"/>
                  </a:lnTo>
                  <a:lnTo>
                    <a:pt x="487" y="888"/>
                  </a:lnTo>
                  <a:lnTo>
                    <a:pt x="487" y="888"/>
                  </a:lnTo>
                  <a:lnTo>
                    <a:pt x="557" y="927"/>
                  </a:lnTo>
                  <a:lnTo>
                    <a:pt x="557" y="927"/>
                  </a:lnTo>
                  <a:lnTo>
                    <a:pt x="557" y="927"/>
                  </a:lnTo>
                  <a:lnTo>
                    <a:pt x="557" y="927"/>
                  </a:lnTo>
                  <a:lnTo>
                    <a:pt x="557" y="927"/>
                  </a:lnTo>
                  <a:lnTo>
                    <a:pt x="557" y="310"/>
                  </a:lnTo>
                  <a:lnTo>
                    <a:pt x="557" y="308"/>
                  </a:lnTo>
                  <a:close/>
                </a:path>
              </a:pathLst>
            </a:custGeom>
            <a:solidFill>
              <a:srgbClr val="D04D6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8" name="Freeform 18"/>
            <p:cNvSpPr>
              <a:spLocks/>
            </p:cNvSpPr>
            <p:nvPr userDrawn="1"/>
          </p:nvSpPr>
          <p:spPr bwMode="auto">
            <a:xfrm>
              <a:off x="11302959" y="3917154"/>
              <a:ext cx="767957" cy="1281772"/>
            </a:xfrm>
            <a:custGeom>
              <a:avLst/>
              <a:gdLst>
                <a:gd name="T0" fmla="*/ 0 w 556"/>
                <a:gd name="T1" fmla="*/ 309 h 928"/>
                <a:gd name="T2" fmla="*/ 0 w 556"/>
                <a:gd name="T3" fmla="*/ 311 h 928"/>
                <a:gd name="T4" fmla="*/ 0 w 556"/>
                <a:gd name="T5" fmla="*/ 928 h 928"/>
                <a:gd name="T6" fmla="*/ 0 w 556"/>
                <a:gd name="T7" fmla="*/ 928 h 928"/>
                <a:gd name="T8" fmla="*/ 0 w 556"/>
                <a:gd name="T9" fmla="*/ 928 h 928"/>
                <a:gd name="T10" fmla="*/ 69 w 556"/>
                <a:gd name="T11" fmla="*/ 889 h 928"/>
                <a:gd name="T12" fmla="*/ 69 w 556"/>
                <a:gd name="T13" fmla="*/ 889 h 928"/>
                <a:gd name="T14" fmla="*/ 69 w 556"/>
                <a:gd name="T15" fmla="*/ 889 h 928"/>
                <a:gd name="T16" fmla="*/ 139 w 556"/>
                <a:gd name="T17" fmla="*/ 851 h 928"/>
                <a:gd name="T18" fmla="*/ 139 w 556"/>
                <a:gd name="T19" fmla="*/ 851 h 928"/>
                <a:gd name="T20" fmla="*/ 208 w 556"/>
                <a:gd name="T21" fmla="*/ 812 h 928"/>
                <a:gd name="T22" fmla="*/ 208 w 556"/>
                <a:gd name="T23" fmla="*/ 812 h 928"/>
                <a:gd name="T24" fmla="*/ 276 w 556"/>
                <a:gd name="T25" fmla="*/ 773 h 928"/>
                <a:gd name="T26" fmla="*/ 278 w 556"/>
                <a:gd name="T27" fmla="*/ 773 h 928"/>
                <a:gd name="T28" fmla="*/ 278 w 556"/>
                <a:gd name="T29" fmla="*/ 773 h 928"/>
                <a:gd name="T30" fmla="*/ 278 w 556"/>
                <a:gd name="T31" fmla="*/ 773 h 928"/>
                <a:gd name="T32" fmla="*/ 346 w 556"/>
                <a:gd name="T33" fmla="*/ 735 h 928"/>
                <a:gd name="T34" fmla="*/ 348 w 556"/>
                <a:gd name="T35" fmla="*/ 735 h 928"/>
                <a:gd name="T36" fmla="*/ 348 w 556"/>
                <a:gd name="T37" fmla="*/ 735 h 928"/>
                <a:gd name="T38" fmla="*/ 348 w 556"/>
                <a:gd name="T39" fmla="*/ 735 h 928"/>
                <a:gd name="T40" fmla="*/ 416 w 556"/>
                <a:gd name="T41" fmla="*/ 696 h 928"/>
                <a:gd name="T42" fmla="*/ 416 w 556"/>
                <a:gd name="T43" fmla="*/ 696 h 928"/>
                <a:gd name="T44" fmla="*/ 485 w 556"/>
                <a:gd name="T45" fmla="*/ 657 h 928"/>
                <a:gd name="T46" fmla="*/ 487 w 556"/>
                <a:gd name="T47" fmla="*/ 657 h 928"/>
                <a:gd name="T48" fmla="*/ 487 w 556"/>
                <a:gd name="T49" fmla="*/ 657 h 928"/>
                <a:gd name="T50" fmla="*/ 553 w 556"/>
                <a:gd name="T51" fmla="*/ 619 h 928"/>
                <a:gd name="T52" fmla="*/ 555 w 556"/>
                <a:gd name="T53" fmla="*/ 619 h 928"/>
                <a:gd name="T54" fmla="*/ 556 w 556"/>
                <a:gd name="T55" fmla="*/ 619 h 928"/>
                <a:gd name="T56" fmla="*/ 556 w 556"/>
                <a:gd name="T57" fmla="*/ 619 h 928"/>
                <a:gd name="T58" fmla="*/ 556 w 556"/>
                <a:gd name="T59" fmla="*/ 619 h 928"/>
                <a:gd name="T60" fmla="*/ 556 w 556"/>
                <a:gd name="T61" fmla="*/ 617 h 928"/>
                <a:gd name="T62" fmla="*/ 556 w 556"/>
                <a:gd name="T63" fmla="*/ 541 h 928"/>
                <a:gd name="T64" fmla="*/ 556 w 556"/>
                <a:gd name="T65" fmla="*/ 541 h 928"/>
                <a:gd name="T66" fmla="*/ 556 w 556"/>
                <a:gd name="T67" fmla="*/ 541 h 928"/>
                <a:gd name="T68" fmla="*/ 556 w 556"/>
                <a:gd name="T69" fmla="*/ 464 h 928"/>
                <a:gd name="T70" fmla="*/ 556 w 556"/>
                <a:gd name="T71" fmla="*/ 464 h 928"/>
                <a:gd name="T72" fmla="*/ 556 w 556"/>
                <a:gd name="T73" fmla="*/ 387 h 928"/>
                <a:gd name="T74" fmla="*/ 556 w 556"/>
                <a:gd name="T75" fmla="*/ 387 h 928"/>
                <a:gd name="T76" fmla="*/ 556 w 556"/>
                <a:gd name="T77" fmla="*/ 387 h 928"/>
                <a:gd name="T78" fmla="*/ 556 w 556"/>
                <a:gd name="T79" fmla="*/ 309 h 928"/>
                <a:gd name="T80" fmla="*/ 556 w 556"/>
                <a:gd name="T81" fmla="*/ 309 h 928"/>
                <a:gd name="T82" fmla="*/ 556 w 556"/>
                <a:gd name="T83" fmla="*/ 309 h 928"/>
                <a:gd name="T84" fmla="*/ 556 w 556"/>
                <a:gd name="T85" fmla="*/ 309 h 928"/>
                <a:gd name="T86" fmla="*/ 556 w 556"/>
                <a:gd name="T87" fmla="*/ 232 h 928"/>
                <a:gd name="T88" fmla="*/ 556 w 556"/>
                <a:gd name="T89" fmla="*/ 232 h 928"/>
                <a:gd name="T90" fmla="*/ 556 w 556"/>
                <a:gd name="T91" fmla="*/ 232 h 928"/>
                <a:gd name="T92" fmla="*/ 556 w 556"/>
                <a:gd name="T93" fmla="*/ 155 h 928"/>
                <a:gd name="T94" fmla="*/ 556 w 556"/>
                <a:gd name="T95" fmla="*/ 155 h 928"/>
                <a:gd name="T96" fmla="*/ 556 w 556"/>
                <a:gd name="T97" fmla="*/ 77 h 928"/>
                <a:gd name="T98" fmla="*/ 556 w 556"/>
                <a:gd name="T99" fmla="*/ 77 h 928"/>
                <a:gd name="T100" fmla="*/ 556 w 556"/>
                <a:gd name="T101" fmla="*/ 77 h 928"/>
                <a:gd name="T102" fmla="*/ 556 w 556"/>
                <a:gd name="T103" fmla="*/ 0 h 928"/>
                <a:gd name="T104" fmla="*/ 556 w 556"/>
                <a:gd name="T105" fmla="*/ 0 h 928"/>
                <a:gd name="T106" fmla="*/ 0 w 556"/>
                <a:gd name="T107" fmla="*/ 309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56" h="928">
                  <a:moveTo>
                    <a:pt x="0" y="309"/>
                  </a:moveTo>
                  <a:lnTo>
                    <a:pt x="0" y="311"/>
                  </a:lnTo>
                  <a:lnTo>
                    <a:pt x="0" y="928"/>
                  </a:lnTo>
                  <a:lnTo>
                    <a:pt x="0" y="928"/>
                  </a:lnTo>
                  <a:lnTo>
                    <a:pt x="0" y="928"/>
                  </a:lnTo>
                  <a:lnTo>
                    <a:pt x="69" y="889"/>
                  </a:lnTo>
                  <a:lnTo>
                    <a:pt x="69" y="889"/>
                  </a:lnTo>
                  <a:lnTo>
                    <a:pt x="69" y="889"/>
                  </a:lnTo>
                  <a:lnTo>
                    <a:pt x="139" y="851"/>
                  </a:lnTo>
                  <a:lnTo>
                    <a:pt x="139" y="851"/>
                  </a:lnTo>
                  <a:lnTo>
                    <a:pt x="208" y="812"/>
                  </a:lnTo>
                  <a:lnTo>
                    <a:pt x="208" y="812"/>
                  </a:lnTo>
                  <a:lnTo>
                    <a:pt x="276" y="773"/>
                  </a:lnTo>
                  <a:lnTo>
                    <a:pt x="278" y="773"/>
                  </a:lnTo>
                  <a:lnTo>
                    <a:pt x="278" y="773"/>
                  </a:lnTo>
                  <a:lnTo>
                    <a:pt x="278" y="773"/>
                  </a:lnTo>
                  <a:lnTo>
                    <a:pt x="346" y="735"/>
                  </a:lnTo>
                  <a:lnTo>
                    <a:pt x="348" y="735"/>
                  </a:lnTo>
                  <a:lnTo>
                    <a:pt x="348" y="735"/>
                  </a:lnTo>
                  <a:lnTo>
                    <a:pt x="348" y="735"/>
                  </a:lnTo>
                  <a:lnTo>
                    <a:pt x="416" y="696"/>
                  </a:lnTo>
                  <a:lnTo>
                    <a:pt x="416" y="696"/>
                  </a:lnTo>
                  <a:lnTo>
                    <a:pt x="485" y="657"/>
                  </a:lnTo>
                  <a:lnTo>
                    <a:pt x="487" y="657"/>
                  </a:lnTo>
                  <a:lnTo>
                    <a:pt x="487" y="657"/>
                  </a:lnTo>
                  <a:lnTo>
                    <a:pt x="553" y="619"/>
                  </a:lnTo>
                  <a:lnTo>
                    <a:pt x="555" y="619"/>
                  </a:lnTo>
                  <a:lnTo>
                    <a:pt x="556" y="619"/>
                  </a:lnTo>
                  <a:lnTo>
                    <a:pt x="556" y="619"/>
                  </a:lnTo>
                  <a:lnTo>
                    <a:pt x="556" y="619"/>
                  </a:lnTo>
                  <a:lnTo>
                    <a:pt x="556" y="617"/>
                  </a:lnTo>
                  <a:lnTo>
                    <a:pt x="556" y="541"/>
                  </a:lnTo>
                  <a:lnTo>
                    <a:pt x="556" y="541"/>
                  </a:lnTo>
                  <a:lnTo>
                    <a:pt x="556" y="541"/>
                  </a:lnTo>
                  <a:lnTo>
                    <a:pt x="556" y="464"/>
                  </a:lnTo>
                  <a:lnTo>
                    <a:pt x="556" y="464"/>
                  </a:lnTo>
                  <a:lnTo>
                    <a:pt x="556" y="387"/>
                  </a:lnTo>
                  <a:lnTo>
                    <a:pt x="556" y="387"/>
                  </a:lnTo>
                  <a:lnTo>
                    <a:pt x="556" y="387"/>
                  </a:lnTo>
                  <a:lnTo>
                    <a:pt x="556" y="309"/>
                  </a:lnTo>
                  <a:lnTo>
                    <a:pt x="556" y="309"/>
                  </a:lnTo>
                  <a:lnTo>
                    <a:pt x="556" y="309"/>
                  </a:lnTo>
                  <a:lnTo>
                    <a:pt x="556" y="309"/>
                  </a:lnTo>
                  <a:lnTo>
                    <a:pt x="556" y="232"/>
                  </a:lnTo>
                  <a:lnTo>
                    <a:pt x="556" y="232"/>
                  </a:lnTo>
                  <a:lnTo>
                    <a:pt x="556" y="232"/>
                  </a:lnTo>
                  <a:lnTo>
                    <a:pt x="556" y="155"/>
                  </a:lnTo>
                  <a:lnTo>
                    <a:pt x="556" y="155"/>
                  </a:lnTo>
                  <a:lnTo>
                    <a:pt x="556" y="77"/>
                  </a:lnTo>
                  <a:lnTo>
                    <a:pt x="556" y="77"/>
                  </a:lnTo>
                  <a:lnTo>
                    <a:pt x="556" y="77"/>
                  </a:lnTo>
                  <a:lnTo>
                    <a:pt x="556" y="0"/>
                  </a:lnTo>
                  <a:lnTo>
                    <a:pt x="556" y="0"/>
                  </a:lnTo>
                  <a:lnTo>
                    <a:pt x="0" y="309"/>
                  </a:lnTo>
                  <a:close/>
                </a:path>
              </a:pathLst>
            </a:custGeom>
            <a:solidFill>
              <a:srgbClr val="D04D6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9" name="Freeform 31"/>
            <p:cNvSpPr>
              <a:spLocks/>
            </p:cNvSpPr>
            <p:nvPr userDrawn="1"/>
          </p:nvSpPr>
          <p:spPr bwMode="auto">
            <a:xfrm>
              <a:off x="10836809" y="3825044"/>
              <a:ext cx="933703" cy="1038677"/>
            </a:xfrm>
            <a:custGeom>
              <a:avLst/>
              <a:gdLst>
                <a:gd name="T0" fmla="*/ 85 w 676"/>
                <a:gd name="T1" fmla="*/ 611 h 752"/>
                <a:gd name="T2" fmla="*/ 127 w 676"/>
                <a:gd name="T3" fmla="*/ 634 h 752"/>
                <a:gd name="T4" fmla="*/ 170 w 676"/>
                <a:gd name="T5" fmla="*/ 659 h 752"/>
                <a:gd name="T6" fmla="*/ 254 w 676"/>
                <a:gd name="T7" fmla="*/ 705 h 752"/>
                <a:gd name="T8" fmla="*/ 295 w 676"/>
                <a:gd name="T9" fmla="*/ 728 h 752"/>
                <a:gd name="T10" fmla="*/ 339 w 676"/>
                <a:gd name="T11" fmla="*/ 752 h 752"/>
                <a:gd name="T12" fmla="*/ 339 w 676"/>
                <a:gd name="T13" fmla="*/ 752 h 752"/>
                <a:gd name="T14" fmla="*/ 380 w 676"/>
                <a:gd name="T15" fmla="*/ 728 h 752"/>
                <a:gd name="T16" fmla="*/ 422 w 676"/>
                <a:gd name="T17" fmla="*/ 705 h 752"/>
                <a:gd name="T18" fmla="*/ 507 w 676"/>
                <a:gd name="T19" fmla="*/ 657 h 752"/>
                <a:gd name="T20" fmla="*/ 507 w 676"/>
                <a:gd name="T21" fmla="*/ 657 h 752"/>
                <a:gd name="T22" fmla="*/ 549 w 676"/>
                <a:gd name="T23" fmla="*/ 634 h 752"/>
                <a:gd name="T24" fmla="*/ 592 w 676"/>
                <a:gd name="T25" fmla="*/ 611 h 752"/>
                <a:gd name="T26" fmla="*/ 634 w 676"/>
                <a:gd name="T27" fmla="*/ 588 h 752"/>
                <a:gd name="T28" fmla="*/ 676 w 676"/>
                <a:gd name="T29" fmla="*/ 565 h 752"/>
                <a:gd name="T30" fmla="*/ 676 w 676"/>
                <a:gd name="T31" fmla="*/ 563 h 752"/>
                <a:gd name="T32" fmla="*/ 676 w 676"/>
                <a:gd name="T33" fmla="*/ 517 h 752"/>
                <a:gd name="T34" fmla="*/ 676 w 676"/>
                <a:gd name="T35" fmla="*/ 424 h 752"/>
                <a:gd name="T36" fmla="*/ 676 w 676"/>
                <a:gd name="T37" fmla="*/ 376 h 752"/>
                <a:gd name="T38" fmla="*/ 676 w 676"/>
                <a:gd name="T39" fmla="*/ 376 h 752"/>
                <a:gd name="T40" fmla="*/ 676 w 676"/>
                <a:gd name="T41" fmla="*/ 329 h 752"/>
                <a:gd name="T42" fmla="*/ 676 w 676"/>
                <a:gd name="T43" fmla="*/ 235 h 752"/>
                <a:gd name="T44" fmla="*/ 676 w 676"/>
                <a:gd name="T45" fmla="*/ 189 h 752"/>
                <a:gd name="T46" fmla="*/ 676 w 676"/>
                <a:gd name="T47" fmla="*/ 187 h 752"/>
                <a:gd name="T48" fmla="*/ 634 w 676"/>
                <a:gd name="T49" fmla="*/ 164 h 752"/>
                <a:gd name="T50" fmla="*/ 591 w 676"/>
                <a:gd name="T51" fmla="*/ 141 h 752"/>
                <a:gd name="T52" fmla="*/ 549 w 676"/>
                <a:gd name="T53" fmla="*/ 118 h 752"/>
                <a:gd name="T54" fmla="*/ 507 w 676"/>
                <a:gd name="T55" fmla="*/ 94 h 752"/>
                <a:gd name="T56" fmla="*/ 465 w 676"/>
                <a:gd name="T57" fmla="*/ 71 h 752"/>
                <a:gd name="T58" fmla="*/ 422 w 676"/>
                <a:gd name="T59" fmla="*/ 46 h 752"/>
                <a:gd name="T60" fmla="*/ 339 w 676"/>
                <a:gd name="T61" fmla="*/ 0 h 752"/>
                <a:gd name="T62" fmla="*/ 339 w 676"/>
                <a:gd name="T63" fmla="*/ 0 h 752"/>
                <a:gd name="T64" fmla="*/ 295 w 676"/>
                <a:gd name="T65" fmla="*/ 23 h 752"/>
                <a:gd name="T66" fmla="*/ 254 w 676"/>
                <a:gd name="T67" fmla="*/ 46 h 752"/>
                <a:gd name="T68" fmla="*/ 212 w 676"/>
                <a:gd name="T69" fmla="*/ 71 h 752"/>
                <a:gd name="T70" fmla="*/ 169 w 676"/>
                <a:gd name="T71" fmla="*/ 94 h 752"/>
                <a:gd name="T72" fmla="*/ 127 w 676"/>
                <a:gd name="T73" fmla="*/ 118 h 752"/>
                <a:gd name="T74" fmla="*/ 42 w 676"/>
                <a:gd name="T75" fmla="*/ 164 h 752"/>
                <a:gd name="T76" fmla="*/ 0 w 676"/>
                <a:gd name="T77" fmla="*/ 187 h 752"/>
                <a:gd name="T78" fmla="*/ 0 w 676"/>
                <a:gd name="T79" fmla="*/ 189 h 752"/>
                <a:gd name="T80" fmla="*/ 0 w 676"/>
                <a:gd name="T81" fmla="*/ 235 h 752"/>
                <a:gd name="T82" fmla="*/ 0 w 676"/>
                <a:gd name="T83" fmla="*/ 281 h 752"/>
                <a:gd name="T84" fmla="*/ 0 w 676"/>
                <a:gd name="T85" fmla="*/ 329 h 752"/>
                <a:gd name="T86" fmla="*/ 0 w 676"/>
                <a:gd name="T87" fmla="*/ 376 h 752"/>
                <a:gd name="T88" fmla="*/ 0 w 676"/>
                <a:gd name="T89" fmla="*/ 376 h 752"/>
                <a:gd name="T90" fmla="*/ 0 w 676"/>
                <a:gd name="T91" fmla="*/ 422 h 752"/>
                <a:gd name="T92" fmla="*/ 0 w 676"/>
                <a:gd name="T93" fmla="*/ 470 h 752"/>
                <a:gd name="T94" fmla="*/ 0 w 676"/>
                <a:gd name="T95" fmla="*/ 517 h 752"/>
                <a:gd name="T96" fmla="*/ 0 w 676"/>
                <a:gd name="T97" fmla="*/ 517 h 752"/>
                <a:gd name="T98" fmla="*/ 0 w 676"/>
                <a:gd name="T99" fmla="*/ 565 h 752"/>
                <a:gd name="T100" fmla="*/ 0 w 676"/>
                <a:gd name="T101" fmla="*/ 565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76" h="752">
                  <a:moveTo>
                    <a:pt x="42" y="588"/>
                  </a:moveTo>
                  <a:lnTo>
                    <a:pt x="42" y="588"/>
                  </a:lnTo>
                  <a:lnTo>
                    <a:pt x="85" y="611"/>
                  </a:lnTo>
                  <a:lnTo>
                    <a:pt x="85" y="611"/>
                  </a:lnTo>
                  <a:lnTo>
                    <a:pt x="127" y="634"/>
                  </a:lnTo>
                  <a:lnTo>
                    <a:pt x="127" y="634"/>
                  </a:lnTo>
                  <a:lnTo>
                    <a:pt x="169" y="657"/>
                  </a:lnTo>
                  <a:lnTo>
                    <a:pt x="169" y="657"/>
                  </a:lnTo>
                  <a:lnTo>
                    <a:pt x="170" y="659"/>
                  </a:lnTo>
                  <a:lnTo>
                    <a:pt x="212" y="682"/>
                  </a:lnTo>
                  <a:lnTo>
                    <a:pt x="212" y="682"/>
                  </a:lnTo>
                  <a:lnTo>
                    <a:pt x="254" y="705"/>
                  </a:lnTo>
                  <a:lnTo>
                    <a:pt x="254" y="705"/>
                  </a:lnTo>
                  <a:lnTo>
                    <a:pt x="295" y="728"/>
                  </a:lnTo>
                  <a:lnTo>
                    <a:pt x="295" y="728"/>
                  </a:lnTo>
                  <a:lnTo>
                    <a:pt x="339" y="752"/>
                  </a:lnTo>
                  <a:lnTo>
                    <a:pt x="339" y="752"/>
                  </a:lnTo>
                  <a:lnTo>
                    <a:pt x="339" y="752"/>
                  </a:lnTo>
                  <a:lnTo>
                    <a:pt x="339" y="752"/>
                  </a:lnTo>
                  <a:lnTo>
                    <a:pt x="339" y="752"/>
                  </a:lnTo>
                  <a:lnTo>
                    <a:pt x="339" y="752"/>
                  </a:lnTo>
                  <a:lnTo>
                    <a:pt x="339" y="752"/>
                  </a:lnTo>
                  <a:lnTo>
                    <a:pt x="380" y="728"/>
                  </a:lnTo>
                  <a:lnTo>
                    <a:pt x="380" y="728"/>
                  </a:lnTo>
                  <a:lnTo>
                    <a:pt x="380" y="728"/>
                  </a:lnTo>
                  <a:lnTo>
                    <a:pt x="422" y="705"/>
                  </a:lnTo>
                  <a:lnTo>
                    <a:pt x="422" y="705"/>
                  </a:lnTo>
                  <a:lnTo>
                    <a:pt x="465" y="682"/>
                  </a:lnTo>
                  <a:lnTo>
                    <a:pt x="465" y="682"/>
                  </a:lnTo>
                  <a:lnTo>
                    <a:pt x="507" y="657"/>
                  </a:lnTo>
                  <a:lnTo>
                    <a:pt x="507" y="659"/>
                  </a:lnTo>
                  <a:lnTo>
                    <a:pt x="507" y="657"/>
                  </a:lnTo>
                  <a:lnTo>
                    <a:pt x="507" y="657"/>
                  </a:lnTo>
                  <a:lnTo>
                    <a:pt x="549" y="634"/>
                  </a:lnTo>
                  <a:lnTo>
                    <a:pt x="549" y="634"/>
                  </a:lnTo>
                  <a:lnTo>
                    <a:pt x="549" y="634"/>
                  </a:lnTo>
                  <a:lnTo>
                    <a:pt x="549" y="634"/>
                  </a:lnTo>
                  <a:lnTo>
                    <a:pt x="591" y="611"/>
                  </a:lnTo>
                  <a:lnTo>
                    <a:pt x="592" y="611"/>
                  </a:lnTo>
                  <a:lnTo>
                    <a:pt x="634" y="588"/>
                  </a:lnTo>
                  <a:lnTo>
                    <a:pt x="634" y="588"/>
                  </a:lnTo>
                  <a:lnTo>
                    <a:pt x="634" y="588"/>
                  </a:lnTo>
                  <a:lnTo>
                    <a:pt x="676" y="565"/>
                  </a:lnTo>
                  <a:lnTo>
                    <a:pt x="676" y="565"/>
                  </a:lnTo>
                  <a:lnTo>
                    <a:pt x="676" y="565"/>
                  </a:lnTo>
                  <a:lnTo>
                    <a:pt x="676" y="565"/>
                  </a:lnTo>
                  <a:lnTo>
                    <a:pt x="676" y="565"/>
                  </a:lnTo>
                  <a:lnTo>
                    <a:pt x="676" y="563"/>
                  </a:lnTo>
                  <a:lnTo>
                    <a:pt x="676" y="517"/>
                  </a:lnTo>
                  <a:lnTo>
                    <a:pt x="676" y="517"/>
                  </a:lnTo>
                  <a:lnTo>
                    <a:pt x="676" y="517"/>
                  </a:lnTo>
                  <a:lnTo>
                    <a:pt x="676" y="470"/>
                  </a:lnTo>
                  <a:lnTo>
                    <a:pt x="676" y="470"/>
                  </a:lnTo>
                  <a:lnTo>
                    <a:pt x="676" y="424"/>
                  </a:lnTo>
                  <a:lnTo>
                    <a:pt x="676" y="422"/>
                  </a:lnTo>
                  <a:lnTo>
                    <a:pt x="676" y="422"/>
                  </a:lnTo>
                  <a:lnTo>
                    <a:pt x="676" y="376"/>
                  </a:lnTo>
                  <a:lnTo>
                    <a:pt x="676" y="376"/>
                  </a:lnTo>
                  <a:lnTo>
                    <a:pt x="676" y="376"/>
                  </a:lnTo>
                  <a:lnTo>
                    <a:pt x="676" y="376"/>
                  </a:lnTo>
                  <a:lnTo>
                    <a:pt x="676" y="329"/>
                  </a:lnTo>
                  <a:lnTo>
                    <a:pt x="676" y="329"/>
                  </a:lnTo>
                  <a:lnTo>
                    <a:pt x="676" y="329"/>
                  </a:lnTo>
                  <a:lnTo>
                    <a:pt x="676" y="281"/>
                  </a:lnTo>
                  <a:lnTo>
                    <a:pt x="676" y="281"/>
                  </a:lnTo>
                  <a:lnTo>
                    <a:pt x="676" y="235"/>
                  </a:lnTo>
                  <a:lnTo>
                    <a:pt x="676" y="235"/>
                  </a:lnTo>
                  <a:lnTo>
                    <a:pt x="676" y="235"/>
                  </a:lnTo>
                  <a:lnTo>
                    <a:pt x="676" y="189"/>
                  </a:lnTo>
                  <a:lnTo>
                    <a:pt x="676" y="189"/>
                  </a:lnTo>
                  <a:lnTo>
                    <a:pt x="676" y="187"/>
                  </a:lnTo>
                  <a:lnTo>
                    <a:pt x="676" y="187"/>
                  </a:lnTo>
                  <a:lnTo>
                    <a:pt x="676" y="187"/>
                  </a:lnTo>
                  <a:lnTo>
                    <a:pt x="634" y="164"/>
                  </a:lnTo>
                  <a:lnTo>
                    <a:pt x="634" y="164"/>
                  </a:lnTo>
                  <a:lnTo>
                    <a:pt x="634" y="164"/>
                  </a:lnTo>
                  <a:lnTo>
                    <a:pt x="592" y="141"/>
                  </a:lnTo>
                  <a:lnTo>
                    <a:pt x="591" y="141"/>
                  </a:lnTo>
                  <a:lnTo>
                    <a:pt x="549" y="118"/>
                  </a:lnTo>
                  <a:lnTo>
                    <a:pt x="549" y="118"/>
                  </a:lnTo>
                  <a:lnTo>
                    <a:pt x="549" y="118"/>
                  </a:lnTo>
                  <a:lnTo>
                    <a:pt x="549" y="118"/>
                  </a:lnTo>
                  <a:lnTo>
                    <a:pt x="507" y="94"/>
                  </a:lnTo>
                  <a:lnTo>
                    <a:pt x="507" y="94"/>
                  </a:lnTo>
                  <a:lnTo>
                    <a:pt x="507" y="94"/>
                  </a:lnTo>
                  <a:lnTo>
                    <a:pt x="507" y="94"/>
                  </a:lnTo>
                  <a:lnTo>
                    <a:pt x="465" y="71"/>
                  </a:lnTo>
                  <a:lnTo>
                    <a:pt x="465" y="71"/>
                  </a:lnTo>
                  <a:lnTo>
                    <a:pt x="422" y="46"/>
                  </a:lnTo>
                  <a:lnTo>
                    <a:pt x="422" y="46"/>
                  </a:lnTo>
                  <a:lnTo>
                    <a:pt x="380" y="23"/>
                  </a:lnTo>
                  <a:lnTo>
                    <a:pt x="380" y="23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295" y="23"/>
                  </a:lnTo>
                  <a:lnTo>
                    <a:pt x="295" y="23"/>
                  </a:lnTo>
                  <a:lnTo>
                    <a:pt x="254" y="46"/>
                  </a:lnTo>
                  <a:lnTo>
                    <a:pt x="254" y="46"/>
                  </a:lnTo>
                  <a:lnTo>
                    <a:pt x="212" y="71"/>
                  </a:lnTo>
                  <a:lnTo>
                    <a:pt x="212" y="70"/>
                  </a:lnTo>
                  <a:lnTo>
                    <a:pt x="212" y="71"/>
                  </a:lnTo>
                  <a:lnTo>
                    <a:pt x="212" y="71"/>
                  </a:lnTo>
                  <a:lnTo>
                    <a:pt x="170" y="94"/>
                  </a:lnTo>
                  <a:lnTo>
                    <a:pt x="169" y="94"/>
                  </a:lnTo>
                  <a:lnTo>
                    <a:pt x="169" y="94"/>
                  </a:lnTo>
                  <a:lnTo>
                    <a:pt x="127" y="118"/>
                  </a:lnTo>
                  <a:lnTo>
                    <a:pt x="127" y="118"/>
                  </a:lnTo>
                  <a:lnTo>
                    <a:pt x="85" y="141"/>
                  </a:lnTo>
                  <a:lnTo>
                    <a:pt x="85" y="141"/>
                  </a:lnTo>
                  <a:lnTo>
                    <a:pt x="42" y="164"/>
                  </a:lnTo>
                  <a:lnTo>
                    <a:pt x="42" y="164"/>
                  </a:lnTo>
                  <a:lnTo>
                    <a:pt x="42" y="164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0" y="329"/>
                  </a:lnTo>
                  <a:lnTo>
                    <a:pt x="0" y="329"/>
                  </a:lnTo>
                  <a:lnTo>
                    <a:pt x="0" y="329"/>
                  </a:lnTo>
                  <a:lnTo>
                    <a:pt x="0" y="329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0" y="422"/>
                  </a:lnTo>
                  <a:lnTo>
                    <a:pt x="0" y="422"/>
                  </a:lnTo>
                  <a:lnTo>
                    <a:pt x="0" y="422"/>
                  </a:lnTo>
                  <a:lnTo>
                    <a:pt x="0" y="424"/>
                  </a:lnTo>
                  <a:lnTo>
                    <a:pt x="0" y="470"/>
                  </a:lnTo>
                  <a:lnTo>
                    <a:pt x="0" y="470"/>
                  </a:lnTo>
                  <a:lnTo>
                    <a:pt x="0" y="470"/>
                  </a:lnTo>
                  <a:lnTo>
                    <a:pt x="0" y="517"/>
                  </a:lnTo>
                  <a:lnTo>
                    <a:pt x="0" y="517"/>
                  </a:lnTo>
                  <a:lnTo>
                    <a:pt x="0" y="517"/>
                  </a:lnTo>
                  <a:lnTo>
                    <a:pt x="0" y="517"/>
                  </a:lnTo>
                  <a:lnTo>
                    <a:pt x="0" y="565"/>
                  </a:lnTo>
                  <a:lnTo>
                    <a:pt x="0" y="565"/>
                  </a:lnTo>
                  <a:lnTo>
                    <a:pt x="0" y="565"/>
                  </a:lnTo>
                  <a:lnTo>
                    <a:pt x="0" y="565"/>
                  </a:lnTo>
                  <a:lnTo>
                    <a:pt x="0" y="565"/>
                  </a:lnTo>
                  <a:lnTo>
                    <a:pt x="0" y="565"/>
                  </a:lnTo>
                  <a:lnTo>
                    <a:pt x="42" y="588"/>
                  </a:lnTo>
                  <a:lnTo>
                    <a:pt x="42" y="588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50" name="그룹 549"/>
          <p:cNvGrpSpPr/>
          <p:nvPr userDrawn="1"/>
        </p:nvGrpSpPr>
        <p:grpSpPr>
          <a:xfrm>
            <a:off x="7978687" y="3801740"/>
            <a:ext cx="1532353" cy="1703074"/>
            <a:chOff x="10533620" y="3490358"/>
            <a:chExt cx="1537296" cy="1708568"/>
          </a:xfrm>
        </p:grpSpPr>
        <p:sp>
          <p:nvSpPr>
            <p:cNvPr id="551" name="Rectangle 15"/>
            <p:cNvSpPr>
              <a:spLocks noChangeArrowheads="1"/>
            </p:cNvSpPr>
            <p:nvPr userDrawn="1"/>
          </p:nvSpPr>
          <p:spPr bwMode="auto">
            <a:xfrm>
              <a:off x="11302959" y="4343951"/>
              <a:ext cx="1382" cy="2762"/>
            </a:xfrm>
            <a:prstGeom prst="rect">
              <a:avLst/>
            </a:prstGeom>
            <a:solidFill>
              <a:srgbClr val="D04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2" name="Freeform 16"/>
            <p:cNvSpPr>
              <a:spLocks/>
            </p:cNvSpPr>
            <p:nvPr userDrawn="1"/>
          </p:nvSpPr>
          <p:spPr bwMode="auto">
            <a:xfrm>
              <a:off x="10533620" y="3490358"/>
              <a:ext cx="1537296" cy="853593"/>
            </a:xfrm>
            <a:custGeom>
              <a:avLst/>
              <a:gdLst>
                <a:gd name="T0" fmla="*/ 1112 w 1113"/>
                <a:gd name="T1" fmla="*/ 309 h 618"/>
                <a:gd name="T2" fmla="*/ 1044 w 1113"/>
                <a:gd name="T3" fmla="*/ 270 h 618"/>
                <a:gd name="T4" fmla="*/ 1044 w 1113"/>
                <a:gd name="T5" fmla="*/ 270 h 618"/>
                <a:gd name="T6" fmla="*/ 1042 w 1113"/>
                <a:gd name="T7" fmla="*/ 270 h 618"/>
                <a:gd name="T8" fmla="*/ 973 w 1113"/>
                <a:gd name="T9" fmla="*/ 232 h 618"/>
                <a:gd name="T10" fmla="*/ 973 w 1113"/>
                <a:gd name="T11" fmla="*/ 232 h 618"/>
                <a:gd name="T12" fmla="*/ 905 w 1113"/>
                <a:gd name="T13" fmla="*/ 193 h 618"/>
                <a:gd name="T14" fmla="*/ 905 w 1113"/>
                <a:gd name="T15" fmla="*/ 193 h 618"/>
                <a:gd name="T16" fmla="*/ 905 w 1113"/>
                <a:gd name="T17" fmla="*/ 193 h 618"/>
                <a:gd name="T18" fmla="*/ 903 w 1113"/>
                <a:gd name="T19" fmla="*/ 193 h 618"/>
                <a:gd name="T20" fmla="*/ 835 w 1113"/>
                <a:gd name="T21" fmla="*/ 154 h 618"/>
                <a:gd name="T22" fmla="*/ 835 w 1113"/>
                <a:gd name="T23" fmla="*/ 154 h 618"/>
                <a:gd name="T24" fmla="*/ 835 w 1113"/>
                <a:gd name="T25" fmla="*/ 154 h 618"/>
                <a:gd name="T26" fmla="*/ 833 w 1113"/>
                <a:gd name="T27" fmla="*/ 154 h 618"/>
                <a:gd name="T28" fmla="*/ 765 w 1113"/>
                <a:gd name="T29" fmla="*/ 116 h 618"/>
                <a:gd name="T30" fmla="*/ 765 w 1113"/>
                <a:gd name="T31" fmla="*/ 116 h 618"/>
                <a:gd name="T32" fmla="*/ 696 w 1113"/>
                <a:gd name="T33" fmla="*/ 77 h 618"/>
                <a:gd name="T34" fmla="*/ 696 w 1113"/>
                <a:gd name="T35" fmla="*/ 77 h 618"/>
                <a:gd name="T36" fmla="*/ 626 w 1113"/>
                <a:gd name="T37" fmla="*/ 38 h 618"/>
                <a:gd name="T38" fmla="*/ 626 w 1113"/>
                <a:gd name="T39" fmla="*/ 38 h 618"/>
                <a:gd name="T40" fmla="*/ 557 w 1113"/>
                <a:gd name="T41" fmla="*/ 0 h 618"/>
                <a:gd name="T42" fmla="*/ 557 w 1113"/>
                <a:gd name="T43" fmla="*/ 0 h 618"/>
                <a:gd name="T44" fmla="*/ 557 w 1113"/>
                <a:gd name="T45" fmla="*/ 0 h 618"/>
                <a:gd name="T46" fmla="*/ 557 w 1113"/>
                <a:gd name="T47" fmla="*/ 0 h 618"/>
                <a:gd name="T48" fmla="*/ 557 w 1113"/>
                <a:gd name="T49" fmla="*/ 0 h 618"/>
                <a:gd name="T50" fmla="*/ 557 w 1113"/>
                <a:gd name="T51" fmla="*/ 0 h 618"/>
                <a:gd name="T52" fmla="*/ 487 w 1113"/>
                <a:gd name="T53" fmla="*/ 38 h 618"/>
                <a:gd name="T54" fmla="*/ 487 w 1113"/>
                <a:gd name="T55" fmla="*/ 38 h 618"/>
                <a:gd name="T56" fmla="*/ 417 w 1113"/>
                <a:gd name="T57" fmla="*/ 77 h 618"/>
                <a:gd name="T58" fmla="*/ 417 w 1113"/>
                <a:gd name="T59" fmla="*/ 77 h 618"/>
                <a:gd name="T60" fmla="*/ 348 w 1113"/>
                <a:gd name="T61" fmla="*/ 116 h 618"/>
                <a:gd name="T62" fmla="*/ 348 w 1113"/>
                <a:gd name="T63" fmla="*/ 116 h 618"/>
                <a:gd name="T64" fmla="*/ 348 w 1113"/>
                <a:gd name="T65" fmla="*/ 116 h 618"/>
                <a:gd name="T66" fmla="*/ 348 w 1113"/>
                <a:gd name="T67" fmla="*/ 116 h 618"/>
                <a:gd name="T68" fmla="*/ 278 w 1113"/>
                <a:gd name="T69" fmla="*/ 154 h 618"/>
                <a:gd name="T70" fmla="*/ 278 w 1113"/>
                <a:gd name="T71" fmla="*/ 154 h 618"/>
                <a:gd name="T72" fmla="*/ 278 w 1113"/>
                <a:gd name="T73" fmla="*/ 154 h 618"/>
                <a:gd name="T74" fmla="*/ 209 w 1113"/>
                <a:gd name="T75" fmla="*/ 193 h 618"/>
                <a:gd name="T76" fmla="*/ 209 w 1113"/>
                <a:gd name="T77" fmla="*/ 193 h 618"/>
                <a:gd name="T78" fmla="*/ 141 w 1113"/>
                <a:gd name="T79" fmla="*/ 232 h 618"/>
                <a:gd name="T80" fmla="*/ 139 w 1113"/>
                <a:gd name="T81" fmla="*/ 232 h 618"/>
                <a:gd name="T82" fmla="*/ 71 w 1113"/>
                <a:gd name="T83" fmla="*/ 270 h 618"/>
                <a:gd name="T84" fmla="*/ 70 w 1113"/>
                <a:gd name="T85" fmla="*/ 270 h 618"/>
                <a:gd name="T86" fmla="*/ 70 w 1113"/>
                <a:gd name="T87" fmla="*/ 270 h 618"/>
                <a:gd name="T88" fmla="*/ 2 w 1113"/>
                <a:gd name="T89" fmla="*/ 309 h 618"/>
                <a:gd name="T90" fmla="*/ 2 w 1113"/>
                <a:gd name="T91" fmla="*/ 309 h 618"/>
                <a:gd name="T92" fmla="*/ 0 w 1113"/>
                <a:gd name="T93" fmla="*/ 309 h 618"/>
                <a:gd name="T94" fmla="*/ 2 w 1113"/>
                <a:gd name="T95" fmla="*/ 309 h 618"/>
                <a:gd name="T96" fmla="*/ 2 w 1113"/>
                <a:gd name="T97" fmla="*/ 310 h 618"/>
                <a:gd name="T98" fmla="*/ 557 w 1113"/>
                <a:gd name="T99" fmla="*/ 618 h 618"/>
                <a:gd name="T100" fmla="*/ 557 w 1113"/>
                <a:gd name="T101" fmla="*/ 618 h 618"/>
                <a:gd name="T102" fmla="*/ 1113 w 1113"/>
                <a:gd name="T103" fmla="*/ 309 h 618"/>
                <a:gd name="T104" fmla="*/ 1113 w 1113"/>
                <a:gd name="T105" fmla="*/ 309 h 618"/>
                <a:gd name="T106" fmla="*/ 1113 w 1113"/>
                <a:gd name="T107" fmla="*/ 309 h 618"/>
                <a:gd name="T108" fmla="*/ 1112 w 1113"/>
                <a:gd name="T109" fmla="*/ 309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13" h="618">
                  <a:moveTo>
                    <a:pt x="1112" y="309"/>
                  </a:moveTo>
                  <a:lnTo>
                    <a:pt x="1044" y="270"/>
                  </a:lnTo>
                  <a:lnTo>
                    <a:pt x="1044" y="270"/>
                  </a:lnTo>
                  <a:lnTo>
                    <a:pt x="1042" y="270"/>
                  </a:lnTo>
                  <a:lnTo>
                    <a:pt x="973" y="232"/>
                  </a:lnTo>
                  <a:lnTo>
                    <a:pt x="973" y="232"/>
                  </a:lnTo>
                  <a:lnTo>
                    <a:pt x="905" y="193"/>
                  </a:lnTo>
                  <a:lnTo>
                    <a:pt x="905" y="193"/>
                  </a:lnTo>
                  <a:lnTo>
                    <a:pt x="905" y="193"/>
                  </a:lnTo>
                  <a:lnTo>
                    <a:pt x="903" y="193"/>
                  </a:lnTo>
                  <a:lnTo>
                    <a:pt x="835" y="154"/>
                  </a:lnTo>
                  <a:lnTo>
                    <a:pt x="835" y="154"/>
                  </a:lnTo>
                  <a:lnTo>
                    <a:pt x="835" y="154"/>
                  </a:lnTo>
                  <a:lnTo>
                    <a:pt x="833" y="154"/>
                  </a:lnTo>
                  <a:lnTo>
                    <a:pt x="765" y="116"/>
                  </a:lnTo>
                  <a:lnTo>
                    <a:pt x="765" y="116"/>
                  </a:lnTo>
                  <a:lnTo>
                    <a:pt x="696" y="77"/>
                  </a:lnTo>
                  <a:lnTo>
                    <a:pt x="696" y="77"/>
                  </a:lnTo>
                  <a:lnTo>
                    <a:pt x="626" y="38"/>
                  </a:lnTo>
                  <a:lnTo>
                    <a:pt x="626" y="38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487" y="38"/>
                  </a:lnTo>
                  <a:lnTo>
                    <a:pt x="487" y="38"/>
                  </a:lnTo>
                  <a:lnTo>
                    <a:pt x="417" y="77"/>
                  </a:lnTo>
                  <a:lnTo>
                    <a:pt x="417" y="77"/>
                  </a:lnTo>
                  <a:lnTo>
                    <a:pt x="348" y="116"/>
                  </a:lnTo>
                  <a:lnTo>
                    <a:pt x="348" y="116"/>
                  </a:lnTo>
                  <a:lnTo>
                    <a:pt x="348" y="116"/>
                  </a:lnTo>
                  <a:lnTo>
                    <a:pt x="348" y="116"/>
                  </a:lnTo>
                  <a:lnTo>
                    <a:pt x="278" y="154"/>
                  </a:lnTo>
                  <a:lnTo>
                    <a:pt x="278" y="154"/>
                  </a:lnTo>
                  <a:lnTo>
                    <a:pt x="278" y="154"/>
                  </a:lnTo>
                  <a:lnTo>
                    <a:pt x="209" y="193"/>
                  </a:lnTo>
                  <a:lnTo>
                    <a:pt x="209" y="193"/>
                  </a:lnTo>
                  <a:lnTo>
                    <a:pt x="141" y="232"/>
                  </a:lnTo>
                  <a:lnTo>
                    <a:pt x="139" y="232"/>
                  </a:lnTo>
                  <a:lnTo>
                    <a:pt x="71" y="270"/>
                  </a:lnTo>
                  <a:lnTo>
                    <a:pt x="70" y="270"/>
                  </a:lnTo>
                  <a:lnTo>
                    <a:pt x="70" y="270"/>
                  </a:lnTo>
                  <a:lnTo>
                    <a:pt x="2" y="309"/>
                  </a:lnTo>
                  <a:lnTo>
                    <a:pt x="2" y="309"/>
                  </a:lnTo>
                  <a:lnTo>
                    <a:pt x="0" y="309"/>
                  </a:lnTo>
                  <a:lnTo>
                    <a:pt x="2" y="309"/>
                  </a:lnTo>
                  <a:lnTo>
                    <a:pt x="2" y="310"/>
                  </a:lnTo>
                  <a:lnTo>
                    <a:pt x="557" y="618"/>
                  </a:lnTo>
                  <a:lnTo>
                    <a:pt x="557" y="618"/>
                  </a:lnTo>
                  <a:lnTo>
                    <a:pt x="1113" y="309"/>
                  </a:lnTo>
                  <a:lnTo>
                    <a:pt x="1113" y="309"/>
                  </a:lnTo>
                  <a:lnTo>
                    <a:pt x="1113" y="309"/>
                  </a:lnTo>
                  <a:lnTo>
                    <a:pt x="1112" y="309"/>
                  </a:lnTo>
                  <a:close/>
                </a:path>
              </a:pathLst>
            </a:custGeom>
            <a:solidFill>
              <a:srgbClr val="D04D6F">
                <a:alpha val="3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" name="Freeform 17"/>
            <p:cNvSpPr>
              <a:spLocks/>
            </p:cNvSpPr>
            <p:nvPr userDrawn="1"/>
          </p:nvSpPr>
          <p:spPr bwMode="auto">
            <a:xfrm>
              <a:off x="10533620" y="3918535"/>
              <a:ext cx="769339" cy="1280391"/>
            </a:xfrm>
            <a:custGeom>
              <a:avLst/>
              <a:gdLst>
                <a:gd name="T0" fmla="*/ 557 w 557"/>
                <a:gd name="T1" fmla="*/ 308 h 927"/>
                <a:gd name="T2" fmla="*/ 2 w 557"/>
                <a:gd name="T3" fmla="*/ 0 h 927"/>
                <a:gd name="T4" fmla="*/ 2 w 557"/>
                <a:gd name="T5" fmla="*/ 76 h 927"/>
                <a:gd name="T6" fmla="*/ 2 w 557"/>
                <a:gd name="T7" fmla="*/ 76 h 927"/>
                <a:gd name="T8" fmla="*/ 2 w 557"/>
                <a:gd name="T9" fmla="*/ 76 h 927"/>
                <a:gd name="T10" fmla="*/ 2 w 557"/>
                <a:gd name="T11" fmla="*/ 154 h 927"/>
                <a:gd name="T12" fmla="*/ 2 w 557"/>
                <a:gd name="T13" fmla="*/ 154 h 927"/>
                <a:gd name="T14" fmla="*/ 2 w 557"/>
                <a:gd name="T15" fmla="*/ 154 h 927"/>
                <a:gd name="T16" fmla="*/ 2 w 557"/>
                <a:gd name="T17" fmla="*/ 231 h 927"/>
                <a:gd name="T18" fmla="*/ 2 w 557"/>
                <a:gd name="T19" fmla="*/ 231 h 927"/>
                <a:gd name="T20" fmla="*/ 2 w 557"/>
                <a:gd name="T21" fmla="*/ 231 h 927"/>
                <a:gd name="T22" fmla="*/ 2 w 557"/>
                <a:gd name="T23" fmla="*/ 231 h 927"/>
                <a:gd name="T24" fmla="*/ 2 w 557"/>
                <a:gd name="T25" fmla="*/ 308 h 927"/>
                <a:gd name="T26" fmla="*/ 2 w 557"/>
                <a:gd name="T27" fmla="*/ 308 h 927"/>
                <a:gd name="T28" fmla="*/ 0 w 557"/>
                <a:gd name="T29" fmla="*/ 308 h 927"/>
                <a:gd name="T30" fmla="*/ 2 w 557"/>
                <a:gd name="T31" fmla="*/ 308 h 927"/>
                <a:gd name="T32" fmla="*/ 2 w 557"/>
                <a:gd name="T33" fmla="*/ 308 h 927"/>
                <a:gd name="T34" fmla="*/ 2 w 557"/>
                <a:gd name="T35" fmla="*/ 386 h 927"/>
                <a:gd name="T36" fmla="*/ 2 w 557"/>
                <a:gd name="T37" fmla="*/ 386 h 927"/>
                <a:gd name="T38" fmla="*/ 2 w 557"/>
                <a:gd name="T39" fmla="*/ 386 h 927"/>
                <a:gd name="T40" fmla="*/ 2 w 557"/>
                <a:gd name="T41" fmla="*/ 386 h 927"/>
                <a:gd name="T42" fmla="*/ 2 w 557"/>
                <a:gd name="T43" fmla="*/ 463 h 927"/>
                <a:gd name="T44" fmla="*/ 2 w 557"/>
                <a:gd name="T45" fmla="*/ 463 h 927"/>
                <a:gd name="T46" fmla="*/ 2 w 557"/>
                <a:gd name="T47" fmla="*/ 463 h 927"/>
                <a:gd name="T48" fmla="*/ 2 w 557"/>
                <a:gd name="T49" fmla="*/ 540 h 927"/>
                <a:gd name="T50" fmla="*/ 2 w 557"/>
                <a:gd name="T51" fmla="*/ 540 h 927"/>
                <a:gd name="T52" fmla="*/ 2 w 557"/>
                <a:gd name="T53" fmla="*/ 540 h 927"/>
                <a:gd name="T54" fmla="*/ 2 w 557"/>
                <a:gd name="T55" fmla="*/ 540 h 927"/>
                <a:gd name="T56" fmla="*/ 2 w 557"/>
                <a:gd name="T57" fmla="*/ 618 h 927"/>
                <a:gd name="T58" fmla="*/ 2 w 557"/>
                <a:gd name="T59" fmla="*/ 618 h 927"/>
                <a:gd name="T60" fmla="*/ 0 w 557"/>
                <a:gd name="T61" fmla="*/ 618 h 927"/>
                <a:gd name="T62" fmla="*/ 2 w 557"/>
                <a:gd name="T63" fmla="*/ 618 h 927"/>
                <a:gd name="T64" fmla="*/ 2 w 557"/>
                <a:gd name="T65" fmla="*/ 618 h 927"/>
                <a:gd name="T66" fmla="*/ 2 w 557"/>
                <a:gd name="T67" fmla="*/ 618 h 927"/>
                <a:gd name="T68" fmla="*/ 70 w 557"/>
                <a:gd name="T69" fmla="*/ 656 h 927"/>
                <a:gd name="T70" fmla="*/ 70 w 557"/>
                <a:gd name="T71" fmla="*/ 656 h 927"/>
                <a:gd name="T72" fmla="*/ 71 w 557"/>
                <a:gd name="T73" fmla="*/ 656 h 927"/>
                <a:gd name="T74" fmla="*/ 139 w 557"/>
                <a:gd name="T75" fmla="*/ 695 h 927"/>
                <a:gd name="T76" fmla="*/ 141 w 557"/>
                <a:gd name="T77" fmla="*/ 695 h 927"/>
                <a:gd name="T78" fmla="*/ 209 w 557"/>
                <a:gd name="T79" fmla="*/ 734 h 927"/>
                <a:gd name="T80" fmla="*/ 209 w 557"/>
                <a:gd name="T81" fmla="*/ 734 h 927"/>
                <a:gd name="T82" fmla="*/ 278 w 557"/>
                <a:gd name="T83" fmla="*/ 772 h 927"/>
                <a:gd name="T84" fmla="*/ 278 w 557"/>
                <a:gd name="T85" fmla="*/ 772 h 927"/>
                <a:gd name="T86" fmla="*/ 278 w 557"/>
                <a:gd name="T87" fmla="*/ 772 h 927"/>
                <a:gd name="T88" fmla="*/ 348 w 557"/>
                <a:gd name="T89" fmla="*/ 811 h 927"/>
                <a:gd name="T90" fmla="*/ 348 w 557"/>
                <a:gd name="T91" fmla="*/ 811 h 927"/>
                <a:gd name="T92" fmla="*/ 417 w 557"/>
                <a:gd name="T93" fmla="*/ 850 h 927"/>
                <a:gd name="T94" fmla="*/ 417 w 557"/>
                <a:gd name="T95" fmla="*/ 850 h 927"/>
                <a:gd name="T96" fmla="*/ 487 w 557"/>
                <a:gd name="T97" fmla="*/ 888 h 927"/>
                <a:gd name="T98" fmla="*/ 487 w 557"/>
                <a:gd name="T99" fmla="*/ 888 h 927"/>
                <a:gd name="T100" fmla="*/ 557 w 557"/>
                <a:gd name="T101" fmla="*/ 927 h 927"/>
                <a:gd name="T102" fmla="*/ 557 w 557"/>
                <a:gd name="T103" fmla="*/ 927 h 927"/>
                <a:gd name="T104" fmla="*/ 557 w 557"/>
                <a:gd name="T105" fmla="*/ 927 h 927"/>
                <a:gd name="T106" fmla="*/ 557 w 557"/>
                <a:gd name="T107" fmla="*/ 927 h 927"/>
                <a:gd name="T108" fmla="*/ 557 w 557"/>
                <a:gd name="T109" fmla="*/ 927 h 927"/>
                <a:gd name="T110" fmla="*/ 557 w 557"/>
                <a:gd name="T111" fmla="*/ 310 h 927"/>
                <a:gd name="T112" fmla="*/ 557 w 557"/>
                <a:gd name="T113" fmla="*/ 308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7" h="927">
                  <a:moveTo>
                    <a:pt x="557" y="308"/>
                  </a:moveTo>
                  <a:lnTo>
                    <a:pt x="2" y="0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2" y="154"/>
                  </a:lnTo>
                  <a:lnTo>
                    <a:pt x="2" y="154"/>
                  </a:lnTo>
                  <a:lnTo>
                    <a:pt x="2" y="154"/>
                  </a:lnTo>
                  <a:lnTo>
                    <a:pt x="2" y="231"/>
                  </a:lnTo>
                  <a:lnTo>
                    <a:pt x="2" y="231"/>
                  </a:lnTo>
                  <a:lnTo>
                    <a:pt x="2" y="231"/>
                  </a:lnTo>
                  <a:lnTo>
                    <a:pt x="2" y="231"/>
                  </a:lnTo>
                  <a:lnTo>
                    <a:pt x="2" y="308"/>
                  </a:lnTo>
                  <a:lnTo>
                    <a:pt x="2" y="308"/>
                  </a:lnTo>
                  <a:lnTo>
                    <a:pt x="0" y="308"/>
                  </a:lnTo>
                  <a:lnTo>
                    <a:pt x="2" y="308"/>
                  </a:lnTo>
                  <a:lnTo>
                    <a:pt x="2" y="308"/>
                  </a:lnTo>
                  <a:lnTo>
                    <a:pt x="2" y="386"/>
                  </a:lnTo>
                  <a:lnTo>
                    <a:pt x="2" y="386"/>
                  </a:lnTo>
                  <a:lnTo>
                    <a:pt x="2" y="386"/>
                  </a:lnTo>
                  <a:lnTo>
                    <a:pt x="2" y="386"/>
                  </a:lnTo>
                  <a:lnTo>
                    <a:pt x="2" y="463"/>
                  </a:lnTo>
                  <a:lnTo>
                    <a:pt x="2" y="463"/>
                  </a:lnTo>
                  <a:lnTo>
                    <a:pt x="2" y="463"/>
                  </a:lnTo>
                  <a:lnTo>
                    <a:pt x="2" y="540"/>
                  </a:lnTo>
                  <a:lnTo>
                    <a:pt x="2" y="540"/>
                  </a:lnTo>
                  <a:lnTo>
                    <a:pt x="2" y="540"/>
                  </a:lnTo>
                  <a:lnTo>
                    <a:pt x="2" y="540"/>
                  </a:lnTo>
                  <a:lnTo>
                    <a:pt x="2" y="618"/>
                  </a:lnTo>
                  <a:lnTo>
                    <a:pt x="2" y="618"/>
                  </a:lnTo>
                  <a:lnTo>
                    <a:pt x="0" y="618"/>
                  </a:lnTo>
                  <a:lnTo>
                    <a:pt x="2" y="618"/>
                  </a:lnTo>
                  <a:lnTo>
                    <a:pt x="2" y="618"/>
                  </a:lnTo>
                  <a:lnTo>
                    <a:pt x="2" y="618"/>
                  </a:lnTo>
                  <a:lnTo>
                    <a:pt x="70" y="656"/>
                  </a:lnTo>
                  <a:lnTo>
                    <a:pt x="70" y="656"/>
                  </a:lnTo>
                  <a:lnTo>
                    <a:pt x="71" y="656"/>
                  </a:lnTo>
                  <a:lnTo>
                    <a:pt x="139" y="695"/>
                  </a:lnTo>
                  <a:lnTo>
                    <a:pt x="141" y="695"/>
                  </a:lnTo>
                  <a:lnTo>
                    <a:pt x="209" y="734"/>
                  </a:lnTo>
                  <a:lnTo>
                    <a:pt x="209" y="734"/>
                  </a:lnTo>
                  <a:lnTo>
                    <a:pt x="278" y="772"/>
                  </a:lnTo>
                  <a:lnTo>
                    <a:pt x="278" y="772"/>
                  </a:lnTo>
                  <a:lnTo>
                    <a:pt x="278" y="772"/>
                  </a:lnTo>
                  <a:lnTo>
                    <a:pt x="348" y="811"/>
                  </a:lnTo>
                  <a:lnTo>
                    <a:pt x="348" y="811"/>
                  </a:lnTo>
                  <a:lnTo>
                    <a:pt x="417" y="850"/>
                  </a:lnTo>
                  <a:lnTo>
                    <a:pt x="417" y="850"/>
                  </a:lnTo>
                  <a:lnTo>
                    <a:pt x="487" y="888"/>
                  </a:lnTo>
                  <a:lnTo>
                    <a:pt x="487" y="888"/>
                  </a:lnTo>
                  <a:lnTo>
                    <a:pt x="557" y="927"/>
                  </a:lnTo>
                  <a:lnTo>
                    <a:pt x="557" y="927"/>
                  </a:lnTo>
                  <a:lnTo>
                    <a:pt x="557" y="927"/>
                  </a:lnTo>
                  <a:lnTo>
                    <a:pt x="557" y="927"/>
                  </a:lnTo>
                  <a:lnTo>
                    <a:pt x="557" y="927"/>
                  </a:lnTo>
                  <a:lnTo>
                    <a:pt x="557" y="310"/>
                  </a:lnTo>
                  <a:lnTo>
                    <a:pt x="557" y="308"/>
                  </a:lnTo>
                  <a:close/>
                </a:path>
              </a:pathLst>
            </a:custGeom>
            <a:solidFill>
              <a:srgbClr val="D04D6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4" name="Freeform 18"/>
            <p:cNvSpPr>
              <a:spLocks/>
            </p:cNvSpPr>
            <p:nvPr userDrawn="1"/>
          </p:nvSpPr>
          <p:spPr bwMode="auto">
            <a:xfrm>
              <a:off x="11302959" y="3917154"/>
              <a:ext cx="767957" cy="1281772"/>
            </a:xfrm>
            <a:custGeom>
              <a:avLst/>
              <a:gdLst>
                <a:gd name="T0" fmla="*/ 0 w 556"/>
                <a:gd name="T1" fmla="*/ 309 h 928"/>
                <a:gd name="T2" fmla="*/ 0 w 556"/>
                <a:gd name="T3" fmla="*/ 311 h 928"/>
                <a:gd name="T4" fmla="*/ 0 w 556"/>
                <a:gd name="T5" fmla="*/ 928 h 928"/>
                <a:gd name="T6" fmla="*/ 0 w 556"/>
                <a:gd name="T7" fmla="*/ 928 h 928"/>
                <a:gd name="T8" fmla="*/ 0 w 556"/>
                <a:gd name="T9" fmla="*/ 928 h 928"/>
                <a:gd name="T10" fmla="*/ 69 w 556"/>
                <a:gd name="T11" fmla="*/ 889 h 928"/>
                <a:gd name="T12" fmla="*/ 69 w 556"/>
                <a:gd name="T13" fmla="*/ 889 h 928"/>
                <a:gd name="T14" fmla="*/ 69 w 556"/>
                <a:gd name="T15" fmla="*/ 889 h 928"/>
                <a:gd name="T16" fmla="*/ 139 w 556"/>
                <a:gd name="T17" fmla="*/ 851 h 928"/>
                <a:gd name="T18" fmla="*/ 139 w 556"/>
                <a:gd name="T19" fmla="*/ 851 h 928"/>
                <a:gd name="T20" fmla="*/ 208 w 556"/>
                <a:gd name="T21" fmla="*/ 812 h 928"/>
                <a:gd name="T22" fmla="*/ 208 w 556"/>
                <a:gd name="T23" fmla="*/ 812 h 928"/>
                <a:gd name="T24" fmla="*/ 276 w 556"/>
                <a:gd name="T25" fmla="*/ 773 h 928"/>
                <a:gd name="T26" fmla="*/ 278 w 556"/>
                <a:gd name="T27" fmla="*/ 773 h 928"/>
                <a:gd name="T28" fmla="*/ 278 w 556"/>
                <a:gd name="T29" fmla="*/ 773 h 928"/>
                <a:gd name="T30" fmla="*/ 278 w 556"/>
                <a:gd name="T31" fmla="*/ 773 h 928"/>
                <a:gd name="T32" fmla="*/ 346 w 556"/>
                <a:gd name="T33" fmla="*/ 735 h 928"/>
                <a:gd name="T34" fmla="*/ 348 w 556"/>
                <a:gd name="T35" fmla="*/ 735 h 928"/>
                <a:gd name="T36" fmla="*/ 348 w 556"/>
                <a:gd name="T37" fmla="*/ 735 h 928"/>
                <a:gd name="T38" fmla="*/ 348 w 556"/>
                <a:gd name="T39" fmla="*/ 735 h 928"/>
                <a:gd name="T40" fmla="*/ 416 w 556"/>
                <a:gd name="T41" fmla="*/ 696 h 928"/>
                <a:gd name="T42" fmla="*/ 416 w 556"/>
                <a:gd name="T43" fmla="*/ 696 h 928"/>
                <a:gd name="T44" fmla="*/ 485 w 556"/>
                <a:gd name="T45" fmla="*/ 657 h 928"/>
                <a:gd name="T46" fmla="*/ 487 w 556"/>
                <a:gd name="T47" fmla="*/ 657 h 928"/>
                <a:gd name="T48" fmla="*/ 487 w 556"/>
                <a:gd name="T49" fmla="*/ 657 h 928"/>
                <a:gd name="T50" fmla="*/ 553 w 556"/>
                <a:gd name="T51" fmla="*/ 619 h 928"/>
                <a:gd name="T52" fmla="*/ 555 w 556"/>
                <a:gd name="T53" fmla="*/ 619 h 928"/>
                <a:gd name="T54" fmla="*/ 556 w 556"/>
                <a:gd name="T55" fmla="*/ 619 h 928"/>
                <a:gd name="T56" fmla="*/ 556 w 556"/>
                <a:gd name="T57" fmla="*/ 619 h 928"/>
                <a:gd name="T58" fmla="*/ 556 w 556"/>
                <a:gd name="T59" fmla="*/ 619 h 928"/>
                <a:gd name="T60" fmla="*/ 556 w 556"/>
                <a:gd name="T61" fmla="*/ 617 h 928"/>
                <a:gd name="T62" fmla="*/ 556 w 556"/>
                <a:gd name="T63" fmla="*/ 541 h 928"/>
                <a:gd name="T64" fmla="*/ 556 w 556"/>
                <a:gd name="T65" fmla="*/ 541 h 928"/>
                <a:gd name="T66" fmla="*/ 556 w 556"/>
                <a:gd name="T67" fmla="*/ 541 h 928"/>
                <a:gd name="T68" fmla="*/ 556 w 556"/>
                <a:gd name="T69" fmla="*/ 464 h 928"/>
                <a:gd name="T70" fmla="*/ 556 w 556"/>
                <a:gd name="T71" fmla="*/ 464 h 928"/>
                <a:gd name="T72" fmla="*/ 556 w 556"/>
                <a:gd name="T73" fmla="*/ 387 h 928"/>
                <a:gd name="T74" fmla="*/ 556 w 556"/>
                <a:gd name="T75" fmla="*/ 387 h 928"/>
                <a:gd name="T76" fmla="*/ 556 w 556"/>
                <a:gd name="T77" fmla="*/ 387 h 928"/>
                <a:gd name="T78" fmla="*/ 556 w 556"/>
                <a:gd name="T79" fmla="*/ 309 h 928"/>
                <a:gd name="T80" fmla="*/ 556 w 556"/>
                <a:gd name="T81" fmla="*/ 309 h 928"/>
                <a:gd name="T82" fmla="*/ 556 w 556"/>
                <a:gd name="T83" fmla="*/ 309 h 928"/>
                <a:gd name="T84" fmla="*/ 556 w 556"/>
                <a:gd name="T85" fmla="*/ 309 h 928"/>
                <a:gd name="T86" fmla="*/ 556 w 556"/>
                <a:gd name="T87" fmla="*/ 232 h 928"/>
                <a:gd name="T88" fmla="*/ 556 w 556"/>
                <a:gd name="T89" fmla="*/ 232 h 928"/>
                <a:gd name="T90" fmla="*/ 556 w 556"/>
                <a:gd name="T91" fmla="*/ 232 h 928"/>
                <a:gd name="T92" fmla="*/ 556 w 556"/>
                <a:gd name="T93" fmla="*/ 155 h 928"/>
                <a:gd name="T94" fmla="*/ 556 w 556"/>
                <a:gd name="T95" fmla="*/ 155 h 928"/>
                <a:gd name="T96" fmla="*/ 556 w 556"/>
                <a:gd name="T97" fmla="*/ 77 h 928"/>
                <a:gd name="T98" fmla="*/ 556 w 556"/>
                <a:gd name="T99" fmla="*/ 77 h 928"/>
                <a:gd name="T100" fmla="*/ 556 w 556"/>
                <a:gd name="T101" fmla="*/ 77 h 928"/>
                <a:gd name="T102" fmla="*/ 556 w 556"/>
                <a:gd name="T103" fmla="*/ 0 h 928"/>
                <a:gd name="T104" fmla="*/ 556 w 556"/>
                <a:gd name="T105" fmla="*/ 0 h 928"/>
                <a:gd name="T106" fmla="*/ 0 w 556"/>
                <a:gd name="T107" fmla="*/ 309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56" h="928">
                  <a:moveTo>
                    <a:pt x="0" y="309"/>
                  </a:moveTo>
                  <a:lnTo>
                    <a:pt x="0" y="311"/>
                  </a:lnTo>
                  <a:lnTo>
                    <a:pt x="0" y="928"/>
                  </a:lnTo>
                  <a:lnTo>
                    <a:pt x="0" y="928"/>
                  </a:lnTo>
                  <a:lnTo>
                    <a:pt x="0" y="928"/>
                  </a:lnTo>
                  <a:lnTo>
                    <a:pt x="69" y="889"/>
                  </a:lnTo>
                  <a:lnTo>
                    <a:pt x="69" y="889"/>
                  </a:lnTo>
                  <a:lnTo>
                    <a:pt x="69" y="889"/>
                  </a:lnTo>
                  <a:lnTo>
                    <a:pt x="139" y="851"/>
                  </a:lnTo>
                  <a:lnTo>
                    <a:pt x="139" y="851"/>
                  </a:lnTo>
                  <a:lnTo>
                    <a:pt x="208" y="812"/>
                  </a:lnTo>
                  <a:lnTo>
                    <a:pt x="208" y="812"/>
                  </a:lnTo>
                  <a:lnTo>
                    <a:pt x="276" y="773"/>
                  </a:lnTo>
                  <a:lnTo>
                    <a:pt x="278" y="773"/>
                  </a:lnTo>
                  <a:lnTo>
                    <a:pt x="278" y="773"/>
                  </a:lnTo>
                  <a:lnTo>
                    <a:pt x="278" y="773"/>
                  </a:lnTo>
                  <a:lnTo>
                    <a:pt x="346" y="735"/>
                  </a:lnTo>
                  <a:lnTo>
                    <a:pt x="348" y="735"/>
                  </a:lnTo>
                  <a:lnTo>
                    <a:pt x="348" y="735"/>
                  </a:lnTo>
                  <a:lnTo>
                    <a:pt x="348" y="735"/>
                  </a:lnTo>
                  <a:lnTo>
                    <a:pt x="416" y="696"/>
                  </a:lnTo>
                  <a:lnTo>
                    <a:pt x="416" y="696"/>
                  </a:lnTo>
                  <a:lnTo>
                    <a:pt x="485" y="657"/>
                  </a:lnTo>
                  <a:lnTo>
                    <a:pt x="487" y="657"/>
                  </a:lnTo>
                  <a:lnTo>
                    <a:pt x="487" y="657"/>
                  </a:lnTo>
                  <a:lnTo>
                    <a:pt x="553" y="619"/>
                  </a:lnTo>
                  <a:lnTo>
                    <a:pt x="555" y="619"/>
                  </a:lnTo>
                  <a:lnTo>
                    <a:pt x="556" y="619"/>
                  </a:lnTo>
                  <a:lnTo>
                    <a:pt x="556" y="619"/>
                  </a:lnTo>
                  <a:lnTo>
                    <a:pt x="556" y="619"/>
                  </a:lnTo>
                  <a:lnTo>
                    <a:pt x="556" y="617"/>
                  </a:lnTo>
                  <a:lnTo>
                    <a:pt x="556" y="541"/>
                  </a:lnTo>
                  <a:lnTo>
                    <a:pt x="556" y="541"/>
                  </a:lnTo>
                  <a:lnTo>
                    <a:pt x="556" y="541"/>
                  </a:lnTo>
                  <a:lnTo>
                    <a:pt x="556" y="464"/>
                  </a:lnTo>
                  <a:lnTo>
                    <a:pt x="556" y="464"/>
                  </a:lnTo>
                  <a:lnTo>
                    <a:pt x="556" y="387"/>
                  </a:lnTo>
                  <a:lnTo>
                    <a:pt x="556" y="387"/>
                  </a:lnTo>
                  <a:lnTo>
                    <a:pt x="556" y="387"/>
                  </a:lnTo>
                  <a:lnTo>
                    <a:pt x="556" y="309"/>
                  </a:lnTo>
                  <a:lnTo>
                    <a:pt x="556" y="309"/>
                  </a:lnTo>
                  <a:lnTo>
                    <a:pt x="556" y="309"/>
                  </a:lnTo>
                  <a:lnTo>
                    <a:pt x="556" y="309"/>
                  </a:lnTo>
                  <a:lnTo>
                    <a:pt x="556" y="232"/>
                  </a:lnTo>
                  <a:lnTo>
                    <a:pt x="556" y="232"/>
                  </a:lnTo>
                  <a:lnTo>
                    <a:pt x="556" y="232"/>
                  </a:lnTo>
                  <a:lnTo>
                    <a:pt x="556" y="155"/>
                  </a:lnTo>
                  <a:lnTo>
                    <a:pt x="556" y="155"/>
                  </a:lnTo>
                  <a:lnTo>
                    <a:pt x="556" y="77"/>
                  </a:lnTo>
                  <a:lnTo>
                    <a:pt x="556" y="77"/>
                  </a:lnTo>
                  <a:lnTo>
                    <a:pt x="556" y="77"/>
                  </a:lnTo>
                  <a:lnTo>
                    <a:pt x="556" y="0"/>
                  </a:lnTo>
                  <a:lnTo>
                    <a:pt x="556" y="0"/>
                  </a:lnTo>
                  <a:lnTo>
                    <a:pt x="0" y="309"/>
                  </a:lnTo>
                  <a:close/>
                </a:path>
              </a:pathLst>
            </a:custGeom>
            <a:solidFill>
              <a:srgbClr val="D04D6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5" name="Freeform 31"/>
            <p:cNvSpPr>
              <a:spLocks/>
            </p:cNvSpPr>
            <p:nvPr userDrawn="1"/>
          </p:nvSpPr>
          <p:spPr bwMode="auto">
            <a:xfrm>
              <a:off x="10836809" y="3825044"/>
              <a:ext cx="933703" cy="1038677"/>
            </a:xfrm>
            <a:custGeom>
              <a:avLst/>
              <a:gdLst>
                <a:gd name="T0" fmla="*/ 85 w 676"/>
                <a:gd name="T1" fmla="*/ 611 h 752"/>
                <a:gd name="T2" fmla="*/ 127 w 676"/>
                <a:gd name="T3" fmla="*/ 634 h 752"/>
                <a:gd name="T4" fmla="*/ 170 w 676"/>
                <a:gd name="T5" fmla="*/ 659 h 752"/>
                <a:gd name="T6" fmla="*/ 254 w 676"/>
                <a:gd name="T7" fmla="*/ 705 h 752"/>
                <a:gd name="T8" fmla="*/ 295 w 676"/>
                <a:gd name="T9" fmla="*/ 728 h 752"/>
                <a:gd name="T10" fmla="*/ 339 w 676"/>
                <a:gd name="T11" fmla="*/ 752 h 752"/>
                <a:gd name="T12" fmla="*/ 339 w 676"/>
                <a:gd name="T13" fmla="*/ 752 h 752"/>
                <a:gd name="T14" fmla="*/ 380 w 676"/>
                <a:gd name="T15" fmla="*/ 728 h 752"/>
                <a:gd name="T16" fmla="*/ 422 w 676"/>
                <a:gd name="T17" fmla="*/ 705 h 752"/>
                <a:gd name="T18" fmla="*/ 507 w 676"/>
                <a:gd name="T19" fmla="*/ 657 h 752"/>
                <a:gd name="T20" fmla="*/ 507 w 676"/>
                <a:gd name="T21" fmla="*/ 657 h 752"/>
                <a:gd name="T22" fmla="*/ 549 w 676"/>
                <a:gd name="T23" fmla="*/ 634 h 752"/>
                <a:gd name="T24" fmla="*/ 592 w 676"/>
                <a:gd name="T25" fmla="*/ 611 h 752"/>
                <a:gd name="T26" fmla="*/ 634 w 676"/>
                <a:gd name="T27" fmla="*/ 588 h 752"/>
                <a:gd name="T28" fmla="*/ 676 w 676"/>
                <a:gd name="T29" fmla="*/ 565 h 752"/>
                <a:gd name="T30" fmla="*/ 676 w 676"/>
                <a:gd name="T31" fmla="*/ 563 h 752"/>
                <a:gd name="T32" fmla="*/ 676 w 676"/>
                <a:gd name="T33" fmla="*/ 517 h 752"/>
                <a:gd name="T34" fmla="*/ 676 w 676"/>
                <a:gd name="T35" fmla="*/ 424 h 752"/>
                <a:gd name="T36" fmla="*/ 676 w 676"/>
                <a:gd name="T37" fmla="*/ 376 h 752"/>
                <a:gd name="T38" fmla="*/ 676 w 676"/>
                <a:gd name="T39" fmla="*/ 376 h 752"/>
                <a:gd name="T40" fmla="*/ 676 w 676"/>
                <a:gd name="T41" fmla="*/ 329 h 752"/>
                <a:gd name="T42" fmla="*/ 676 w 676"/>
                <a:gd name="T43" fmla="*/ 235 h 752"/>
                <a:gd name="T44" fmla="*/ 676 w 676"/>
                <a:gd name="T45" fmla="*/ 189 h 752"/>
                <a:gd name="T46" fmla="*/ 676 w 676"/>
                <a:gd name="T47" fmla="*/ 187 h 752"/>
                <a:gd name="T48" fmla="*/ 634 w 676"/>
                <a:gd name="T49" fmla="*/ 164 h 752"/>
                <a:gd name="T50" fmla="*/ 591 w 676"/>
                <a:gd name="T51" fmla="*/ 141 h 752"/>
                <a:gd name="T52" fmla="*/ 549 w 676"/>
                <a:gd name="T53" fmla="*/ 118 h 752"/>
                <a:gd name="T54" fmla="*/ 507 w 676"/>
                <a:gd name="T55" fmla="*/ 94 h 752"/>
                <a:gd name="T56" fmla="*/ 465 w 676"/>
                <a:gd name="T57" fmla="*/ 71 h 752"/>
                <a:gd name="T58" fmla="*/ 422 w 676"/>
                <a:gd name="T59" fmla="*/ 46 h 752"/>
                <a:gd name="T60" fmla="*/ 339 w 676"/>
                <a:gd name="T61" fmla="*/ 0 h 752"/>
                <a:gd name="T62" fmla="*/ 339 w 676"/>
                <a:gd name="T63" fmla="*/ 0 h 752"/>
                <a:gd name="T64" fmla="*/ 295 w 676"/>
                <a:gd name="T65" fmla="*/ 23 h 752"/>
                <a:gd name="T66" fmla="*/ 254 w 676"/>
                <a:gd name="T67" fmla="*/ 46 h 752"/>
                <a:gd name="T68" fmla="*/ 212 w 676"/>
                <a:gd name="T69" fmla="*/ 71 h 752"/>
                <a:gd name="T70" fmla="*/ 169 w 676"/>
                <a:gd name="T71" fmla="*/ 94 h 752"/>
                <a:gd name="T72" fmla="*/ 127 w 676"/>
                <a:gd name="T73" fmla="*/ 118 h 752"/>
                <a:gd name="T74" fmla="*/ 42 w 676"/>
                <a:gd name="T75" fmla="*/ 164 h 752"/>
                <a:gd name="T76" fmla="*/ 0 w 676"/>
                <a:gd name="T77" fmla="*/ 187 h 752"/>
                <a:gd name="T78" fmla="*/ 0 w 676"/>
                <a:gd name="T79" fmla="*/ 189 h 752"/>
                <a:gd name="T80" fmla="*/ 0 w 676"/>
                <a:gd name="T81" fmla="*/ 235 h 752"/>
                <a:gd name="T82" fmla="*/ 0 w 676"/>
                <a:gd name="T83" fmla="*/ 281 h 752"/>
                <a:gd name="T84" fmla="*/ 0 w 676"/>
                <a:gd name="T85" fmla="*/ 329 h 752"/>
                <a:gd name="T86" fmla="*/ 0 w 676"/>
                <a:gd name="T87" fmla="*/ 376 h 752"/>
                <a:gd name="T88" fmla="*/ 0 w 676"/>
                <a:gd name="T89" fmla="*/ 376 h 752"/>
                <a:gd name="T90" fmla="*/ 0 w 676"/>
                <a:gd name="T91" fmla="*/ 422 h 752"/>
                <a:gd name="T92" fmla="*/ 0 w 676"/>
                <a:gd name="T93" fmla="*/ 470 h 752"/>
                <a:gd name="T94" fmla="*/ 0 w 676"/>
                <a:gd name="T95" fmla="*/ 517 h 752"/>
                <a:gd name="T96" fmla="*/ 0 w 676"/>
                <a:gd name="T97" fmla="*/ 517 h 752"/>
                <a:gd name="T98" fmla="*/ 0 w 676"/>
                <a:gd name="T99" fmla="*/ 565 h 752"/>
                <a:gd name="T100" fmla="*/ 0 w 676"/>
                <a:gd name="T101" fmla="*/ 565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76" h="752">
                  <a:moveTo>
                    <a:pt x="42" y="588"/>
                  </a:moveTo>
                  <a:lnTo>
                    <a:pt x="42" y="588"/>
                  </a:lnTo>
                  <a:lnTo>
                    <a:pt x="85" y="611"/>
                  </a:lnTo>
                  <a:lnTo>
                    <a:pt x="85" y="611"/>
                  </a:lnTo>
                  <a:lnTo>
                    <a:pt x="127" y="634"/>
                  </a:lnTo>
                  <a:lnTo>
                    <a:pt x="127" y="634"/>
                  </a:lnTo>
                  <a:lnTo>
                    <a:pt x="169" y="657"/>
                  </a:lnTo>
                  <a:lnTo>
                    <a:pt x="169" y="657"/>
                  </a:lnTo>
                  <a:lnTo>
                    <a:pt x="170" y="659"/>
                  </a:lnTo>
                  <a:lnTo>
                    <a:pt x="212" y="682"/>
                  </a:lnTo>
                  <a:lnTo>
                    <a:pt x="212" y="682"/>
                  </a:lnTo>
                  <a:lnTo>
                    <a:pt x="254" y="705"/>
                  </a:lnTo>
                  <a:lnTo>
                    <a:pt x="254" y="705"/>
                  </a:lnTo>
                  <a:lnTo>
                    <a:pt x="295" y="728"/>
                  </a:lnTo>
                  <a:lnTo>
                    <a:pt x="295" y="728"/>
                  </a:lnTo>
                  <a:lnTo>
                    <a:pt x="339" y="752"/>
                  </a:lnTo>
                  <a:lnTo>
                    <a:pt x="339" y="752"/>
                  </a:lnTo>
                  <a:lnTo>
                    <a:pt x="339" y="752"/>
                  </a:lnTo>
                  <a:lnTo>
                    <a:pt x="339" y="752"/>
                  </a:lnTo>
                  <a:lnTo>
                    <a:pt x="339" y="752"/>
                  </a:lnTo>
                  <a:lnTo>
                    <a:pt x="339" y="752"/>
                  </a:lnTo>
                  <a:lnTo>
                    <a:pt x="339" y="752"/>
                  </a:lnTo>
                  <a:lnTo>
                    <a:pt x="380" y="728"/>
                  </a:lnTo>
                  <a:lnTo>
                    <a:pt x="380" y="728"/>
                  </a:lnTo>
                  <a:lnTo>
                    <a:pt x="380" y="728"/>
                  </a:lnTo>
                  <a:lnTo>
                    <a:pt x="422" y="705"/>
                  </a:lnTo>
                  <a:lnTo>
                    <a:pt x="422" y="705"/>
                  </a:lnTo>
                  <a:lnTo>
                    <a:pt x="465" y="682"/>
                  </a:lnTo>
                  <a:lnTo>
                    <a:pt x="465" y="682"/>
                  </a:lnTo>
                  <a:lnTo>
                    <a:pt x="507" y="657"/>
                  </a:lnTo>
                  <a:lnTo>
                    <a:pt x="507" y="659"/>
                  </a:lnTo>
                  <a:lnTo>
                    <a:pt x="507" y="657"/>
                  </a:lnTo>
                  <a:lnTo>
                    <a:pt x="507" y="657"/>
                  </a:lnTo>
                  <a:lnTo>
                    <a:pt x="549" y="634"/>
                  </a:lnTo>
                  <a:lnTo>
                    <a:pt x="549" y="634"/>
                  </a:lnTo>
                  <a:lnTo>
                    <a:pt x="549" y="634"/>
                  </a:lnTo>
                  <a:lnTo>
                    <a:pt x="549" y="634"/>
                  </a:lnTo>
                  <a:lnTo>
                    <a:pt x="591" y="611"/>
                  </a:lnTo>
                  <a:lnTo>
                    <a:pt x="592" y="611"/>
                  </a:lnTo>
                  <a:lnTo>
                    <a:pt x="634" y="588"/>
                  </a:lnTo>
                  <a:lnTo>
                    <a:pt x="634" y="588"/>
                  </a:lnTo>
                  <a:lnTo>
                    <a:pt x="634" y="588"/>
                  </a:lnTo>
                  <a:lnTo>
                    <a:pt x="676" y="565"/>
                  </a:lnTo>
                  <a:lnTo>
                    <a:pt x="676" y="565"/>
                  </a:lnTo>
                  <a:lnTo>
                    <a:pt x="676" y="565"/>
                  </a:lnTo>
                  <a:lnTo>
                    <a:pt x="676" y="565"/>
                  </a:lnTo>
                  <a:lnTo>
                    <a:pt x="676" y="565"/>
                  </a:lnTo>
                  <a:lnTo>
                    <a:pt x="676" y="563"/>
                  </a:lnTo>
                  <a:lnTo>
                    <a:pt x="676" y="517"/>
                  </a:lnTo>
                  <a:lnTo>
                    <a:pt x="676" y="517"/>
                  </a:lnTo>
                  <a:lnTo>
                    <a:pt x="676" y="517"/>
                  </a:lnTo>
                  <a:lnTo>
                    <a:pt x="676" y="470"/>
                  </a:lnTo>
                  <a:lnTo>
                    <a:pt x="676" y="470"/>
                  </a:lnTo>
                  <a:lnTo>
                    <a:pt x="676" y="424"/>
                  </a:lnTo>
                  <a:lnTo>
                    <a:pt x="676" y="422"/>
                  </a:lnTo>
                  <a:lnTo>
                    <a:pt x="676" y="422"/>
                  </a:lnTo>
                  <a:lnTo>
                    <a:pt x="676" y="376"/>
                  </a:lnTo>
                  <a:lnTo>
                    <a:pt x="676" y="376"/>
                  </a:lnTo>
                  <a:lnTo>
                    <a:pt x="676" y="376"/>
                  </a:lnTo>
                  <a:lnTo>
                    <a:pt x="676" y="376"/>
                  </a:lnTo>
                  <a:lnTo>
                    <a:pt x="676" y="329"/>
                  </a:lnTo>
                  <a:lnTo>
                    <a:pt x="676" y="329"/>
                  </a:lnTo>
                  <a:lnTo>
                    <a:pt x="676" y="329"/>
                  </a:lnTo>
                  <a:lnTo>
                    <a:pt x="676" y="281"/>
                  </a:lnTo>
                  <a:lnTo>
                    <a:pt x="676" y="281"/>
                  </a:lnTo>
                  <a:lnTo>
                    <a:pt x="676" y="235"/>
                  </a:lnTo>
                  <a:lnTo>
                    <a:pt x="676" y="235"/>
                  </a:lnTo>
                  <a:lnTo>
                    <a:pt x="676" y="235"/>
                  </a:lnTo>
                  <a:lnTo>
                    <a:pt x="676" y="189"/>
                  </a:lnTo>
                  <a:lnTo>
                    <a:pt x="676" y="189"/>
                  </a:lnTo>
                  <a:lnTo>
                    <a:pt x="676" y="187"/>
                  </a:lnTo>
                  <a:lnTo>
                    <a:pt x="676" y="187"/>
                  </a:lnTo>
                  <a:lnTo>
                    <a:pt x="676" y="187"/>
                  </a:lnTo>
                  <a:lnTo>
                    <a:pt x="634" y="164"/>
                  </a:lnTo>
                  <a:lnTo>
                    <a:pt x="634" y="164"/>
                  </a:lnTo>
                  <a:lnTo>
                    <a:pt x="634" y="164"/>
                  </a:lnTo>
                  <a:lnTo>
                    <a:pt x="592" y="141"/>
                  </a:lnTo>
                  <a:lnTo>
                    <a:pt x="591" y="141"/>
                  </a:lnTo>
                  <a:lnTo>
                    <a:pt x="549" y="118"/>
                  </a:lnTo>
                  <a:lnTo>
                    <a:pt x="549" y="118"/>
                  </a:lnTo>
                  <a:lnTo>
                    <a:pt x="549" y="118"/>
                  </a:lnTo>
                  <a:lnTo>
                    <a:pt x="549" y="118"/>
                  </a:lnTo>
                  <a:lnTo>
                    <a:pt x="507" y="94"/>
                  </a:lnTo>
                  <a:lnTo>
                    <a:pt x="507" y="94"/>
                  </a:lnTo>
                  <a:lnTo>
                    <a:pt x="507" y="94"/>
                  </a:lnTo>
                  <a:lnTo>
                    <a:pt x="507" y="94"/>
                  </a:lnTo>
                  <a:lnTo>
                    <a:pt x="465" y="71"/>
                  </a:lnTo>
                  <a:lnTo>
                    <a:pt x="465" y="71"/>
                  </a:lnTo>
                  <a:lnTo>
                    <a:pt x="422" y="46"/>
                  </a:lnTo>
                  <a:lnTo>
                    <a:pt x="422" y="46"/>
                  </a:lnTo>
                  <a:lnTo>
                    <a:pt x="380" y="23"/>
                  </a:lnTo>
                  <a:lnTo>
                    <a:pt x="380" y="23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295" y="23"/>
                  </a:lnTo>
                  <a:lnTo>
                    <a:pt x="295" y="23"/>
                  </a:lnTo>
                  <a:lnTo>
                    <a:pt x="254" y="46"/>
                  </a:lnTo>
                  <a:lnTo>
                    <a:pt x="254" y="46"/>
                  </a:lnTo>
                  <a:lnTo>
                    <a:pt x="212" y="71"/>
                  </a:lnTo>
                  <a:lnTo>
                    <a:pt x="212" y="70"/>
                  </a:lnTo>
                  <a:lnTo>
                    <a:pt x="212" y="71"/>
                  </a:lnTo>
                  <a:lnTo>
                    <a:pt x="212" y="71"/>
                  </a:lnTo>
                  <a:lnTo>
                    <a:pt x="170" y="94"/>
                  </a:lnTo>
                  <a:lnTo>
                    <a:pt x="169" y="94"/>
                  </a:lnTo>
                  <a:lnTo>
                    <a:pt x="169" y="94"/>
                  </a:lnTo>
                  <a:lnTo>
                    <a:pt x="127" y="118"/>
                  </a:lnTo>
                  <a:lnTo>
                    <a:pt x="127" y="118"/>
                  </a:lnTo>
                  <a:lnTo>
                    <a:pt x="85" y="141"/>
                  </a:lnTo>
                  <a:lnTo>
                    <a:pt x="85" y="141"/>
                  </a:lnTo>
                  <a:lnTo>
                    <a:pt x="42" y="164"/>
                  </a:lnTo>
                  <a:lnTo>
                    <a:pt x="42" y="164"/>
                  </a:lnTo>
                  <a:lnTo>
                    <a:pt x="42" y="164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0" y="281"/>
                  </a:lnTo>
                  <a:lnTo>
                    <a:pt x="0" y="329"/>
                  </a:lnTo>
                  <a:lnTo>
                    <a:pt x="0" y="329"/>
                  </a:lnTo>
                  <a:lnTo>
                    <a:pt x="0" y="329"/>
                  </a:lnTo>
                  <a:lnTo>
                    <a:pt x="0" y="329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0" y="422"/>
                  </a:lnTo>
                  <a:lnTo>
                    <a:pt x="0" y="422"/>
                  </a:lnTo>
                  <a:lnTo>
                    <a:pt x="0" y="422"/>
                  </a:lnTo>
                  <a:lnTo>
                    <a:pt x="0" y="424"/>
                  </a:lnTo>
                  <a:lnTo>
                    <a:pt x="0" y="470"/>
                  </a:lnTo>
                  <a:lnTo>
                    <a:pt x="0" y="470"/>
                  </a:lnTo>
                  <a:lnTo>
                    <a:pt x="0" y="470"/>
                  </a:lnTo>
                  <a:lnTo>
                    <a:pt x="0" y="517"/>
                  </a:lnTo>
                  <a:lnTo>
                    <a:pt x="0" y="517"/>
                  </a:lnTo>
                  <a:lnTo>
                    <a:pt x="0" y="517"/>
                  </a:lnTo>
                  <a:lnTo>
                    <a:pt x="0" y="517"/>
                  </a:lnTo>
                  <a:lnTo>
                    <a:pt x="0" y="565"/>
                  </a:lnTo>
                  <a:lnTo>
                    <a:pt x="0" y="565"/>
                  </a:lnTo>
                  <a:lnTo>
                    <a:pt x="0" y="565"/>
                  </a:lnTo>
                  <a:lnTo>
                    <a:pt x="0" y="565"/>
                  </a:lnTo>
                  <a:lnTo>
                    <a:pt x="0" y="565"/>
                  </a:lnTo>
                  <a:lnTo>
                    <a:pt x="0" y="565"/>
                  </a:lnTo>
                  <a:lnTo>
                    <a:pt x="42" y="588"/>
                  </a:lnTo>
                  <a:lnTo>
                    <a:pt x="42" y="588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556" name="그림 55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380" y="5835009"/>
            <a:ext cx="1011852" cy="40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0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-01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15552" y="-65113"/>
            <a:ext cx="10007278" cy="6923113"/>
            <a:chOff x="-15552" y="-65113"/>
            <a:chExt cx="10007278" cy="6923113"/>
          </a:xfrm>
        </p:grpSpPr>
        <p:sp>
          <p:nvSpPr>
            <p:cNvPr id="8" name="직사각형 7"/>
            <p:cNvSpPr/>
            <p:nvPr userDrawn="1"/>
          </p:nvSpPr>
          <p:spPr>
            <a:xfrm>
              <a:off x="0" y="0"/>
              <a:ext cx="9991726" cy="6858000"/>
            </a:xfrm>
            <a:prstGeom prst="rect">
              <a:avLst/>
            </a:prstGeom>
            <a:gradFill flip="none" rotWithShape="1">
              <a:gsLst>
                <a:gs pos="51000">
                  <a:srgbClr val="D04D6F"/>
                </a:gs>
                <a:gs pos="100000">
                  <a:srgbClr val="453C5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 userDrawn="1"/>
          </p:nvGrpSpPr>
          <p:grpSpPr>
            <a:xfrm>
              <a:off x="-7620" y="2011387"/>
              <a:ext cx="9999346" cy="4846613"/>
              <a:chOff x="-1588" y="1030288"/>
              <a:chExt cx="9904413" cy="4800600"/>
            </a:xfrm>
          </p:grpSpPr>
          <p:sp>
            <p:nvSpPr>
              <p:cNvPr id="47" name="Freeform 122"/>
              <p:cNvSpPr>
                <a:spLocks noEditPoints="1"/>
              </p:cNvSpPr>
              <p:nvPr/>
            </p:nvSpPr>
            <p:spPr bwMode="auto">
              <a:xfrm>
                <a:off x="-1588" y="1392238"/>
                <a:ext cx="9904413" cy="4438650"/>
              </a:xfrm>
              <a:custGeom>
                <a:avLst/>
                <a:gdLst>
                  <a:gd name="T0" fmla="*/ 3998 w 3999"/>
                  <a:gd name="T1" fmla="*/ 1004 h 1791"/>
                  <a:gd name="T2" fmla="*/ 3607 w 3999"/>
                  <a:gd name="T3" fmla="*/ 1004 h 1791"/>
                  <a:gd name="T4" fmla="*/ 3629 w 3999"/>
                  <a:gd name="T5" fmla="*/ 816 h 1791"/>
                  <a:gd name="T6" fmla="*/ 2812 w 3999"/>
                  <a:gd name="T7" fmla="*/ 0 h 1791"/>
                  <a:gd name="T8" fmla="*/ 1995 w 3999"/>
                  <a:gd name="T9" fmla="*/ 816 h 1791"/>
                  <a:gd name="T10" fmla="*/ 2017 w 3999"/>
                  <a:gd name="T11" fmla="*/ 1004 h 1791"/>
                  <a:gd name="T12" fmla="*/ 0 w 3999"/>
                  <a:gd name="T13" fmla="*/ 1004 h 1791"/>
                  <a:gd name="T14" fmla="*/ 0 w 3999"/>
                  <a:gd name="T15" fmla="*/ 1791 h 1791"/>
                  <a:gd name="T16" fmla="*/ 3998 w 3999"/>
                  <a:gd name="T17" fmla="*/ 1791 h 1791"/>
                  <a:gd name="T18" fmla="*/ 3999 w 3999"/>
                  <a:gd name="T19" fmla="*/ 1791 h 1791"/>
                  <a:gd name="T20" fmla="*/ 3999 w 3999"/>
                  <a:gd name="T21" fmla="*/ 1004 h 1791"/>
                  <a:gd name="T22" fmla="*/ 3998 w 3999"/>
                  <a:gd name="T23" fmla="*/ 1004 h 1791"/>
                  <a:gd name="T24" fmla="*/ 2003 w 3999"/>
                  <a:gd name="T25" fmla="*/ 816 h 1791"/>
                  <a:gd name="T26" fmla="*/ 2240 w 3999"/>
                  <a:gd name="T27" fmla="*/ 244 h 1791"/>
                  <a:gd name="T28" fmla="*/ 2812 w 3999"/>
                  <a:gd name="T29" fmla="*/ 7 h 1791"/>
                  <a:gd name="T30" fmla="*/ 3384 w 3999"/>
                  <a:gd name="T31" fmla="*/ 244 h 1791"/>
                  <a:gd name="T32" fmla="*/ 3621 w 3999"/>
                  <a:gd name="T33" fmla="*/ 816 h 1791"/>
                  <a:gd name="T34" fmla="*/ 3599 w 3999"/>
                  <a:gd name="T35" fmla="*/ 1004 h 1791"/>
                  <a:gd name="T36" fmla="*/ 3516 w 3999"/>
                  <a:gd name="T37" fmla="*/ 1004 h 1791"/>
                  <a:gd name="T38" fmla="*/ 3540 w 3999"/>
                  <a:gd name="T39" fmla="*/ 816 h 1791"/>
                  <a:gd name="T40" fmla="*/ 2812 w 3999"/>
                  <a:gd name="T41" fmla="*/ 88 h 1791"/>
                  <a:gd name="T42" fmla="*/ 2084 w 3999"/>
                  <a:gd name="T43" fmla="*/ 816 h 1791"/>
                  <a:gd name="T44" fmla="*/ 2108 w 3999"/>
                  <a:gd name="T45" fmla="*/ 1004 h 1791"/>
                  <a:gd name="T46" fmla="*/ 2025 w 3999"/>
                  <a:gd name="T47" fmla="*/ 1004 h 1791"/>
                  <a:gd name="T48" fmla="*/ 2003 w 3999"/>
                  <a:gd name="T49" fmla="*/ 816 h 1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99" h="1791">
                    <a:moveTo>
                      <a:pt x="3998" y="1004"/>
                    </a:moveTo>
                    <a:cubicBezTo>
                      <a:pt x="3607" y="1004"/>
                      <a:pt x="3607" y="1004"/>
                      <a:pt x="3607" y="1004"/>
                    </a:cubicBezTo>
                    <a:cubicBezTo>
                      <a:pt x="3621" y="944"/>
                      <a:pt x="3629" y="881"/>
                      <a:pt x="3629" y="816"/>
                    </a:cubicBezTo>
                    <a:cubicBezTo>
                      <a:pt x="3629" y="365"/>
                      <a:pt x="3263" y="0"/>
                      <a:pt x="2812" y="0"/>
                    </a:cubicBezTo>
                    <a:cubicBezTo>
                      <a:pt x="2361" y="0"/>
                      <a:pt x="1995" y="365"/>
                      <a:pt x="1995" y="816"/>
                    </a:cubicBezTo>
                    <a:cubicBezTo>
                      <a:pt x="1995" y="881"/>
                      <a:pt x="2003" y="944"/>
                      <a:pt x="2017" y="1004"/>
                    </a:cubicBezTo>
                    <a:cubicBezTo>
                      <a:pt x="0" y="1004"/>
                      <a:pt x="0" y="1004"/>
                      <a:pt x="0" y="1004"/>
                    </a:cubicBezTo>
                    <a:cubicBezTo>
                      <a:pt x="0" y="1791"/>
                      <a:pt x="0" y="1791"/>
                      <a:pt x="0" y="1791"/>
                    </a:cubicBezTo>
                    <a:cubicBezTo>
                      <a:pt x="3998" y="1791"/>
                      <a:pt x="3998" y="1791"/>
                      <a:pt x="3998" y="1791"/>
                    </a:cubicBezTo>
                    <a:cubicBezTo>
                      <a:pt x="3999" y="1791"/>
                      <a:pt x="3999" y="1791"/>
                      <a:pt x="3999" y="1791"/>
                    </a:cubicBezTo>
                    <a:cubicBezTo>
                      <a:pt x="3999" y="1004"/>
                      <a:pt x="3999" y="1004"/>
                      <a:pt x="3999" y="1004"/>
                    </a:cubicBezTo>
                    <a:lnTo>
                      <a:pt x="3998" y="1004"/>
                    </a:lnTo>
                    <a:close/>
                    <a:moveTo>
                      <a:pt x="2003" y="816"/>
                    </a:moveTo>
                    <a:cubicBezTo>
                      <a:pt x="2003" y="593"/>
                      <a:pt x="2093" y="391"/>
                      <a:pt x="2240" y="244"/>
                    </a:cubicBezTo>
                    <a:cubicBezTo>
                      <a:pt x="2386" y="98"/>
                      <a:pt x="2588" y="7"/>
                      <a:pt x="2812" y="7"/>
                    </a:cubicBezTo>
                    <a:cubicBezTo>
                      <a:pt x="3035" y="7"/>
                      <a:pt x="3237" y="98"/>
                      <a:pt x="3384" y="244"/>
                    </a:cubicBezTo>
                    <a:cubicBezTo>
                      <a:pt x="3530" y="391"/>
                      <a:pt x="3621" y="593"/>
                      <a:pt x="3621" y="816"/>
                    </a:cubicBezTo>
                    <a:cubicBezTo>
                      <a:pt x="3621" y="881"/>
                      <a:pt x="3613" y="944"/>
                      <a:pt x="3599" y="1004"/>
                    </a:cubicBezTo>
                    <a:cubicBezTo>
                      <a:pt x="3516" y="1004"/>
                      <a:pt x="3516" y="1004"/>
                      <a:pt x="3516" y="1004"/>
                    </a:cubicBezTo>
                    <a:cubicBezTo>
                      <a:pt x="3532" y="944"/>
                      <a:pt x="3540" y="881"/>
                      <a:pt x="3540" y="816"/>
                    </a:cubicBezTo>
                    <a:cubicBezTo>
                      <a:pt x="3540" y="414"/>
                      <a:pt x="3214" y="88"/>
                      <a:pt x="2812" y="88"/>
                    </a:cubicBezTo>
                    <a:cubicBezTo>
                      <a:pt x="2410" y="88"/>
                      <a:pt x="2084" y="414"/>
                      <a:pt x="2084" y="816"/>
                    </a:cubicBezTo>
                    <a:cubicBezTo>
                      <a:pt x="2084" y="881"/>
                      <a:pt x="2092" y="944"/>
                      <a:pt x="2108" y="1004"/>
                    </a:cubicBezTo>
                    <a:cubicBezTo>
                      <a:pt x="2025" y="1004"/>
                      <a:pt x="2025" y="1004"/>
                      <a:pt x="2025" y="1004"/>
                    </a:cubicBezTo>
                    <a:cubicBezTo>
                      <a:pt x="2010" y="944"/>
                      <a:pt x="2003" y="881"/>
                      <a:pt x="2003" y="8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123"/>
              <p:cNvSpPr>
                <a:spLocks/>
              </p:cNvSpPr>
              <p:nvPr/>
            </p:nvSpPr>
            <p:spPr bwMode="auto">
              <a:xfrm>
                <a:off x="6962775" y="1030288"/>
                <a:ext cx="2382838" cy="2384425"/>
              </a:xfrm>
              <a:custGeom>
                <a:avLst/>
                <a:gdLst>
                  <a:gd name="T0" fmla="*/ 732 w 962"/>
                  <a:gd name="T1" fmla="*/ 469 h 962"/>
                  <a:gd name="T2" fmla="*/ 843 w 962"/>
                  <a:gd name="T3" fmla="*/ 700 h 962"/>
                  <a:gd name="T4" fmla="*/ 883 w 962"/>
                  <a:gd name="T5" fmla="*/ 962 h 962"/>
                  <a:gd name="T6" fmla="*/ 883 w 962"/>
                  <a:gd name="T7" fmla="*/ 962 h 962"/>
                  <a:gd name="T8" fmla="*/ 962 w 962"/>
                  <a:gd name="T9" fmla="*/ 962 h 962"/>
                  <a:gd name="T10" fmla="*/ 962 w 962"/>
                  <a:gd name="T11" fmla="*/ 962 h 962"/>
                  <a:gd name="T12" fmla="*/ 886 w 962"/>
                  <a:gd name="T13" fmla="*/ 588 h 962"/>
                  <a:gd name="T14" fmla="*/ 538 w 962"/>
                  <a:gd name="T15" fmla="*/ 165 h 962"/>
                  <a:gd name="T16" fmla="*/ 286 w 962"/>
                  <a:gd name="T17" fmla="*/ 44 h 962"/>
                  <a:gd name="T18" fmla="*/ 0 w 962"/>
                  <a:gd name="T19" fmla="*/ 0 h 962"/>
                  <a:gd name="T20" fmla="*/ 0 w 962"/>
                  <a:gd name="T21" fmla="*/ 79 h 962"/>
                  <a:gd name="T22" fmla="*/ 344 w 962"/>
                  <a:gd name="T23" fmla="*/ 148 h 962"/>
                  <a:gd name="T24" fmla="*/ 732 w 962"/>
                  <a:gd name="T25" fmla="*/ 469 h 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62" h="962">
                    <a:moveTo>
                      <a:pt x="732" y="469"/>
                    </a:moveTo>
                    <a:cubicBezTo>
                      <a:pt x="780" y="539"/>
                      <a:pt x="818" y="617"/>
                      <a:pt x="843" y="700"/>
                    </a:cubicBezTo>
                    <a:cubicBezTo>
                      <a:pt x="869" y="783"/>
                      <a:pt x="883" y="871"/>
                      <a:pt x="883" y="962"/>
                    </a:cubicBezTo>
                    <a:cubicBezTo>
                      <a:pt x="883" y="962"/>
                      <a:pt x="883" y="962"/>
                      <a:pt x="883" y="962"/>
                    </a:cubicBezTo>
                    <a:cubicBezTo>
                      <a:pt x="962" y="962"/>
                      <a:pt x="962" y="962"/>
                      <a:pt x="962" y="962"/>
                    </a:cubicBezTo>
                    <a:cubicBezTo>
                      <a:pt x="962" y="962"/>
                      <a:pt x="962" y="962"/>
                      <a:pt x="962" y="962"/>
                    </a:cubicBezTo>
                    <a:cubicBezTo>
                      <a:pt x="962" y="830"/>
                      <a:pt x="935" y="703"/>
                      <a:pt x="886" y="588"/>
                    </a:cubicBezTo>
                    <a:cubicBezTo>
                      <a:pt x="813" y="415"/>
                      <a:pt x="691" y="268"/>
                      <a:pt x="538" y="165"/>
                    </a:cubicBezTo>
                    <a:cubicBezTo>
                      <a:pt x="461" y="113"/>
                      <a:pt x="376" y="72"/>
                      <a:pt x="286" y="44"/>
                    </a:cubicBezTo>
                    <a:cubicBezTo>
                      <a:pt x="195" y="16"/>
                      <a:pt x="99" y="0"/>
                      <a:pt x="0" y="0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22" y="79"/>
                      <a:pt x="238" y="104"/>
                      <a:pt x="344" y="148"/>
                    </a:cubicBezTo>
                    <a:cubicBezTo>
                      <a:pt x="502" y="216"/>
                      <a:pt x="637" y="328"/>
                      <a:pt x="732" y="46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5359723" y="-65113"/>
              <a:ext cx="14288" cy="3175"/>
            </a:xfrm>
            <a:custGeom>
              <a:avLst/>
              <a:gdLst>
                <a:gd name="T0" fmla="*/ 3 w 6"/>
                <a:gd name="T1" fmla="*/ 0 h 1"/>
                <a:gd name="T2" fmla="*/ 0 w 6"/>
                <a:gd name="T3" fmla="*/ 1 h 1"/>
                <a:gd name="T4" fmla="*/ 6 w 6"/>
                <a:gd name="T5" fmla="*/ 1 h 1"/>
                <a:gd name="T6" fmla="*/ 3 w 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solidFill>
              <a:schemeClr val="bg1">
                <a:alpha val="50196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277048" y="18256"/>
              <a:ext cx="1109663" cy="1106488"/>
            </a:xfrm>
            <a:custGeom>
              <a:avLst/>
              <a:gdLst>
                <a:gd name="T0" fmla="*/ 447 w 452"/>
                <a:gd name="T1" fmla="*/ 0 h 451"/>
                <a:gd name="T2" fmla="*/ 441 w 452"/>
                <a:gd name="T3" fmla="*/ 0 h 451"/>
                <a:gd name="T4" fmla="*/ 436 w 452"/>
                <a:gd name="T5" fmla="*/ 7 h 451"/>
                <a:gd name="T6" fmla="*/ 437 w 452"/>
                <a:gd name="T7" fmla="*/ 11 h 451"/>
                <a:gd name="T8" fmla="*/ 386 w 452"/>
                <a:gd name="T9" fmla="*/ 63 h 451"/>
                <a:gd name="T10" fmla="*/ 376 w 452"/>
                <a:gd name="T11" fmla="*/ 59 h 451"/>
                <a:gd name="T12" fmla="*/ 359 w 452"/>
                <a:gd name="T13" fmla="*/ 76 h 451"/>
                <a:gd name="T14" fmla="*/ 363 w 452"/>
                <a:gd name="T15" fmla="*/ 86 h 451"/>
                <a:gd name="T16" fmla="*/ 0 w 452"/>
                <a:gd name="T17" fmla="*/ 448 h 451"/>
                <a:gd name="T18" fmla="*/ 3 w 452"/>
                <a:gd name="T19" fmla="*/ 451 h 451"/>
                <a:gd name="T20" fmla="*/ 365 w 452"/>
                <a:gd name="T21" fmla="*/ 89 h 451"/>
                <a:gd name="T22" fmla="*/ 376 w 452"/>
                <a:gd name="T23" fmla="*/ 92 h 451"/>
                <a:gd name="T24" fmla="*/ 392 w 452"/>
                <a:gd name="T25" fmla="*/ 76 h 451"/>
                <a:gd name="T26" fmla="*/ 389 w 452"/>
                <a:gd name="T27" fmla="*/ 66 h 451"/>
                <a:gd name="T28" fmla="*/ 440 w 452"/>
                <a:gd name="T29" fmla="*/ 14 h 451"/>
                <a:gd name="T30" fmla="*/ 444 w 452"/>
                <a:gd name="T31" fmla="*/ 15 h 451"/>
                <a:gd name="T32" fmla="*/ 452 w 452"/>
                <a:gd name="T33" fmla="*/ 7 h 451"/>
                <a:gd name="T34" fmla="*/ 447 w 452"/>
                <a:gd name="T35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2" h="451">
                  <a:moveTo>
                    <a:pt x="447" y="0"/>
                  </a:moveTo>
                  <a:cubicBezTo>
                    <a:pt x="441" y="0"/>
                    <a:pt x="441" y="0"/>
                    <a:pt x="441" y="0"/>
                  </a:cubicBezTo>
                  <a:cubicBezTo>
                    <a:pt x="438" y="1"/>
                    <a:pt x="436" y="4"/>
                    <a:pt x="436" y="7"/>
                  </a:cubicBezTo>
                  <a:cubicBezTo>
                    <a:pt x="436" y="9"/>
                    <a:pt x="437" y="10"/>
                    <a:pt x="437" y="11"/>
                  </a:cubicBezTo>
                  <a:cubicBezTo>
                    <a:pt x="386" y="63"/>
                    <a:pt x="386" y="63"/>
                    <a:pt x="386" y="63"/>
                  </a:cubicBezTo>
                  <a:cubicBezTo>
                    <a:pt x="383" y="60"/>
                    <a:pt x="380" y="59"/>
                    <a:pt x="376" y="59"/>
                  </a:cubicBezTo>
                  <a:cubicBezTo>
                    <a:pt x="366" y="59"/>
                    <a:pt x="359" y="67"/>
                    <a:pt x="359" y="76"/>
                  </a:cubicBezTo>
                  <a:cubicBezTo>
                    <a:pt x="359" y="80"/>
                    <a:pt x="360" y="83"/>
                    <a:pt x="363" y="86"/>
                  </a:cubicBezTo>
                  <a:cubicBezTo>
                    <a:pt x="0" y="448"/>
                    <a:pt x="0" y="448"/>
                    <a:pt x="0" y="448"/>
                  </a:cubicBezTo>
                  <a:cubicBezTo>
                    <a:pt x="3" y="451"/>
                    <a:pt x="3" y="451"/>
                    <a:pt x="3" y="451"/>
                  </a:cubicBezTo>
                  <a:cubicBezTo>
                    <a:pt x="365" y="89"/>
                    <a:pt x="365" y="89"/>
                    <a:pt x="365" y="89"/>
                  </a:cubicBezTo>
                  <a:cubicBezTo>
                    <a:pt x="368" y="91"/>
                    <a:pt x="372" y="92"/>
                    <a:pt x="376" y="92"/>
                  </a:cubicBezTo>
                  <a:cubicBezTo>
                    <a:pt x="385" y="92"/>
                    <a:pt x="392" y="85"/>
                    <a:pt x="392" y="76"/>
                  </a:cubicBezTo>
                  <a:cubicBezTo>
                    <a:pt x="392" y="72"/>
                    <a:pt x="391" y="68"/>
                    <a:pt x="389" y="66"/>
                  </a:cubicBezTo>
                  <a:cubicBezTo>
                    <a:pt x="440" y="14"/>
                    <a:pt x="440" y="14"/>
                    <a:pt x="440" y="14"/>
                  </a:cubicBezTo>
                  <a:cubicBezTo>
                    <a:pt x="441" y="15"/>
                    <a:pt x="443" y="15"/>
                    <a:pt x="444" y="15"/>
                  </a:cubicBezTo>
                  <a:cubicBezTo>
                    <a:pt x="448" y="15"/>
                    <a:pt x="452" y="12"/>
                    <a:pt x="452" y="7"/>
                  </a:cubicBezTo>
                  <a:cubicBezTo>
                    <a:pt x="452" y="4"/>
                    <a:pt x="450" y="1"/>
                    <a:pt x="447" y="0"/>
                  </a:cubicBezTo>
                </a:path>
              </a:pathLst>
            </a:custGeom>
            <a:solidFill>
              <a:schemeClr val="bg1">
                <a:alpha val="50196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511748" y="3746475"/>
              <a:ext cx="1482725" cy="1482725"/>
            </a:xfrm>
            <a:custGeom>
              <a:avLst/>
              <a:gdLst>
                <a:gd name="T0" fmla="*/ 600 w 604"/>
                <a:gd name="T1" fmla="*/ 0 h 604"/>
                <a:gd name="T2" fmla="*/ 226 w 604"/>
                <a:gd name="T3" fmla="*/ 374 h 604"/>
                <a:gd name="T4" fmla="*/ 216 w 604"/>
                <a:gd name="T5" fmla="*/ 371 h 604"/>
                <a:gd name="T6" fmla="*/ 199 w 604"/>
                <a:gd name="T7" fmla="*/ 388 h 604"/>
                <a:gd name="T8" fmla="*/ 202 w 604"/>
                <a:gd name="T9" fmla="*/ 398 h 604"/>
                <a:gd name="T10" fmla="*/ 119 w 604"/>
                <a:gd name="T11" fmla="*/ 481 h 604"/>
                <a:gd name="T12" fmla="*/ 89 w 604"/>
                <a:gd name="T13" fmla="*/ 469 h 604"/>
                <a:gd name="T14" fmla="*/ 44 w 604"/>
                <a:gd name="T15" fmla="*/ 515 h 604"/>
                <a:gd name="T16" fmla="*/ 55 w 604"/>
                <a:gd name="T17" fmla="*/ 545 h 604"/>
                <a:gd name="T18" fmla="*/ 0 w 604"/>
                <a:gd name="T19" fmla="*/ 600 h 604"/>
                <a:gd name="T20" fmla="*/ 4 w 604"/>
                <a:gd name="T21" fmla="*/ 604 h 604"/>
                <a:gd name="T22" fmla="*/ 59 w 604"/>
                <a:gd name="T23" fmla="*/ 549 h 604"/>
                <a:gd name="T24" fmla="*/ 89 w 604"/>
                <a:gd name="T25" fmla="*/ 560 h 604"/>
                <a:gd name="T26" fmla="*/ 134 w 604"/>
                <a:gd name="T27" fmla="*/ 515 h 604"/>
                <a:gd name="T28" fmla="*/ 123 w 604"/>
                <a:gd name="T29" fmla="*/ 485 h 604"/>
                <a:gd name="T30" fmla="*/ 206 w 604"/>
                <a:gd name="T31" fmla="*/ 402 h 604"/>
                <a:gd name="T32" fmla="*/ 216 w 604"/>
                <a:gd name="T33" fmla="*/ 405 h 604"/>
                <a:gd name="T34" fmla="*/ 233 w 604"/>
                <a:gd name="T35" fmla="*/ 388 h 604"/>
                <a:gd name="T36" fmla="*/ 230 w 604"/>
                <a:gd name="T37" fmla="*/ 378 h 604"/>
                <a:gd name="T38" fmla="*/ 604 w 604"/>
                <a:gd name="T39" fmla="*/ 4 h 604"/>
                <a:gd name="T40" fmla="*/ 600 w 604"/>
                <a:gd name="T41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4" h="604">
                  <a:moveTo>
                    <a:pt x="600" y="0"/>
                  </a:moveTo>
                  <a:cubicBezTo>
                    <a:pt x="226" y="374"/>
                    <a:pt x="226" y="374"/>
                    <a:pt x="226" y="374"/>
                  </a:cubicBezTo>
                  <a:cubicBezTo>
                    <a:pt x="223" y="372"/>
                    <a:pt x="220" y="371"/>
                    <a:pt x="216" y="371"/>
                  </a:cubicBezTo>
                  <a:cubicBezTo>
                    <a:pt x="206" y="371"/>
                    <a:pt x="199" y="378"/>
                    <a:pt x="199" y="388"/>
                  </a:cubicBezTo>
                  <a:cubicBezTo>
                    <a:pt x="199" y="392"/>
                    <a:pt x="200" y="395"/>
                    <a:pt x="202" y="398"/>
                  </a:cubicBezTo>
                  <a:cubicBezTo>
                    <a:pt x="119" y="481"/>
                    <a:pt x="119" y="481"/>
                    <a:pt x="119" y="481"/>
                  </a:cubicBezTo>
                  <a:cubicBezTo>
                    <a:pt x="111" y="474"/>
                    <a:pt x="101" y="469"/>
                    <a:pt x="89" y="469"/>
                  </a:cubicBezTo>
                  <a:cubicBezTo>
                    <a:pt x="64" y="469"/>
                    <a:pt x="44" y="490"/>
                    <a:pt x="44" y="515"/>
                  </a:cubicBezTo>
                  <a:cubicBezTo>
                    <a:pt x="44" y="526"/>
                    <a:pt x="48" y="537"/>
                    <a:pt x="55" y="545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4" y="604"/>
                    <a:pt x="4" y="604"/>
                    <a:pt x="4" y="604"/>
                  </a:cubicBezTo>
                  <a:cubicBezTo>
                    <a:pt x="59" y="549"/>
                    <a:pt x="59" y="549"/>
                    <a:pt x="59" y="549"/>
                  </a:cubicBezTo>
                  <a:cubicBezTo>
                    <a:pt x="67" y="556"/>
                    <a:pt x="78" y="560"/>
                    <a:pt x="89" y="560"/>
                  </a:cubicBezTo>
                  <a:cubicBezTo>
                    <a:pt x="114" y="560"/>
                    <a:pt x="134" y="540"/>
                    <a:pt x="134" y="515"/>
                  </a:cubicBezTo>
                  <a:cubicBezTo>
                    <a:pt x="134" y="503"/>
                    <a:pt x="130" y="493"/>
                    <a:pt x="123" y="485"/>
                  </a:cubicBezTo>
                  <a:cubicBezTo>
                    <a:pt x="206" y="402"/>
                    <a:pt x="206" y="402"/>
                    <a:pt x="206" y="402"/>
                  </a:cubicBezTo>
                  <a:cubicBezTo>
                    <a:pt x="209" y="404"/>
                    <a:pt x="212" y="405"/>
                    <a:pt x="216" y="405"/>
                  </a:cubicBezTo>
                  <a:cubicBezTo>
                    <a:pt x="225" y="405"/>
                    <a:pt x="233" y="397"/>
                    <a:pt x="233" y="388"/>
                  </a:cubicBezTo>
                  <a:cubicBezTo>
                    <a:pt x="233" y="384"/>
                    <a:pt x="232" y="381"/>
                    <a:pt x="230" y="378"/>
                  </a:cubicBezTo>
                  <a:cubicBezTo>
                    <a:pt x="604" y="4"/>
                    <a:pt x="604" y="4"/>
                    <a:pt x="604" y="4"/>
                  </a:cubicBezTo>
                  <a:cubicBezTo>
                    <a:pt x="600" y="0"/>
                    <a:pt x="600" y="0"/>
                    <a:pt x="600" y="0"/>
                  </a:cubicBezTo>
                </a:path>
              </a:pathLst>
            </a:custGeom>
            <a:solidFill>
              <a:schemeClr val="bg1">
                <a:alpha val="50196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351535" y="2727300"/>
              <a:ext cx="1479550" cy="1482725"/>
            </a:xfrm>
            <a:custGeom>
              <a:avLst/>
              <a:gdLst>
                <a:gd name="T0" fmla="*/ 600 w 603"/>
                <a:gd name="T1" fmla="*/ 0 h 604"/>
                <a:gd name="T2" fmla="*/ 179 w 603"/>
                <a:gd name="T3" fmla="*/ 421 h 604"/>
                <a:gd name="T4" fmla="*/ 165 w 603"/>
                <a:gd name="T5" fmla="*/ 417 h 604"/>
                <a:gd name="T6" fmla="*/ 143 w 603"/>
                <a:gd name="T7" fmla="*/ 440 h 604"/>
                <a:gd name="T8" fmla="*/ 147 w 603"/>
                <a:gd name="T9" fmla="*/ 453 h 604"/>
                <a:gd name="T10" fmla="*/ 0 w 603"/>
                <a:gd name="T11" fmla="*/ 600 h 604"/>
                <a:gd name="T12" fmla="*/ 4 w 603"/>
                <a:gd name="T13" fmla="*/ 604 h 604"/>
                <a:gd name="T14" fmla="*/ 151 w 603"/>
                <a:gd name="T15" fmla="*/ 457 h 604"/>
                <a:gd name="T16" fmla="*/ 165 w 603"/>
                <a:gd name="T17" fmla="*/ 462 h 604"/>
                <a:gd name="T18" fmla="*/ 188 w 603"/>
                <a:gd name="T19" fmla="*/ 440 h 604"/>
                <a:gd name="T20" fmla="*/ 183 w 603"/>
                <a:gd name="T21" fmla="*/ 425 h 604"/>
                <a:gd name="T22" fmla="*/ 603 w 603"/>
                <a:gd name="T23" fmla="*/ 4 h 604"/>
                <a:gd name="T24" fmla="*/ 600 w 603"/>
                <a:gd name="T25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3" h="604">
                  <a:moveTo>
                    <a:pt x="600" y="0"/>
                  </a:moveTo>
                  <a:cubicBezTo>
                    <a:pt x="179" y="421"/>
                    <a:pt x="179" y="421"/>
                    <a:pt x="179" y="421"/>
                  </a:cubicBezTo>
                  <a:cubicBezTo>
                    <a:pt x="175" y="419"/>
                    <a:pt x="170" y="417"/>
                    <a:pt x="165" y="417"/>
                  </a:cubicBezTo>
                  <a:cubicBezTo>
                    <a:pt x="153" y="417"/>
                    <a:pt x="143" y="427"/>
                    <a:pt x="143" y="440"/>
                  </a:cubicBezTo>
                  <a:cubicBezTo>
                    <a:pt x="143" y="445"/>
                    <a:pt x="144" y="449"/>
                    <a:pt x="147" y="453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4" y="604"/>
                    <a:pt x="4" y="604"/>
                    <a:pt x="4" y="604"/>
                  </a:cubicBezTo>
                  <a:cubicBezTo>
                    <a:pt x="151" y="457"/>
                    <a:pt x="151" y="457"/>
                    <a:pt x="151" y="457"/>
                  </a:cubicBezTo>
                  <a:cubicBezTo>
                    <a:pt x="155" y="460"/>
                    <a:pt x="160" y="462"/>
                    <a:pt x="165" y="462"/>
                  </a:cubicBezTo>
                  <a:cubicBezTo>
                    <a:pt x="178" y="462"/>
                    <a:pt x="188" y="452"/>
                    <a:pt x="188" y="440"/>
                  </a:cubicBezTo>
                  <a:cubicBezTo>
                    <a:pt x="188" y="434"/>
                    <a:pt x="186" y="429"/>
                    <a:pt x="183" y="425"/>
                  </a:cubicBezTo>
                  <a:cubicBezTo>
                    <a:pt x="603" y="4"/>
                    <a:pt x="603" y="4"/>
                    <a:pt x="603" y="4"/>
                  </a:cubicBezTo>
                  <a:cubicBezTo>
                    <a:pt x="600" y="0"/>
                    <a:pt x="600" y="0"/>
                    <a:pt x="600" y="0"/>
                  </a:cubicBezTo>
                </a:path>
              </a:pathLst>
            </a:custGeom>
            <a:solidFill>
              <a:schemeClr val="bg1">
                <a:alpha val="50196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-15552" y="836712"/>
              <a:ext cx="1624013" cy="1620838"/>
            </a:xfrm>
            <a:custGeom>
              <a:avLst/>
              <a:gdLst>
                <a:gd name="T0" fmla="*/ 637 w 662"/>
                <a:gd name="T1" fmla="*/ 0 h 660"/>
                <a:gd name="T2" fmla="*/ 613 w 662"/>
                <a:gd name="T3" fmla="*/ 24 h 660"/>
                <a:gd name="T4" fmla="*/ 617 w 662"/>
                <a:gd name="T5" fmla="*/ 38 h 660"/>
                <a:gd name="T6" fmla="*/ 116 w 662"/>
                <a:gd name="T7" fmla="*/ 539 h 660"/>
                <a:gd name="T8" fmla="*/ 112 w 662"/>
                <a:gd name="T9" fmla="*/ 538 h 660"/>
                <a:gd name="T10" fmla="*/ 100 w 662"/>
                <a:gd name="T11" fmla="*/ 550 h 660"/>
                <a:gd name="T12" fmla="*/ 101 w 662"/>
                <a:gd name="T13" fmla="*/ 554 h 660"/>
                <a:gd name="T14" fmla="*/ 0 w 662"/>
                <a:gd name="T15" fmla="*/ 655 h 660"/>
                <a:gd name="T16" fmla="*/ 4 w 662"/>
                <a:gd name="T17" fmla="*/ 660 h 660"/>
                <a:gd name="T18" fmla="*/ 105 w 662"/>
                <a:gd name="T19" fmla="*/ 560 h 660"/>
                <a:gd name="T20" fmla="*/ 112 w 662"/>
                <a:gd name="T21" fmla="*/ 562 h 660"/>
                <a:gd name="T22" fmla="*/ 124 w 662"/>
                <a:gd name="T23" fmla="*/ 550 h 660"/>
                <a:gd name="T24" fmla="*/ 121 w 662"/>
                <a:gd name="T25" fmla="*/ 543 h 660"/>
                <a:gd name="T26" fmla="*/ 621 w 662"/>
                <a:gd name="T27" fmla="*/ 43 h 660"/>
                <a:gd name="T28" fmla="*/ 637 w 662"/>
                <a:gd name="T29" fmla="*/ 49 h 660"/>
                <a:gd name="T30" fmla="*/ 662 w 662"/>
                <a:gd name="T31" fmla="*/ 24 h 660"/>
                <a:gd name="T32" fmla="*/ 637 w 662"/>
                <a:gd name="T3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2" h="660">
                  <a:moveTo>
                    <a:pt x="637" y="0"/>
                  </a:moveTo>
                  <a:cubicBezTo>
                    <a:pt x="624" y="0"/>
                    <a:pt x="613" y="11"/>
                    <a:pt x="613" y="24"/>
                  </a:cubicBezTo>
                  <a:cubicBezTo>
                    <a:pt x="613" y="30"/>
                    <a:pt x="614" y="34"/>
                    <a:pt x="617" y="38"/>
                  </a:cubicBezTo>
                  <a:cubicBezTo>
                    <a:pt x="116" y="539"/>
                    <a:pt x="116" y="539"/>
                    <a:pt x="116" y="539"/>
                  </a:cubicBezTo>
                  <a:cubicBezTo>
                    <a:pt x="115" y="538"/>
                    <a:pt x="113" y="538"/>
                    <a:pt x="112" y="538"/>
                  </a:cubicBezTo>
                  <a:cubicBezTo>
                    <a:pt x="105" y="538"/>
                    <a:pt x="100" y="543"/>
                    <a:pt x="100" y="550"/>
                  </a:cubicBezTo>
                  <a:cubicBezTo>
                    <a:pt x="100" y="551"/>
                    <a:pt x="100" y="553"/>
                    <a:pt x="101" y="554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4" y="660"/>
                    <a:pt x="4" y="660"/>
                    <a:pt x="4" y="660"/>
                  </a:cubicBezTo>
                  <a:cubicBezTo>
                    <a:pt x="105" y="560"/>
                    <a:pt x="105" y="560"/>
                    <a:pt x="105" y="560"/>
                  </a:cubicBezTo>
                  <a:cubicBezTo>
                    <a:pt x="107" y="561"/>
                    <a:pt x="109" y="562"/>
                    <a:pt x="112" y="562"/>
                  </a:cubicBezTo>
                  <a:cubicBezTo>
                    <a:pt x="118" y="562"/>
                    <a:pt x="124" y="556"/>
                    <a:pt x="124" y="550"/>
                  </a:cubicBezTo>
                  <a:cubicBezTo>
                    <a:pt x="124" y="547"/>
                    <a:pt x="123" y="545"/>
                    <a:pt x="121" y="543"/>
                  </a:cubicBezTo>
                  <a:cubicBezTo>
                    <a:pt x="621" y="43"/>
                    <a:pt x="621" y="43"/>
                    <a:pt x="621" y="43"/>
                  </a:cubicBezTo>
                  <a:cubicBezTo>
                    <a:pt x="626" y="47"/>
                    <a:pt x="631" y="49"/>
                    <a:pt x="637" y="49"/>
                  </a:cubicBezTo>
                  <a:cubicBezTo>
                    <a:pt x="651" y="49"/>
                    <a:pt x="662" y="38"/>
                    <a:pt x="662" y="24"/>
                  </a:cubicBezTo>
                  <a:cubicBezTo>
                    <a:pt x="662" y="11"/>
                    <a:pt x="651" y="0"/>
                    <a:pt x="637" y="0"/>
                  </a:cubicBezTo>
                </a:path>
              </a:pathLst>
            </a:custGeom>
            <a:solidFill>
              <a:schemeClr val="bg1">
                <a:alpha val="50196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181548" y="-61938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0196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181548" y="-61938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alpha val="50196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524508" y="-11658"/>
              <a:ext cx="1568450" cy="1568450"/>
            </a:xfrm>
            <a:custGeom>
              <a:avLst/>
              <a:gdLst>
                <a:gd name="T0" fmla="*/ 635 w 639"/>
                <a:gd name="T1" fmla="*/ 0 h 639"/>
                <a:gd name="T2" fmla="*/ 634 w 639"/>
                <a:gd name="T3" fmla="*/ 0 h 639"/>
                <a:gd name="T4" fmla="*/ 143 w 639"/>
                <a:gd name="T5" fmla="*/ 491 h 639"/>
                <a:gd name="T6" fmla="*/ 125 w 639"/>
                <a:gd name="T7" fmla="*/ 484 h 639"/>
                <a:gd name="T8" fmla="*/ 97 w 639"/>
                <a:gd name="T9" fmla="*/ 512 h 639"/>
                <a:gd name="T10" fmla="*/ 104 w 639"/>
                <a:gd name="T11" fmla="*/ 530 h 639"/>
                <a:gd name="T12" fmla="*/ 0 w 639"/>
                <a:gd name="T13" fmla="*/ 634 h 639"/>
                <a:gd name="T14" fmla="*/ 5 w 639"/>
                <a:gd name="T15" fmla="*/ 639 h 639"/>
                <a:gd name="T16" fmla="*/ 109 w 639"/>
                <a:gd name="T17" fmla="*/ 534 h 639"/>
                <a:gd name="T18" fmla="*/ 125 w 639"/>
                <a:gd name="T19" fmla="*/ 539 h 639"/>
                <a:gd name="T20" fmla="*/ 152 w 639"/>
                <a:gd name="T21" fmla="*/ 512 h 639"/>
                <a:gd name="T22" fmla="*/ 147 w 639"/>
                <a:gd name="T23" fmla="*/ 496 h 639"/>
                <a:gd name="T24" fmla="*/ 639 w 639"/>
                <a:gd name="T25" fmla="*/ 4 h 639"/>
                <a:gd name="T26" fmla="*/ 635 w 639"/>
                <a:gd name="T27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9" h="639">
                  <a:moveTo>
                    <a:pt x="635" y="0"/>
                  </a:moveTo>
                  <a:cubicBezTo>
                    <a:pt x="634" y="0"/>
                    <a:pt x="634" y="0"/>
                    <a:pt x="634" y="0"/>
                  </a:cubicBezTo>
                  <a:cubicBezTo>
                    <a:pt x="143" y="491"/>
                    <a:pt x="143" y="491"/>
                    <a:pt x="143" y="491"/>
                  </a:cubicBezTo>
                  <a:cubicBezTo>
                    <a:pt x="138" y="487"/>
                    <a:pt x="132" y="484"/>
                    <a:pt x="125" y="484"/>
                  </a:cubicBezTo>
                  <a:cubicBezTo>
                    <a:pt x="110" y="484"/>
                    <a:pt x="97" y="496"/>
                    <a:pt x="97" y="512"/>
                  </a:cubicBezTo>
                  <a:cubicBezTo>
                    <a:pt x="97" y="519"/>
                    <a:pt x="100" y="525"/>
                    <a:pt x="104" y="530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5" y="639"/>
                    <a:pt x="5" y="639"/>
                    <a:pt x="5" y="639"/>
                  </a:cubicBezTo>
                  <a:cubicBezTo>
                    <a:pt x="109" y="534"/>
                    <a:pt x="109" y="534"/>
                    <a:pt x="109" y="534"/>
                  </a:cubicBezTo>
                  <a:cubicBezTo>
                    <a:pt x="114" y="537"/>
                    <a:pt x="119" y="539"/>
                    <a:pt x="125" y="539"/>
                  </a:cubicBezTo>
                  <a:cubicBezTo>
                    <a:pt x="140" y="539"/>
                    <a:pt x="152" y="527"/>
                    <a:pt x="152" y="512"/>
                  </a:cubicBezTo>
                  <a:cubicBezTo>
                    <a:pt x="152" y="506"/>
                    <a:pt x="150" y="501"/>
                    <a:pt x="147" y="496"/>
                  </a:cubicBezTo>
                  <a:cubicBezTo>
                    <a:pt x="639" y="4"/>
                    <a:pt x="639" y="4"/>
                    <a:pt x="639" y="4"/>
                  </a:cubicBezTo>
                  <a:cubicBezTo>
                    <a:pt x="635" y="0"/>
                    <a:pt x="635" y="0"/>
                    <a:pt x="635" y="0"/>
                  </a:cubicBezTo>
                </a:path>
              </a:pathLst>
            </a:custGeom>
            <a:solidFill>
              <a:schemeClr val="bg1">
                <a:alpha val="50196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Oval 20"/>
            <p:cNvSpPr>
              <a:spLocks noChangeArrowheads="1"/>
            </p:cNvSpPr>
            <p:nvPr userDrawn="1"/>
          </p:nvSpPr>
          <p:spPr bwMode="auto">
            <a:xfrm>
              <a:off x="5457056" y="2852936"/>
              <a:ext cx="3130550" cy="3133725"/>
            </a:xfrm>
            <a:prstGeom prst="ellipse">
              <a:avLst/>
            </a:prstGeom>
            <a:solidFill>
              <a:srgbClr val="D04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9" name="그룹 18"/>
            <p:cNvGrpSpPr/>
            <p:nvPr userDrawn="1"/>
          </p:nvGrpSpPr>
          <p:grpSpPr>
            <a:xfrm>
              <a:off x="6057131" y="3575249"/>
              <a:ext cx="1931988" cy="1746250"/>
              <a:chOff x="5994400" y="3611563"/>
              <a:chExt cx="1931988" cy="1746250"/>
            </a:xfrm>
            <a:solidFill>
              <a:srgbClr val="FFFFFF">
                <a:alpha val="69804"/>
              </a:srgbClr>
            </a:solidFill>
          </p:grpSpPr>
          <p:sp>
            <p:nvSpPr>
              <p:cNvPr id="20" name="Freeform 21"/>
              <p:cNvSpPr>
                <a:spLocks/>
              </p:cNvSpPr>
              <p:nvPr/>
            </p:nvSpPr>
            <p:spPr bwMode="auto">
              <a:xfrm>
                <a:off x="6691313" y="3783013"/>
                <a:ext cx="111125" cy="196850"/>
              </a:xfrm>
              <a:custGeom>
                <a:avLst/>
                <a:gdLst>
                  <a:gd name="T0" fmla="*/ 36 w 45"/>
                  <a:gd name="T1" fmla="*/ 0 h 80"/>
                  <a:gd name="T2" fmla="*/ 12 w 45"/>
                  <a:gd name="T3" fmla="*/ 12 h 80"/>
                  <a:gd name="T4" fmla="*/ 0 w 45"/>
                  <a:gd name="T5" fmla="*/ 41 h 80"/>
                  <a:gd name="T6" fmla="*/ 12 w 45"/>
                  <a:gd name="T7" fmla="*/ 70 h 80"/>
                  <a:gd name="T8" fmla="*/ 28 w 45"/>
                  <a:gd name="T9" fmla="*/ 80 h 80"/>
                  <a:gd name="T10" fmla="*/ 45 w 45"/>
                  <a:gd name="T11" fmla="*/ 70 h 80"/>
                  <a:gd name="T12" fmla="*/ 38 w 45"/>
                  <a:gd name="T13" fmla="*/ 58 h 80"/>
                  <a:gd name="T14" fmla="*/ 29 w 45"/>
                  <a:gd name="T15" fmla="*/ 53 h 80"/>
                  <a:gd name="T16" fmla="*/ 24 w 45"/>
                  <a:gd name="T17" fmla="*/ 41 h 80"/>
                  <a:gd name="T18" fmla="*/ 29 w 45"/>
                  <a:gd name="T19" fmla="*/ 29 h 80"/>
                  <a:gd name="T20" fmla="*/ 34 w 45"/>
                  <a:gd name="T21" fmla="*/ 25 h 80"/>
                  <a:gd name="T22" fmla="*/ 24 w 45"/>
                  <a:gd name="T23" fmla="*/ 16 h 80"/>
                  <a:gd name="T24" fmla="*/ 24 w 45"/>
                  <a:gd name="T25" fmla="*/ 12 h 80"/>
                  <a:gd name="T26" fmla="*/ 36 w 45"/>
                  <a:gd name="T2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5" h="80">
                    <a:moveTo>
                      <a:pt x="36" y="0"/>
                    </a:moveTo>
                    <a:cubicBezTo>
                      <a:pt x="27" y="1"/>
                      <a:pt x="19" y="5"/>
                      <a:pt x="12" y="12"/>
                    </a:cubicBezTo>
                    <a:cubicBezTo>
                      <a:pt x="4" y="19"/>
                      <a:pt x="0" y="30"/>
                      <a:pt x="0" y="41"/>
                    </a:cubicBezTo>
                    <a:cubicBezTo>
                      <a:pt x="0" y="52"/>
                      <a:pt x="4" y="62"/>
                      <a:pt x="12" y="70"/>
                    </a:cubicBezTo>
                    <a:cubicBezTo>
                      <a:pt x="17" y="75"/>
                      <a:pt x="22" y="78"/>
                      <a:pt x="28" y="80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5" y="57"/>
                      <a:pt x="32" y="56"/>
                      <a:pt x="29" y="53"/>
                    </a:cubicBezTo>
                    <a:cubicBezTo>
                      <a:pt x="26" y="50"/>
                      <a:pt x="24" y="46"/>
                      <a:pt x="24" y="41"/>
                    </a:cubicBezTo>
                    <a:cubicBezTo>
                      <a:pt x="24" y="36"/>
                      <a:pt x="26" y="32"/>
                      <a:pt x="29" y="29"/>
                    </a:cubicBezTo>
                    <a:cubicBezTo>
                      <a:pt x="31" y="27"/>
                      <a:pt x="32" y="26"/>
                      <a:pt x="34" y="25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3" y="15"/>
                      <a:pt x="23" y="13"/>
                      <a:pt x="24" y="12"/>
                    </a:cubicBezTo>
                    <a:cubicBezTo>
                      <a:pt x="36" y="0"/>
                      <a:pt x="36" y="0"/>
                      <a:pt x="3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22"/>
              <p:cNvSpPr>
                <a:spLocks/>
              </p:cNvSpPr>
              <p:nvPr/>
            </p:nvSpPr>
            <p:spPr bwMode="auto">
              <a:xfrm>
                <a:off x="7005638" y="3783013"/>
                <a:ext cx="98425" cy="141288"/>
              </a:xfrm>
              <a:custGeom>
                <a:avLst/>
                <a:gdLst>
                  <a:gd name="T0" fmla="*/ 0 w 40"/>
                  <a:gd name="T1" fmla="*/ 0 h 57"/>
                  <a:gd name="T2" fmla="*/ 13 w 40"/>
                  <a:gd name="T3" fmla="*/ 12 h 57"/>
                  <a:gd name="T4" fmla="*/ 14 w 40"/>
                  <a:gd name="T5" fmla="*/ 14 h 57"/>
                  <a:gd name="T6" fmla="*/ 13 w 40"/>
                  <a:gd name="T7" fmla="*/ 16 h 57"/>
                  <a:gd name="T8" fmla="*/ 5 w 40"/>
                  <a:gd name="T9" fmla="*/ 25 h 57"/>
                  <a:gd name="T10" fmla="*/ 11 w 40"/>
                  <a:gd name="T11" fmla="*/ 29 h 57"/>
                  <a:gd name="T12" fmla="*/ 16 w 40"/>
                  <a:gd name="T13" fmla="*/ 41 h 57"/>
                  <a:gd name="T14" fmla="*/ 16 w 40"/>
                  <a:gd name="T15" fmla="*/ 44 h 57"/>
                  <a:gd name="T16" fmla="*/ 24 w 40"/>
                  <a:gd name="T17" fmla="*/ 57 h 57"/>
                  <a:gd name="T18" fmla="*/ 40 w 40"/>
                  <a:gd name="T19" fmla="*/ 47 h 57"/>
                  <a:gd name="T20" fmla="*/ 40 w 40"/>
                  <a:gd name="T21" fmla="*/ 41 h 57"/>
                  <a:gd name="T22" fmla="*/ 28 w 40"/>
                  <a:gd name="T23" fmla="*/ 12 h 57"/>
                  <a:gd name="T24" fmla="*/ 0 w 40"/>
                  <a:gd name="T25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57">
                    <a:moveTo>
                      <a:pt x="0" y="0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13"/>
                      <a:pt x="14" y="13"/>
                      <a:pt x="14" y="14"/>
                    </a:cubicBezTo>
                    <a:cubicBezTo>
                      <a:pt x="14" y="15"/>
                      <a:pt x="14" y="15"/>
                      <a:pt x="13" y="1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7" y="25"/>
                      <a:pt x="9" y="27"/>
                      <a:pt x="11" y="29"/>
                    </a:cubicBezTo>
                    <a:cubicBezTo>
                      <a:pt x="14" y="32"/>
                      <a:pt x="16" y="36"/>
                      <a:pt x="16" y="41"/>
                    </a:cubicBezTo>
                    <a:cubicBezTo>
                      <a:pt x="16" y="42"/>
                      <a:pt x="16" y="43"/>
                      <a:pt x="16" y="44"/>
                    </a:cubicBezTo>
                    <a:cubicBezTo>
                      <a:pt x="24" y="57"/>
                      <a:pt x="24" y="57"/>
                      <a:pt x="24" y="5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5"/>
                      <a:pt x="40" y="43"/>
                      <a:pt x="40" y="41"/>
                    </a:cubicBezTo>
                    <a:cubicBezTo>
                      <a:pt x="40" y="30"/>
                      <a:pt x="36" y="19"/>
                      <a:pt x="28" y="12"/>
                    </a:cubicBezTo>
                    <a:cubicBezTo>
                      <a:pt x="21" y="4"/>
                      <a:pt x="11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23"/>
              <p:cNvSpPr>
                <a:spLocks/>
              </p:cNvSpPr>
              <p:nvPr/>
            </p:nvSpPr>
            <p:spPr bwMode="auto">
              <a:xfrm>
                <a:off x="6961188" y="3906838"/>
                <a:ext cx="138113" cy="77788"/>
              </a:xfrm>
              <a:custGeom>
                <a:avLst/>
                <a:gdLst>
                  <a:gd name="T0" fmla="*/ 31 w 56"/>
                  <a:gd name="T1" fmla="*/ 0 h 32"/>
                  <a:gd name="T2" fmla="*/ 29 w 56"/>
                  <a:gd name="T3" fmla="*/ 3 h 32"/>
                  <a:gd name="T4" fmla="*/ 17 w 56"/>
                  <a:gd name="T5" fmla="*/ 8 h 32"/>
                  <a:gd name="T6" fmla="*/ 12 w 56"/>
                  <a:gd name="T7" fmla="*/ 8 h 32"/>
                  <a:gd name="T8" fmla="*/ 0 w 56"/>
                  <a:gd name="T9" fmla="*/ 15 h 32"/>
                  <a:gd name="T10" fmla="*/ 9 w 56"/>
                  <a:gd name="T11" fmla="*/ 32 h 32"/>
                  <a:gd name="T12" fmla="*/ 17 w 56"/>
                  <a:gd name="T13" fmla="*/ 32 h 32"/>
                  <a:gd name="T14" fmla="*/ 46 w 56"/>
                  <a:gd name="T15" fmla="*/ 20 h 32"/>
                  <a:gd name="T16" fmla="*/ 56 w 56"/>
                  <a:gd name="T17" fmla="*/ 4 h 32"/>
                  <a:gd name="T18" fmla="*/ 43 w 56"/>
                  <a:gd name="T19" fmla="*/ 13 h 32"/>
                  <a:gd name="T20" fmla="*/ 41 w 56"/>
                  <a:gd name="T21" fmla="*/ 13 h 32"/>
                  <a:gd name="T22" fmla="*/ 41 w 56"/>
                  <a:gd name="T23" fmla="*/ 13 h 32"/>
                  <a:gd name="T24" fmla="*/ 39 w 56"/>
                  <a:gd name="T25" fmla="*/ 12 h 32"/>
                  <a:gd name="T26" fmla="*/ 31 w 56"/>
                  <a:gd name="T2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" h="32">
                    <a:moveTo>
                      <a:pt x="31" y="0"/>
                    </a:moveTo>
                    <a:cubicBezTo>
                      <a:pt x="31" y="1"/>
                      <a:pt x="30" y="2"/>
                      <a:pt x="29" y="3"/>
                    </a:cubicBezTo>
                    <a:cubicBezTo>
                      <a:pt x="26" y="7"/>
                      <a:pt x="21" y="8"/>
                      <a:pt x="17" y="8"/>
                    </a:cubicBezTo>
                    <a:cubicBezTo>
                      <a:pt x="15" y="8"/>
                      <a:pt x="14" y="8"/>
                      <a:pt x="12" y="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12" y="32"/>
                      <a:pt x="14" y="32"/>
                      <a:pt x="17" y="32"/>
                    </a:cubicBezTo>
                    <a:cubicBezTo>
                      <a:pt x="28" y="32"/>
                      <a:pt x="38" y="28"/>
                      <a:pt x="46" y="20"/>
                    </a:cubicBezTo>
                    <a:cubicBezTo>
                      <a:pt x="50" y="16"/>
                      <a:pt x="54" y="10"/>
                      <a:pt x="56" y="4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2" y="13"/>
                      <a:pt x="42" y="13"/>
                      <a:pt x="41" y="1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0" y="13"/>
                      <a:pt x="40" y="13"/>
                      <a:pt x="39" y="12"/>
                    </a:cubicBezTo>
                    <a:cubicBezTo>
                      <a:pt x="31" y="0"/>
                      <a:pt x="31" y="0"/>
                      <a:pt x="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24"/>
              <p:cNvSpPr>
                <a:spLocks/>
              </p:cNvSpPr>
              <p:nvPr/>
            </p:nvSpPr>
            <p:spPr bwMode="auto">
              <a:xfrm>
                <a:off x="6765925" y="3783013"/>
                <a:ext cx="260350" cy="201613"/>
              </a:xfrm>
              <a:custGeom>
                <a:avLst/>
                <a:gdLst>
                  <a:gd name="T0" fmla="*/ 14 w 106"/>
                  <a:gd name="T1" fmla="*/ 0 h 82"/>
                  <a:gd name="T2" fmla="*/ 0 w 106"/>
                  <a:gd name="T3" fmla="*/ 14 h 82"/>
                  <a:gd name="T4" fmla="*/ 9 w 106"/>
                  <a:gd name="T5" fmla="*/ 24 h 82"/>
                  <a:gd name="T6" fmla="*/ 12 w 106"/>
                  <a:gd name="T7" fmla="*/ 24 h 82"/>
                  <a:gd name="T8" fmla="*/ 24 w 106"/>
                  <a:gd name="T9" fmla="*/ 29 h 82"/>
                  <a:gd name="T10" fmla="*/ 37 w 106"/>
                  <a:gd name="T11" fmla="*/ 41 h 82"/>
                  <a:gd name="T12" fmla="*/ 24 w 106"/>
                  <a:gd name="T13" fmla="*/ 53 h 82"/>
                  <a:gd name="T14" fmla="*/ 14 w 106"/>
                  <a:gd name="T15" fmla="*/ 58 h 82"/>
                  <a:gd name="T16" fmla="*/ 21 w 106"/>
                  <a:gd name="T17" fmla="*/ 70 h 82"/>
                  <a:gd name="T18" fmla="*/ 21 w 106"/>
                  <a:gd name="T19" fmla="*/ 72 h 82"/>
                  <a:gd name="T20" fmla="*/ 20 w 106"/>
                  <a:gd name="T21" fmla="*/ 73 h 82"/>
                  <a:gd name="T22" fmla="*/ 5 w 106"/>
                  <a:gd name="T23" fmla="*/ 82 h 82"/>
                  <a:gd name="T24" fmla="*/ 12 w 106"/>
                  <a:gd name="T25" fmla="*/ 82 h 82"/>
                  <a:gd name="T26" fmla="*/ 41 w 106"/>
                  <a:gd name="T27" fmla="*/ 70 h 82"/>
                  <a:gd name="T28" fmla="*/ 54 w 106"/>
                  <a:gd name="T29" fmla="*/ 58 h 82"/>
                  <a:gd name="T30" fmla="*/ 67 w 106"/>
                  <a:gd name="T31" fmla="*/ 70 h 82"/>
                  <a:gd name="T32" fmla="*/ 82 w 106"/>
                  <a:gd name="T33" fmla="*/ 80 h 82"/>
                  <a:gd name="T34" fmla="*/ 74 w 106"/>
                  <a:gd name="T35" fmla="*/ 65 h 82"/>
                  <a:gd name="T36" fmla="*/ 75 w 106"/>
                  <a:gd name="T37" fmla="*/ 61 h 82"/>
                  <a:gd name="T38" fmla="*/ 86 w 106"/>
                  <a:gd name="T39" fmla="*/ 55 h 82"/>
                  <a:gd name="T40" fmla="*/ 84 w 106"/>
                  <a:gd name="T41" fmla="*/ 53 h 82"/>
                  <a:gd name="T42" fmla="*/ 71 w 106"/>
                  <a:gd name="T43" fmla="*/ 41 h 82"/>
                  <a:gd name="T44" fmla="*/ 84 w 106"/>
                  <a:gd name="T45" fmla="*/ 29 h 82"/>
                  <a:gd name="T46" fmla="*/ 96 w 106"/>
                  <a:gd name="T47" fmla="*/ 24 h 82"/>
                  <a:gd name="T48" fmla="*/ 106 w 106"/>
                  <a:gd name="T49" fmla="*/ 14 h 82"/>
                  <a:gd name="T50" fmla="*/ 91 w 106"/>
                  <a:gd name="T51" fmla="*/ 0 h 82"/>
                  <a:gd name="T52" fmla="*/ 68 w 106"/>
                  <a:gd name="T53" fmla="*/ 11 h 82"/>
                  <a:gd name="T54" fmla="*/ 54 w 106"/>
                  <a:gd name="T55" fmla="*/ 24 h 82"/>
                  <a:gd name="T56" fmla="*/ 41 w 106"/>
                  <a:gd name="T57" fmla="*/ 12 h 82"/>
                  <a:gd name="T58" fmla="*/ 14 w 106"/>
                  <a:gd name="T5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6" h="82">
                    <a:moveTo>
                      <a:pt x="14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4"/>
                      <a:pt x="11" y="24"/>
                      <a:pt x="12" y="24"/>
                    </a:cubicBezTo>
                    <a:cubicBezTo>
                      <a:pt x="16" y="24"/>
                      <a:pt x="21" y="25"/>
                      <a:pt x="24" y="29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1" y="56"/>
                      <a:pt x="18" y="57"/>
                      <a:pt x="14" y="58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1" y="70"/>
                      <a:pt x="22" y="71"/>
                      <a:pt x="21" y="72"/>
                    </a:cubicBezTo>
                    <a:cubicBezTo>
                      <a:pt x="21" y="72"/>
                      <a:pt x="21" y="73"/>
                      <a:pt x="20" y="73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7" y="82"/>
                      <a:pt x="9" y="82"/>
                      <a:pt x="12" y="82"/>
                    </a:cubicBezTo>
                    <a:cubicBezTo>
                      <a:pt x="23" y="82"/>
                      <a:pt x="33" y="78"/>
                      <a:pt x="41" y="70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72" y="75"/>
                      <a:pt x="77" y="78"/>
                      <a:pt x="82" y="80"/>
                    </a:cubicBezTo>
                    <a:cubicBezTo>
                      <a:pt x="74" y="65"/>
                      <a:pt x="74" y="65"/>
                      <a:pt x="74" y="65"/>
                    </a:cubicBezTo>
                    <a:cubicBezTo>
                      <a:pt x="73" y="64"/>
                      <a:pt x="74" y="62"/>
                      <a:pt x="75" y="61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6" y="54"/>
                      <a:pt x="85" y="54"/>
                      <a:pt x="84" y="53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84" y="29"/>
                      <a:pt x="84" y="29"/>
                      <a:pt x="84" y="29"/>
                    </a:cubicBezTo>
                    <a:cubicBezTo>
                      <a:pt x="87" y="25"/>
                      <a:pt x="92" y="24"/>
                      <a:pt x="96" y="2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2" y="1"/>
                      <a:pt x="74" y="5"/>
                      <a:pt x="68" y="11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34" y="4"/>
                      <a:pt x="24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25"/>
              <p:cNvSpPr>
                <a:spLocks/>
              </p:cNvSpPr>
              <p:nvPr/>
            </p:nvSpPr>
            <p:spPr bwMode="auto">
              <a:xfrm>
                <a:off x="6805613" y="46434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26"/>
              <p:cNvSpPr>
                <a:spLocks/>
              </p:cNvSpPr>
              <p:nvPr/>
            </p:nvSpPr>
            <p:spPr bwMode="auto">
              <a:xfrm>
                <a:off x="6805613" y="46434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27"/>
              <p:cNvSpPr>
                <a:spLocks/>
              </p:cNvSpPr>
              <p:nvPr/>
            </p:nvSpPr>
            <p:spPr bwMode="auto">
              <a:xfrm>
                <a:off x="7718425" y="4429125"/>
                <a:ext cx="14288" cy="26988"/>
              </a:xfrm>
              <a:custGeom>
                <a:avLst/>
                <a:gdLst>
                  <a:gd name="T0" fmla="*/ 3 w 6"/>
                  <a:gd name="T1" fmla="*/ 0 h 11"/>
                  <a:gd name="T2" fmla="*/ 3 w 6"/>
                  <a:gd name="T3" fmla="*/ 0 h 11"/>
                  <a:gd name="T4" fmla="*/ 1 w 6"/>
                  <a:gd name="T5" fmla="*/ 8 h 11"/>
                  <a:gd name="T6" fmla="*/ 0 w 6"/>
                  <a:gd name="T7" fmla="*/ 11 h 11"/>
                  <a:gd name="T8" fmla="*/ 6 w 6"/>
                  <a:gd name="T9" fmla="*/ 11 h 11"/>
                  <a:gd name="T10" fmla="*/ 5 w 6"/>
                  <a:gd name="T11" fmla="*/ 8 h 11"/>
                  <a:gd name="T12" fmla="*/ 3 w 6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11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3"/>
                      <a:pt x="2" y="6"/>
                      <a:pt x="1" y="8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6"/>
                      <a:pt x="4" y="3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28"/>
              <p:cNvSpPr>
                <a:spLocks/>
              </p:cNvSpPr>
              <p:nvPr/>
            </p:nvSpPr>
            <p:spPr bwMode="auto">
              <a:xfrm>
                <a:off x="7361238" y="4487863"/>
                <a:ext cx="79375" cy="42863"/>
              </a:xfrm>
              <a:custGeom>
                <a:avLst/>
                <a:gdLst>
                  <a:gd name="T0" fmla="*/ 16 w 32"/>
                  <a:gd name="T1" fmla="*/ 0 h 17"/>
                  <a:gd name="T2" fmla="*/ 15 w 32"/>
                  <a:gd name="T3" fmla="*/ 0 h 17"/>
                  <a:gd name="T4" fmla="*/ 6 w 32"/>
                  <a:gd name="T5" fmla="*/ 6 h 17"/>
                  <a:gd name="T6" fmla="*/ 0 w 32"/>
                  <a:gd name="T7" fmla="*/ 9 h 17"/>
                  <a:gd name="T8" fmla="*/ 10 w 32"/>
                  <a:gd name="T9" fmla="*/ 15 h 17"/>
                  <a:gd name="T10" fmla="*/ 16 w 32"/>
                  <a:gd name="T11" fmla="*/ 17 h 17"/>
                  <a:gd name="T12" fmla="*/ 22 w 32"/>
                  <a:gd name="T13" fmla="*/ 15 h 17"/>
                  <a:gd name="T14" fmla="*/ 32 w 32"/>
                  <a:gd name="T15" fmla="*/ 9 h 17"/>
                  <a:gd name="T16" fmla="*/ 17 w 32"/>
                  <a:gd name="T17" fmla="*/ 0 h 17"/>
                  <a:gd name="T18" fmla="*/ 16 w 32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17">
                    <a:moveTo>
                      <a:pt x="16" y="0"/>
                    </a:moveTo>
                    <a:cubicBezTo>
                      <a:pt x="16" y="0"/>
                      <a:pt x="15" y="0"/>
                      <a:pt x="15" y="0"/>
                    </a:cubicBezTo>
                    <a:cubicBezTo>
                      <a:pt x="12" y="2"/>
                      <a:pt x="9" y="4"/>
                      <a:pt x="6" y="6"/>
                    </a:cubicBezTo>
                    <a:cubicBezTo>
                      <a:pt x="4" y="7"/>
                      <a:pt x="2" y="8"/>
                      <a:pt x="0" y="9"/>
                    </a:cubicBezTo>
                    <a:cubicBezTo>
                      <a:pt x="4" y="11"/>
                      <a:pt x="7" y="13"/>
                      <a:pt x="10" y="15"/>
                    </a:cubicBezTo>
                    <a:cubicBezTo>
                      <a:pt x="12" y="16"/>
                      <a:pt x="14" y="17"/>
                      <a:pt x="16" y="17"/>
                    </a:cubicBezTo>
                    <a:cubicBezTo>
                      <a:pt x="18" y="17"/>
                      <a:pt x="20" y="16"/>
                      <a:pt x="22" y="15"/>
                    </a:cubicBezTo>
                    <a:cubicBezTo>
                      <a:pt x="25" y="13"/>
                      <a:pt x="29" y="11"/>
                      <a:pt x="32" y="9"/>
                    </a:cubicBezTo>
                    <a:cubicBezTo>
                      <a:pt x="27" y="6"/>
                      <a:pt x="22" y="3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29"/>
              <p:cNvSpPr>
                <a:spLocks/>
              </p:cNvSpPr>
              <p:nvPr/>
            </p:nvSpPr>
            <p:spPr bwMode="auto">
              <a:xfrm>
                <a:off x="7720013" y="4792663"/>
                <a:ext cx="22225" cy="30163"/>
              </a:xfrm>
              <a:custGeom>
                <a:avLst/>
                <a:gdLst>
                  <a:gd name="T0" fmla="*/ 9 w 9"/>
                  <a:gd name="T1" fmla="*/ 0 h 12"/>
                  <a:gd name="T2" fmla="*/ 7 w 9"/>
                  <a:gd name="T3" fmla="*/ 0 h 12"/>
                  <a:gd name="T4" fmla="*/ 7 w 9"/>
                  <a:gd name="T5" fmla="*/ 7 h 12"/>
                  <a:gd name="T6" fmla="*/ 4 w 9"/>
                  <a:gd name="T7" fmla="*/ 10 h 12"/>
                  <a:gd name="T8" fmla="*/ 2 w 9"/>
                  <a:gd name="T9" fmla="*/ 7 h 12"/>
                  <a:gd name="T10" fmla="*/ 2 w 9"/>
                  <a:gd name="T11" fmla="*/ 0 h 12"/>
                  <a:gd name="T12" fmla="*/ 0 w 9"/>
                  <a:gd name="T13" fmla="*/ 0 h 12"/>
                  <a:gd name="T14" fmla="*/ 0 w 9"/>
                  <a:gd name="T15" fmla="*/ 7 h 12"/>
                  <a:gd name="T16" fmla="*/ 4 w 9"/>
                  <a:gd name="T17" fmla="*/ 12 h 12"/>
                  <a:gd name="T18" fmla="*/ 9 w 9"/>
                  <a:gd name="T19" fmla="*/ 7 h 12"/>
                  <a:gd name="T20" fmla="*/ 9 w 9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2">
                    <a:moveTo>
                      <a:pt x="9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9"/>
                      <a:pt x="6" y="10"/>
                      <a:pt x="4" y="10"/>
                    </a:cubicBezTo>
                    <a:cubicBezTo>
                      <a:pt x="3" y="10"/>
                      <a:pt x="2" y="9"/>
                      <a:pt x="2" y="7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0"/>
                      <a:pt x="2" y="12"/>
                      <a:pt x="4" y="12"/>
                    </a:cubicBezTo>
                    <a:cubicBezTo>
                      <a:pt x="7" y="12"/>
                      <a:pt x="9" y="10"/>
                      <a:pt x="9" y="7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30"/>
              <p:cNvSpPr>
                <a:spLocks/>
              </p:cNvSpPr>
              <p:nvPr/>
            </p:nvSpPr>
            <p:spPr bwMode="auto">
              <a:xfrm>
                <a:off x="7769225" y="4432300"/>
                <a:ext cx="17463" cy="17463"/>
              </a:xfrm>
              <a:custGeom>
                <a:avLst/>
                <a:gdLst>
                  <a:gd name="T0" fmla="*/ 2 w 7"/>
                  <a:gd name="T1" fmla="*/ 0 h 7"/>
                  <a:gd name="T2" fmla="*/ 0 w 7"/>
                  <a:gd name="T3" fmla="*/ 0 h 7"/>
                  <a:gd name="T4" fmla="*/ 0 w 7"/>
                  <a:gd name="T5" fmla="*/ 7 h 7"/>
                  <a:gd name="T6" fmla="*/ 3 w 7"/>
                  <a:gd name="T7" fmla="*/ 7 h 7"/>
                  <a:gd name="T8" fmla="*/ 7 w 7"/>
                  <a:gd name="T9" fmla="*/ 3 h 7"/>
                  <a:gd name="T10" fmla="*/ 2 w 7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6" y="7"/>
                      <a:pt x="7" y="6"/>
                      <a:pt x="7" y="3"/>
                    </a:cubicBezTo>
                    <a:cubicBezTo>
                      <a:pt x="7" y="1"/>
                      <a:pt x="6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31"/>
              <p:cNvSpPr>
                <a:spLocks noEditPoints="1"/>
              </p:cNvSpPr>
              <p:nvPr/>
            </p:nvSpPr>
            <p:spPr bwMode="auto">
              <a:xfrm>
                <a:off x="7653338" y="4752975"/>
                <a:ext cx="107950" cy="106363"/>
              </a:xfrm>
              <a:custGeom>
                <a:avLst/>
                <a:gdLst>
                  <a:gd name="T0" fmla="*/ 3 w 44"/>
                  <a:gd name="T1" fmla="*/ 40 h 43"/>
                  <a:gd name="T2" fmla="*/ 3 w 44"/>
                  <a:gd name="T3" fmla="*/ 3 h 43"/>
                  <a:gd name="T4" fmla="*/ 41 w 44"/>
                  <a:gd name="T5" fmla="*/ 3 h 43"/>
                  <a:gd name="T6" fmla="*/ 41 w 44"/>
                  <a:gd name="T7" fmla="*/ 40 h 43"/>
                  <a:gd name="T8" fmla="*/ 3 w 44"/>
                  <a:gd name="T9" fmla="*/ 40 h 43"/>
                  <a:gd name="T10" fmla="*/ 42 w 44"/>
                  <a:gd name="T11" fmla="*/ 0 h 43"/>
                  <a:gd name="T12" fmla="*/ 2 w 44"/>
                  <a:gd name="T13" fmla="*/ 0 h 43"/>
                  <a:gd name="T14" fmla="*/ 0 w 44"/>
                  <a:gd name="T15" fmla="*/ 1 h 43"/>
                  <a:gd name="T16" fmla="*/ 0 w 44"/>
                  <a:gd name="T17" fmla="*/ 42 h 43"/>
                  <a:gd name="T18" fmla="*/ 2 w 44"/>
                  <a:gd name="T19" fmla="*/ 43 h 43"/>
                  <a:gd name="T20" fmla="*/ 42 w 44"/>
                  <a:gd name="T21" fmla="*/ 43 h 43"/>
                  <a:gd name="T22" fmla="*/ 44 w 44"/>
                  <a:gd name="T23" fmla="*/ 42 h 43"/>
                  <a:gd name="T24" fmla="*/ 44 w 44"/>
                  <a:gd name="T25" fmla="*/ 1 h 43"/>
                  <a:gd name="T26" fmla="*/ 42 w 44"/>
                  <a:gd name="T2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4" h="43">
                    <a:moveTo>
                      <a:pt x="3" y="40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3" y="40"/>
                      <a:pt x="3" y="40"/>
                      <a:pt x="3" y="40"/>
                    </a:cubicBezTo>
                    <a:moveTo>
                      <a:pt x="4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3"/>
                      <a:pt x="1" y="43"/>
                      <a:pt x="2" y="43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43" y="43"/>
                      <a:pt x="44" y="43"/>
                      <a:pt x="44" y="42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0"/>
                      <a:pt x="43" y="0"/>
                      <a:pt x="4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32"/>
              <p:cNvSpPr>
                <a:spLocks/>
              </p:cNvSpPr>
              <p:nvPr/>
            </p:nvSpPr>
            <p:spPr bwMode="auto">
              <a:xfrm>
                <a:off x="7418388" y="4581525"/>
                <a:ext cx="77788" cy="44450"/>
              </a:xfrm>
              <a:custGeom>
                <a:avLst/>
                <a:gdLst>
                  <a:gd name="T0" fmla="*/ 15 w 32"/>
                  <a:gd name="T1" fmla="*/ 0 h 18"/>
                  <a:gd name="T2" fmla="*/ 11 w 32"/>
                  <a:gd name="T3" fmla="*/ 2 h 18"/>
                  <a:gd name="T4" fmla="*/ 0 w 32"/>
                  <a:gd name="T5" fmla="*/ 9 h 18"/>
                  <a:gd name="T6" fmla="*/ 0 w 32"/>
                  <a:gd name="T7" fmla="*/ 10 h 18"/>
                  <a:gd name="T8" fmla="*/ 15 w 32"/>
                  <a:gd name="T9" fmla="*/ 18 h 18"/>
                  <a:gd name="T10" fmla="*/ 16 w 32"/>
                  <a:gd name="T11" fmla="*/ 18 h 18"/>
                  <a:gd name="T12" fmla="*/ 16 w 32"/>
                  <a:gd name="T13" fmla="*/ 18 h 18"/>
                  <a:gd name="T14" fmla="*/ 32 w 32"/>
                  <a:gd name="T15" fmla="*/ 9 h 18"/>
                  <a:gd name="T16" fmla="*/ 19 w 32"/>
                  <a:gd name="T17" fmla="*/ 2 h 18"/>
                  <a:gd name="T18" fmla="*/ 15 w 32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18">
                    <a:moveTo>
                      <a:pt x="15" y="0"/>
                    </a:moveTo>
                    <a:cubicBezTo>
                      <a:pt x="14" y="0"/>
                      <a:pt x="13" y="1"/>
                      <a:pt x="11" y="2"/>
                    </a:cubicBezTo>
                    <a:cubicBezTo>
                      <a:pt x="8" y="4"/>
                      <a:pt x="4" y="6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5" y="12"/>
                      <a:pt x="10" y="15"/>
                      <a:pt x="15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21" y="15"/>
                      <a:pt x="26" y="12"/>
                      <a:pt x="32" y="9"/>
                    </a:cubicBezTo>
                    <a:cubicBezTo>
                      <a:pt x="27" y="6"/>
                      <a:pt x="23" y="4"/>
                      <a:pt x="19" y="2"/>
                    </a:cubicBezTo>
                    <a:cubicBezTo>
                      <a:pt x="18" y="1"/>
                      <a:pt x="17" y="0"/>
                      <a:pt x="1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33"/>
              <p:cNvSpPr>
                <a:spLocks noEditPoints="1"/>
              </p:cNvSpPr>
              <p:nvPr/>
            </p:nvSpPr>
            <p:spPr bwMode="auto">
              <a:xfrm>
                <a:off x="7696200" y="4792663"/>
                <a:ext cx="19050" cy="30163"/>
              </a:xfrm>
              <a:custGeom>
                <a:avLst/>
                <a:gdLst>
                  <a:gd name="T0" fmla="*/ 2 w 8"/>
                  <a:gd name="T1" fmla="*/ 6 h 12"/>
                  <a:gd name="T2" fmla="*/ 2 w 8"/>
                  <a:gd name="T3" fmla="*/ 2 h 12"/>
                  <a:gd name="T4" fmla="*/ 4 w 8"/>
                  <a:gd name="T5" fmla="*/ 2 h 12"/>
                  <a:gd name="T6" fmla="*/ 6 w 8"/>
                  <a:gd name="T7" fmla="*/ 4 h 12"/>
                  <a:gd name="T8" fmla="*/ 4 w 8"/>
                  <a:gd name="T9" fmla="*/ 6 h 12"/>
                  <a:gd name="T10" fmla="*/ 2 w 8"/>
                  <a:gd name="T11" fmla="*/ 6 h 12"/>
                  <a:gd name="T12" fmla="*/ 4 w 8"/>
                  <a:gd name="T13" fmla="*/ 0 h 12"/>
                  <a:gd name="T14" fmla="*/ 0 w 8"/>
                  <a:gd name="T15" fmla="*/ 0 h 12"/>
                  <a:gd name="T16" fmla="*/ 0 w 8"/>
                  <a:gd name="T17" fmla="*/ 12 h 12"/>
                  <a:gd name="T18" fmla="*/ 2 w 8"/>
                  <a:gd name="T19" fmla="*/ 12 h 12"/>
                  <a:gd name="T20" fmla="*/ 2 w 8"/>
                  <a:gd name="T21" fmla="*/ 8 h 12"/>
                  <a:gd name="T22" fmla="*/ 4 w 8"/>
                  <a:gd name="T23" fmla="*/ 8 h 12"/>
                  <a:gd name="T24" fmla="*/ 8 w 8"/>
                  <a:gd name="T25" fmla="*/ 4 h 12"/>
                  <a:gd name="T26" fmla="*/ 4 w 8"/>
                  <a:gd name="T2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12">
                    <a:moveTo>
                      <a:pt x="2" y="6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6" y="3"/>
                      <a:pt x="6" y="4"/>
                    </a:cubicBezTo>
                    <a:cubicBezTo>
                      <a:pt x="6" y="5"/>
                      <a:pt x="5" y="6"/>
                      <a:pt x="4" y="6"/>
                    </a:cubicBezTo>
                    <a:cubicBezTo>
                      <a:pt x="2" y="6"/>
                      <a:pt x="2" y="6"/>
                      <a:pt x="2" y="6"/>
                    </a:cubicBezTo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6" y="8"/>
                      <a:pt x="8" y="7"/>
                      <a:pt x="8" y="4"/>
                    </a:cubicBezTo>
                    <a:cubicBezTo>
                      <a:pt x="8" y="1"/>
                      <a:pt x="6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34"/>
              <p:cNvSpPr>
                <a:spLocks/>
              </p:cNvSpPr>
              <p:nvPr/>
            </p:nvSpPr>
            <p:spPr bwMode="auto">
              <a:xfrm>
                <a:off x="7307263" y="4581525"/>
                <a:ext cx="79375" cy="44450"/>
              </a:xfrm>
              <a:custGeom>
                <a:avLst/>
                <a:gdLst>
                  <a:gd name="T0" fmla="*/ 16 w 32"/>
                  <a:gd name="T1" fmla="*/ 0 h 18"/>
                  <a:gd name="T2" fmla="*/ 15 w 32"/>
                  <a:gd name="T3" fmla="*/ 0 h 18"/>
                  <a:gd name="T4" fmla="*/ 0 w 32"/>
                  <a:gd name="T5" fmla="*/ 9 h 18"/>
                  <a:gd name="T6" fmla="*/ 16 w 32"/>
                  <a:gd name="T7" fmla="*/ 18 h 18"/>
                  <a:gd name="T8" fmla="*/ 16 w 32"/>
                  <a:gd name="T9" fmla="*/ 18 h 18"/>
                  <a:gd name="T10" fmla="*/ 17 w 32"/>
                  <a:gd name="T11" fmla="*/ 18 h 18"/>
                  <a:gd name="T12" fmla="*/ 31 w 32"/>
                  <a:gd name="T13" fmla="*/ 10 h 18"/>
                  <a:gd name="T14" fmla="*/ 32 w 32"/>
                  <a:gd name="T15" fmla="*/ 9 h 18"/>
                  <a:gd name="T16" fmla="*/ 17 w 32"/>
                  <a:gd name="T17" fmla="*/ 0 h 18"/>
                  <a:gd name="T18" fmla="*/ 16 w 32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18">
                    <a:moveTo>
                      <a:pt x="16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0" y="3"/>
                      <a:pt x="6" y="6"/>
                      <a:pt x="0" y="9"/>
                    </a:cubicBezTo>
                    <a:cubicBezTo>
                      <a:pt x="6" y="12"/>
                      <a:pt x="11" y="15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7" y="18"/>
                      <a:pt x="17" y="18"/>
                    </a:cubicBezTo>
                    <a:cubicBezTo>
                      <a:pt x="22" y="15"/>
                      <a:pt x="26" y="13"/>
                      <a:pt x="31" y="10"/>
                    </a:cubicBezTo>
                    <a:cubicBezTo>
                      <a:pt x="31" y="10"/>
                      <a:pt x="32" y="10"/>
                      <a:pt x="32" y="9"/>
                    </a:cubicBezTo>
                    <a:cubicBezTo>
                      <a:pt x="27" y="6"/>
                      <a:pt x="22" y="3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35"/>
              <p:cNvSpPr>
                <a:spLocks noEditPoints="1"/>
              </p:cNvSpPr>
              <p:nvPr/>
            </p:nvSpPr>
            <p:spPr bwMode="auto">
              <a:xfrm>
                <a:off x="5994400" y="3611563"/>
                <a:ext cx="1931988" cy="1746250"/>
              </a:xfrm>
              <a:custGeom>
                <a:avLst/>
                <a:gdLst>
                  <a:gd name="T0" fmla="*/ 720 w 787"/>
                  <a:gd name="T1" fmla="*/ 458 h 711"/>
                  <a:gd name="T2" fmla="*/ 726 w 787"/>
                  <a:gd name="T3" fmla="*/ 475 h 711"/>
                  <a:gd name="T4" fmla="*/ 732 w 787"/>
                  <a:gd name="T5" fmla="*/ 486 h 711"/>
                  <a:gd name="T6" fmla="*/ 726 w 787"/>
                  <a:gd name="T7" fmla="*/ 497 h 711"/>
                  <a:gd name="T8" fmla="*/ 720 w 787"/>
                  <a:gd name="T9" fmla="*/ 515 h 711"/>
                  <a:gd name="T10" fmla="*/ 709 w 787"/>
                  <a:gd name="T11" fmla="*/ 519 h 711"/>
                  <a:gd name="T12" fmla="*/ 696 w 787"/>
                  <a:gd name="T13" fmla="*/ 519 h 711"/>
                  <a:gd name="T14" fmla="*/ 681 w 787"/>
                  <a:gd name="T15" fmla="*/ 515 h 711"/>
                  <a:gd name="T16" fmla="*/ 670 w 787"/>
                  <a:gd name="T17" fmla="*/ 507 h 711"/>
                  <a:gd name="T18" fmla="*/ 664 w 787"/>
                  <a:gd name="T19" fmla="*/ 496 h 711"/>
                  <a:gd name="T20" fmla="*/ 670 w 787"/>
                  <a:gd name="T21" fmla="*/ 485 h 711"/>
                  <a:gd name="T22" fmla="*/ 665 w 787"/>
                  <a:gd name="T23" fmla="*/ 469 h 711"/>
                  <a:gd name="T24" fmla="*/ 678 w 787"/>
                  <a:gd name="T25" fmla="*/ 454 h 711"/>
                  <a:gd name="T26" fmla="*/ 690 w 787"/>
                  <a:gd name="T27" fmla="*/ 454 h 711"/>
                  <a:gd name="T28" fmla="*/ 706 w 787"/>
                  <a:gd name="T29" fmla="*/ 458 h 711"/>
                  <a:gd name="T30" fmla="*/ 578 w 787"/>
                  <a:gd name="T31" fmla="*/ 427 h 711"/>
                  <a:gd name="T32" fmla="*/ 613 w 787"/>
                  <a:gd name="T33" fmla="*/ 403 h 711"/>
                  <a:gd name="T34" fmla="*/ 551 w 787"/>
                  <a:gd name="T35" fmla="*/ 436 h 711"/>
                  <a:gd name="T36" fmla="*/ 551 w 787"/>
                  <a:gd name="T37" fmla="*/ 394 h 711"/>
                  <a:gd name="T38" fmla="*/ 570 w 787"/>
                  <a:gd name="T39" fmla="*/ 424 h 711"/>
                  <a:gd name="T40" fmla="*/ 307 w 787"/>
                  <a:gd name="T41" fmla="*/ 402 h 711"/>
                  <a:gd name="T42" fmla="*/ 369 w 787"/>
                  <a:gd name="T43" fmla="*/ 445 h 711"/>
                  <a:gd name="T44" fmla="*/ 332 w 787"/>
                  <a:gd name="T45" fmla="*/ 433 h 711"/>
                  <a:gd name="T46" fmla="*/ 554 w 787"/>
                  <a:gd name="T47" fmla="*/ 386 h 711"/>
                  <a:gd name="T48" fmla="*/ 573 w 787"/>
                  <a:gd name="T49" fmla="*/ 356 h 711"/>
                  <a:gd name="T50" fmla="*/ 573 w 787"/>
                  <a:gd name="T51" fmla="*/ 398 h 711"/>
                  <a:gd name="T52" fmla="*/ 13 w 787"/>
                  <a:gd name="T53" fmla="*/ 507 h 711"/>
                  <a:gd name="T54" fmla="*/ 701 w 787"/>
                  <a:gd name="T55" fmla="*/ 347 h 711"/>
                  <a:gd name="T56" fmla="*/ 726 w 787"/>
                  <a:gd name="T57" fmla="*/ 345 h 711"/>
                  <a:gd name="T58" fmla="*/ 744 w 787"/>
                  <a:gd name="T59" fmla="*/ 353 h 711"/>
                  <a:gd name="T60" fmla="*/ 710 w 787"/>
                  <a:gd name="T61" fmla="*/ 291 h 711"/>
                  <a:gd name="T62" fmla="*/ 688 w 787"/>
                  <a:gd name="T63" fmla="*/ 308 h 711"/>
                  <a:gd name="T64" fmla="*/ 732 w 787"/>
                  <a:gd name="T65" fmla="*/ 291 h 711"/>
                  <a:gd name="T66" fmla="*/ 740 w 787"/>
                  <a:gd name="T67" fmla="*/ 320 h 711"/>
                  <a:gd name="T68" fmla="*/ 729 w 787"/>
                  <a:gd name="T69" fmla="*/ 310 h 711"/>
                  <a:gd name="T70" fmla="*/ 208 w 787"/>
                  <a:gd name="T71" fmla="*/ 220 h 711"/>
                  <a:gd name="T72" fmla="*/ 215 w 787"/>
                  <a:gd name="T73" fmla="*/ 223 h 711"/>
                  <a:gd name="T74" fmla="*/ 231 w 787"/>
                  <a:gd name="T75" fmla="*/ 220 h 711"/>
                  <a:gd name="T76" fmla="*/ 518 w 787"/>
                  <a:gd name="T77" fmla="*/ 200 h 711"/>
                  <a:gd name="T78" fmla="*/ 202 w 787"/>
                  <a:gd name="T79" fmla="*/ 200 h 711"/>
                  <a:gd name="T80" fmla="*/ 144 w 787"/>
                  <a:gd name="T81" fmla="*/ 235 h 711"/>
                  <a:gd name="T82" fmla="*/ 149 w 787"/>
                  <a:gd name="T83" fmla="*/ 239 h 711"/>
                  <a:gd name="T84" fmla="*/ 153 w 787"/>
                  <a:gd name="T85" fmla="*/ 240 h 711"/>
                  <a:gd name="T86" fmla="*/ 292 w 787"/>
                  <a:gd name="T87" fmla="*/ 402 h 711"/>
                  <a:gd name="T88" fmla="*/ 0 w 787"/>
                  <a:gd name="T89" fmla="*/ 317 h 711"/>
                  <a:gd name="T90" fmla="*/ 209 w 787"/>
                  <a:gd name="T91" fmla="*/ 408 h 711"/>
                  <a:gd name="T92" fmla="*/ 299 w 787"/>
                  <a:gd name="T93" fmla="*/ 541 h 711"/>
                  <a:gd name="T94" fmla="*/ 334 w 787"/>
                  <a:gd name="T95" fmla="*/ 684 h 711"/>
                  <a:gd name="T96" fmla="*/ 479 w 787"/>
                  <a:gd name="T97" fmla="*/ 526 h 711"/>
                  <a:gd name="T98" fmla="*/ 430 w 787"/>
                  <a:gd name="T99" fmla="*/ 504 h 711"/>
                  <a:gd name="T100" fmla="*/ 400 w 787"/>
                  <a:gd name="T101" fmla="*/ 473 h 711"/>
                  <a:gd name="T102" fmla="*/ 404 w 787"/>
                  <a:gd name="T103" fmla="*/ 409 h 711"/>
                  <a:gd name="T104" fmla="*/ 635 w 787"/>
                  <a:gd name="T105" fmla="*/ 518 h 711"/>
                  <a:gd name="T106" fmla="*/ 541 w 787"/>
                  <a:gd name="T107" fmla="*/ 477 h 711"/>
                  <a:gd name="T108" fmla="*/ 570 w 787"/>
                  <a:gd name="T109" fmla="*/ 327 h 711"/>
                  <a:gd name="T110" fmla="*/ 787 w 787"/>
                  <a:gd name="T111" fmla="*/ 320 h 711"/>
                  <a:gd name="T112" fmla="*/ 361 w 787"/>
                  <a:gd name="T113" fmla="*/ 308 h 711"/>
                  <a:gd name="T114" fmla="*/ 584 w 787"/>
                  <a:gd name="T115" fmla="*/ 239 h 711"/>
                  <a:gd name="T116" fmla="*/ 588 w 787"/>
                  <a:gd name="T117" fmla="*/ 238 h 711"/>
                  <a:gd name="T118" fmla="*/ 591 w 787"/>
                  <a:gd name="T119" fmla="*/ 235 h 711"/>
                  <a:gd name="T120" fmla="*/ 594 w 787"/>
                  <a:gd name="T121" fmla="*/ 232 h 711"/>
                  <a:gd name="T122" fmla="*/ 595 w 787"/>
                  <a:gd name="T123" fmla="*/ 228 h 711"/>
                  <a:gd name="T124" fmla="*/ 531 w 787"/>
                  <a:gd name="T125" fmla="*/ 20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87" h="711">
                    <a:moveTo>
                      <a:pt x="709" y="458"/>
                    </a:moveTo>
                    <a:cubicBezTo>
                      <a:pt x="715" y="458"/>
                      <a:pt x="715" y="458"/>
                      <a:pt x="715" y="458"/>
                    </a:cubicBezTo>
                    <a:cubicBezTo>
                      <a:pt x="715" y="454"/>
                      <a:pt x="715" y="454"/>
                      <a:pt x="715" y="454"/>
                    </a:cubicBezTo>
                    <a:cubicBezTo>
                      <a:pt x="715" y="453"/>
                      <a:pt x="716" y="452"/>
                      <a:pt x="717" y="452"/>
                    </a:cubicBezTo>
                    <a:cubicBezTo>
                      <a:pt x="718" y="452"/>
                      <a:pt x="718" y="453"/>
                      <a:pt x="718" y="454"/>
                    </a:cubicBezTo>
                    <a:cubicBezTo>
                      <a:pt x="718" y="458"/>
                      <a:pt x="718" y="458"/>
                      <a:pt x="718" y="458"/>
                    </a:cubicBezTo>
                    <a:cubicBezTo>
                      <a:pt x="720" y="458"/>
                      <a:pt x="720" y="458"/>
                      <a:pt x="720" y="458"/>
                    </a:cubicBezTo>
                    <a:cubicBezTo>
                      <a:pt x="723" y="458"/>
                      <a:pt x="726" y="461"/>
                      <a:pt x="726" y="465"/>
                    </a:cubicBezTo>
                    <a:cubicBezTo>
                      <a:pt x="726" y="466"/>
                      <a:pt x="726" y="466"/>
                      <a:pt x="726" y="466"/>
                    </a:cubicBezTo>
                    <a:cubicBezTo>
                      <a:pt x="731" y="466"/>
                      <a:pt x="731" y="466"/>
                      <a:pt x="731" y="466"/>
                    </a:cubicBezTo>
                    <a:cubicBezTo>
                      <a:pt x="732" y="466"/>
                      <a:pt x="732" y="467"/>
                      <a:pt x="732" y="468"/>
                    </a:cubicBezTo>
                    <a:cubicBezTo>
                      <a:pt x="732" y="469"/>
                      <a:pt x="732" y="469"/>
                      <a:pt x="731" y="469"/>
                    </a:cubicBezTo>
                    <a:cubicBezTo>
                      <a:pt x="726" y="469"/>
                      <a:pt x="726" y="469"/>
                      <a:pt x="726" y="469"/>
                    </a:cubicBezTo>
                    <a:cubicBezTo>
                      <a:pt x="726" y="475"/>
                      <a:pt x="726" y="475"/>
                      <a:pt x="726" y="475"/>
                    </a:cubicBezTo>
                    <a:cubicBezTo>
                      <a:pt x="731" y="475"/>
                      <a:pt x="731" y="475"/>
                      <a:pt x="731" y="475"/>
                    </a:cubicBezTo>
                    <a:cubicBezTo>
                      <a:pt x="732" y="475"/>
                      <a:pt x="732" y="476"/>
                      <a:pt x="732" y="477"/>
                    </a:cubicBezTo>
                    <a:cubicBezTo>
                      <a:pt x="732" y="478"/>
                      <a:pt x="732" y="479"/>
                      <a:pt x="731" y="479"/>
                    </a:cubicBezTo>
                    <a:cubicBezTo>
                      <a:pt x="726" y="479"/>
                      <a:pt x="726" y="479"/>
                      <a:pt x="726" y="479"/>
                    </a:cubicBezTo>
                    <a:cubicBezTo>
                      <a:pt x="726" y="485"/>
                      <a:pt x="726" y="485"/>
                      <a:pt x="726" y="485"/>
                    </a:cubicBezTo>
                    <a:cubicBezTo>
                      <a:pt x="731" y="485"/>
                      <a:pt x="731" y="485"/>
                      <a:pt x="731" y="485"/>
                    </a:cubicBezTo>
                    <a:cubicBezTo>
                      <a:pt x="732" y="485"/>
                      <a:pt x="732" y="486"/>
                      <a:pt x="732" y="486"/>
                    </a:cubicBezTo>
                    <a:cubicBezTo>
                      <a:pt x="732" y="487"/>
                      <a:pt x="732" y="488"/>
                      <a:pt x="731" y="488"/>
                    </a:cubicBezTo>
                    <a:cubicBezTo>
                      <a:pt x="726" y="488"/>
                      <a:pt x="726" y="488"/>
                      <a:pt x="726" y="488"/>
                    </a:cubicBezTo>
                    <a:cubicBezTo>
                      <a:pt x="726" y="494"/>
                      <a:pt x="726" y="494"/>
                      <a:pt x="726" y="494"/>
                    </a:cubicBezTo>
                    <a:cubicBezTo>
                      <a:pt x="731" y="494"/>
                      <a:pt x="731" y="494"/>
                      <a:pt x="731" y="494"/>
                    </a:cubicBezTo>
                    <a:cubicBezTo>
                      <a:pt x="732" y="494"/>
                      <a:pt x="732" y="495"/>
                      <a:pt x="732" y="496"/>
                    </a:cubicBezTo>
                    <a:cubicBezTo>
                      <a:pt x="732" y="497"/>
                      <a:pt x="732" y="497"/>
                      <a:pt x="731" y="497"/>
                    </a:cubicBezTo>
                    <a:cubicBezTo>
                      <a:pt x="726" y="497"/>
                      <a:pt x="726" y="497"/>
                      <a:pt x="726" y="497"/>
                    </a:cubicBezTo>
                    <a:cubicBezTo>
                      <a:pt x="726" y="504"/>
                      <a:pt x="726" y="504"/>
                      <a:pt x="726" y="504"/>
                    </a:cubicBezTo>
                    <a:cubicBezTo>
                      <a:pt x="731" y="504"/>
                      <a:pt x="731" y="504"/>
                      <a:pt x="731" y="504"/>
                    </a:cubicBezTo>
                    <a:cubicBezTo>
                      <a:pt x="732" y="504"/>
                      <a:pt x="732" y="504"/>
                      <a:pt x="732" y="505"/>
                    </a:cubicBezTo>
                    <a:cubicBezTo>
                      <a:pt x="732" y="506"/>
                      <a:pt x="732" y="507"/>
                      <a:pt x="731" y="507"/>
                    </a:cubicBezTo>
                    <a:cubicBezTo>
                      <a:pt x="726" y="507"/>
                      <a:pt x="726" y="507"/>
                      <a:pt x="726" y="507"/>
                    </a:cubicBezTo>
                    <a:cubicBezTo>
                      <a:pt x="726" y="508"/>
                      <a:pt x="726" y="508"/>
                      <a:pt x="726" y="508"/>
                    </a:cubicBezTo>
                    <a:cubicBezTo>
                      <a:pt x="726" y="512"/>
                      <a:pt x="723" y="515"/>
                      <a:pt x="720" y="515"/>
                    </a:cubicBezTo>
                    <a:cubicBezTo>
                      <a:pt x="718" y="515"/>
                      <a:pt x="718" y="515"/>
                      <a:pt x="718" y="515"/>
                    </a:cubicBezTo>
                    <a:cubicBezTo>
                      <a:pt x="718" y="519"/>
                      <a:pt x="718" y="519"/>
                      <a:pt x="718" y="519"/>
                    </a:cubicBezTo>
                    <a:cubicBezTo>
                      <a:pt x="718" y="520"/>
                      <a:pt x="718" y="521"/>
                      <a:pt x="717" y="521"/>
                    </a:cubicBezTo>
                    <a:cubicBezTo>
                      <a:pt x="716" y="521"/>
                      <a:pt x="715" y="520"/>
                      <a:pt x="715" y="519"/>
                    </a:cubicBezTo>
                    <a:cubicBezTo>
                      <a:pt x="715" y="515"/>
                      <a:pt x="715" y="515"/>
                      <a:pt x="715" y="515"/>
                    </a:cubicBezTo>
                    <a:cubicBezTo>
                      <a:pt x="709" y="515"/>
                      <a:pt x="709" y="515"/>
                      <a:pt x="709" y="515"/>
                    </a:cubicBezTo>
                    <a:cubicBezTo>
                      <a:pt x="709" y="519"/>
                      <a:pt x="709" y="519"/>
                      <a:pt x="709" y="519"/>
                    </a:cubicBezTo>
                    <a:cubicBezTo>
                      <a:pt x="709" y="520"/>
                      <a:pt x="708" y="521"/>
                      <a:pt x="707" y="521"/>
                    </a:cubicBezTo>
                    <a:cubicBezTo>
                      <a:pt x="706" y="521"/>
                      <a:pt x="706" y="520"/>
                      <a:pt x="706" y="519"/>
                    </a:cubicBezTo>
                    <a:cubicBezTo>
                      <a:pt x="706" y="515"/>
                      <a:pt x="706" y="515"/>
                      <a:pt x="706" y="515"/>
                    </a:cubicBezTo>
                    <a:cubicBezTo>
                      <a:pt x="700" y="515"/>
                      <a:pt x="700" y="515"/>
                      <a:pt x="700" y="515"/>
                    </a:cubicBezTo>
                    <a:cubicBezTo>
                      <a:pt x="700" y="519"/>
                      <a:pt x="700" y="519"/>
                      <a:pt x="700" y="519"/>
                    </a:cubicBezTo>
                    <a:cubicBezTo>
                      <a:pt x="700" y="520"/>
                      <a:pt x="699" y="521"/>
                      <a:pt x="698" y="521"/>
                    </a:cubicBezTo>
                    <a:cubicBezTo>
                      <a:pt x="697" y="521"/>
                      <a:pt x="696" y="520"/>
                      <a:pt x="696" y="519"/>
                    </a:cubicBezTo>
                    <a:cubicBezTo>
                      <a:pt x="696" y="515"/>
                      <a:pt x="696" y="515"/>
                      <a:pt x="696" y="515"/>
                    </a:cubicBezTo>
                    <a:cubicBezTo>
                      <a:pt x="690" y="515"/>
                      <a:pt x="690" y="515"/>
                      <a:pt x="690" y="515"/>
                    </a:cubicBezTo>
                    <a:cubicBezTo>
                      <a:pt x="690" y="519"/>
                      <a:pt x="690" y="519"/>
                      <a:pt x="690" y="519"/>
                    </a:cubicBezTo>
                    <a:cubicBezTo>
                      <a:pt x="690" y="520"/>
                      <a:pt x="689" y="521"/>
                      <a:pt x="689" y="521"/>
                    </a:cubicBezTo>
                    <a:cubicBezTo>
                      <a:pt x="688" y="521"/>
                      <a:pt x="687" y="520"/>
                      <a:pt x="687" y="519"/>
                    </a:cubicBezTo>
                    <a:cubicBezTo>
                      <a:pt x="687" y="515"/>
                      <a:pt x="687" y="515"/>
                      <a:pt x="687" y="515"/>
                    </a:cubicBezTo>
                    <a:cubicBezTo>
                      <a:pt x="681" y="515"/>
                      <a:pt x="681" y="515"/>
                      <a:pt x="681" y="515"/>
                    </a:cubicBezTo>
                    <a:cubicBezTo>
                      <a:pt x="681" y="519"/>
                      <a:pt x="681" y="519"/>
                      <a:pt x="681" y="519"/>
                    </a:cubicBezTo>
                    <a:cubicBezTo>
                      <a:pt x="681" y="520"/>
                      <a:pt x="680" y="521"/>
                      <a:pt x="679" y="521"/>
                    </a:cubicBezTo>
                    <a:cubicBezTo>
                      <a:pt x="678" y="521"/>
                      <a:pt x="678" y="520"/>
                      <a:pt x="678" y="519"/>
                    </a:cubicBezTo>
                    <a:cubicBezTo>
                      <a:pt x="678" y="515"/>
                      <a:pt x="678" y="515"/>
                      <a:pt x="678" y="515"/>
                    </a:cubicBezTo>
                    <a:cubicBezTo>
                      <a:pt x="676" y="515"/>
                      <a:pt x="676" y="515"/>
                      <a:pt x="676" y="515"/>
                    </a:cubicBezTo>
                    <a:cubicBezTo>
                      <a:pt x="673" y="515"/>
                      <a:pt x="670" y="512"/>
                      <a:pt x="670" y="508"/>
                    </a:cubicBezTo>
                    <a:cubicBezTo>
                      <a:pt x="670" y="507"/>
                      <a:pt x="670" y="507"/>
                      <a:pt x="670" y="507"/>
                    </a:cubicBezTo>
                    <a:cubicBezTo>
                      <a:pt x="665" y="507"/>
                      <a:pt x="665" y="507"/>
                      <a:pt x="665" y="507"/>
                    </a:cubicBezTo>
                    <a:cubicBezTo>
                      <a:pt x="664" y="507"/>
                      <a:pt x="664" y="506"/>
                      <a:pt x="664" y="505"/>
                    </a:cubicBezTo>
                    <a:cubicBezTo>
                      <a:pt x="664" y="504"/>
                      <a:pt x="664" y="504"/>
                      <a:pt x="665" y="504"/>
                    </a:cubicBezTo>
                    <a:cubicBezTo>
                      <a:pt x="670" y="504"/>
                      <a:pt x="670" y="504"/>
                      <a:pt x="670" y="504"/>
                    </a:cubicBezTo>
                    <a:cubicBezTo>
                      <a:pt x="670" y="497"/>
                      <a:pt x="670" y="497"/>
                      <a:pt x="670" y="497"/>
                    </a:cubicBezTo>
                    <a:cubicBezTo>
                      <a:pt x="665" y="497"/>
                      <a:pt x="665" y="497"/>
                      <a:pt x="665" y="497"/>
                    </a:cubicBezTo>
                    <a:cubicBezTo>
                      <a:pt x="664" y="497"/>
                      <a:pt x="664" y="497"/>
                      <a:pt x="664" y="496"/>
                    </a:cubicBezTo>
                    <a:cubicBezTo>
                      <a:pt x="664" y="495"/>
                      <a:pt x="664" y="494"/>
                      <a:pt x="665" y="494"/>
                    </a:cubicBezTo>
                    <a:cubicBezTo>
                      <a:pt x="670" y="494"/>
                      <a:pt x="670" y="494"/>
                      <a:pt x="670" y="494"/>
                    </a:cubicBezTo>
                    <a:cubicBezTo>
                      <a:pt x="670" y="488"/>
                      <a:pt x="670" y="488"/>
                      <a:pt x="670" y="488"/>
                    </a:cubicBezTo>
                    <a:cubicBezTo>
                      <a:pt x="665" y="488"/>
                      <a:pt x="665" y="488"/>
                      <a:pt x="665" y="488"/>
                    </a:cubicBezTo>
                    <a:cubicBezTo>
                      <a:pt x="664" y="488"/>
                      <a:pt x="664" y="487"/>
                      <a:pt x="664" y="486"/>
                    </a:cubicBezTo>
                    <a:cubicBezTo>
                      <a:pt x="664" y="486"/>
                      <a:pt x="664" y="485"/>
                      <a:pt x="665" y="485"/>
                    </a:cubicBezTo>
                    <a:cubicBezTo>
                      <a:pt x="670" y="485"/>
                      <a:pt x="670" y="485"/>
                      <a:pt x="670" y="485"/>
                    </a:cubicBezTo>
                    <a:cubicBezTo>
                      <a:pt x="670" y="479"/>
                      <a:pt x="670" y="479"/>
                      <a:pt x="670" y="479"/>
                    </a:cubicBezTo>
                    <a:cubicBezTo>
                      <a:pt x="665" y="479"/>
                      <a:pt x="665" y="479"/>
                      <a:pt x="665" y="479"/>
                    </a:cubicBezTo>
                    <a:cubicBezTo>
                      <a:pt x="664" y="479"/>
                      <a:pt x="664" y="478"/>
                      <a:pt x="664" y="477"/>
                    </a:cubicBezTo>
                    <a:cubicBezTo>
                      <a:pt x="664" y="476"/>
                      <a:pt x="664" y="475"/>
                      <a:pt x="665" y="475"/>
                    </a:cubicBezTo>
                    <a:cubicBezTo>
                      <a:pt x="670" y="475"/>
                      <a:pt x="670" y="475"/>
                      <a:pt x="670" y="475"/>
                    </a:cubicBezTo>
                    <a:cubicBezTo>
                      <a:pt x="670" y="469"/>
                      <a:pt x="670" y="469"/>
                      <a:pt x="670" y="469"/>
                    </a:cubicBezTo>
                    <a:cubicBezTo>
                      <a:pt x="665" y="469"/>
                      <a:pt x="665" y="469"/>
                      <a:pt x="665" y="469"/>
                    </a:cubicBezTo>
                    <a:cubicBezTo>
                      <a:pt x="664" y="469"/>
                      <a:pt x="664" y="469"/>
                      <a:pt x="664" y="468"/>
                    </a:cubicBezTo>
                    <a:cubicBezTo>
                      <a:pt x="664" y="467"/>
                      <a:pt x="664" y="466"/>
                      <a:pt x="665" y="466"/>
                    </a:cubicBezTo>
                    <a:cubicBezTo>
                      <a:pt x="670" y="466"/>
                      <a:pt x="670" y="466"/>
                      <a:pt x="670" y="466"/>
                    </a:cubicBezTo>
                    <a:cubicBezTo>
                      <a:pt x="670" y="465"/>
                      <a:pt x="670" y="465"/>
                      <a:pt x="670" y="465"/>
                    </a:cubicBezTo>
                    <a:cubicBezTo>
                      <a:pt x="670" y="461"/>
                      <a:pt x="673" y="458"/>
                      <a:pt x="676" y="458"/>
                    </a:cubicBezTo>
                    <a:cubicBezTo>
                      <a:pt x="678" y="458"/>
                      <a:pt x="678" y="458"/>
                      <a:pt x="678" y="458"/>
                    </a:cubicBezTo>
                    <a:cubicBezTo>
                      <a:pt x="678" y="454"/>
                      <a:pt x="678" y="454"/>
                      <a:pt x="678" y="454"/>
                    </a:cubicBezTo>
                    <a:cubicBezTo>
                      <a:pt x="678" y="453"/>
                      <a:pt x="678" y="452"/>
                      <a:pt x="679" y="452"/>
                    </a:cubicBezTo>
                    <a:cubicBezTo>
                      <a:pt x="680" y="452"/>
                      <a:pt x="681" y="453"/>
                      <a:pt x="681" y="454"/>
                    </a:cubicBezTo>
                    <a:cubicBezTo>
                      <a:pt x="681" y="458"/>
                      <a:pt x="681" y="458"/>
                      <a:pt x="681" y="458"/>
                    </a:cubicBezTo>
                    <a:cubicBezTo>
                      <a:pt x="687" y="458"/>
                      <a:pt x="687" y="458"/>
                      <a:pt x="687" y="458"/>
                    </a:cubicBezTo>
                    <a:cubicBezTo>
                      <a:pt x="687" y="454"/>
                      <a:pt x="687" y="454"/>
                      <a:pt x="687" y="454"/>
                    </a:cubicBezTo>
                    <a:cubicBezTo>
                      <a:pt x="687" y="453"/>
                      <a:pt x="688" y="452"/>
                      <a:pt x="689" y="452"/>
                    </a:cubicBezTo>
                    <a:cubicBezTo>
                      <a:pt x="689" y="452"/>
                      <a:pt x="690" y="453"/>
                      <a:pt x="690" y="454"/>
                    </a:cubicBezTo>
                    <a:cubicBezTo>
                      <a:pt x="690" y="458"/>
                      <a:pt x="690" y="458"/>
                      <a:pt x="690" y="458"/>
                    </a:cubicBezTo>
                    <a:cubicBezTo>
                      <a:pt x="696" y="458"/>
                      <a:pt x="696" y="458"/>
                      <a:pt x="696" y="458"/>
                    </a:cubicBezTo>
                    <a:cubicBezTo>
                      <a:pt x="696" y="454"/>
                      <a:pt x="696" y="454"/>
                      <a:pt x="696" y="454"/>
                    </a:cubicBezTo>
                    <a:cubicBezTo>
                      <a:pt x="696" y="453"/>
                      <a:pt x="697" y="452"/>
                      <a:pt x="698" y="452"/>
                    </a:cubicBezTo>
                    <a:cubicBezTo>
                      <a:pt x="699" y="452"/>
                      <a:pt x="700" y="453"/>
                      <a:pt x="700" y="454"/>
                    </a:cubicBezTo>
                    <a:cubicBezTo>
                      <a:pt x="700" y="458"/>
                      <a:pt x="700" y="458"/>
                      <a:pt x="700" y="458"/>
                    </a:cubicBezTo>
                    <a:cubicBezTo>
                      <a:pt x="706" y="458"/>
                      <a:pt x="706" y="458"/>
                      <a:pt x="706" y="458"/>
                    </a:cubicBezTo>
                    <a:cubicBezTo>
                      <a:pt x="706" y="454"/>
                      <a:pt x="706" y="454"/>
                      <a:pt x="706" y="454"/>
                    </a:cubicBezTo>
                    <a:cubicBezTo>
                      <a:pt x="706" y="453"/>
                      <a:pt x="706" y="452"/>
                      <a:pt x="707" y="452"/>
                    </a:cubicBezTo>
                    <a:cubicBezTo>
                      <a:pt x="708" y="452"/>
                      <a:pt x="709" y="453"/>
                      <a:pt x="709" y="454"/>
                    </a:cubicBezTo>
                    <a:cubicBezTo>
                      <a:pt x="709" y="458"/>
                      <a:pt x="709" y="458"/>
                      <a:pt x="709" y="458"/>
                    </a:cubicBezTo>
                    <a:moveTo>
                      <a:pt x="595" y="436"/>
                    </a:moveTo>
                    <a:cubicBezTo>
                      <a:pt x="595" y="436"/>
                      <a:pt x="594" y="436"/>
                      <a:pt x="594" y="436"/>
                    </a:cubicBezTo>
                    <a:cubicBezTo>
                      <a:pt x="589" y="433"/>
                      <a:pt x="583" y="430"/>
                      <a:pt x="578" y="427"/>
                    </a:cubicBezTo>
                    <a:cubicBezTo>
                      <a:pt x="577" y="426"/>
                      <a:pt x="577" y="425"/>
                      <a:pt x="577" y="424"/>
                    </a:cubicBezTo>
                    <a:cubicBezTo>
                      <a:pt x="576" y="418"/>
                      <a:pt x="576" y="412"/>
                      <a:pt x="577" y="406"/>
                    </a:cubicBezTo>
                    <a:cubicBezTo>
                      <a:pt x="577" y="405"/>
                      <a:pt x="577" y="404"/>
                      <a:pt x="578" y="403"/>
                    </a:cubicBezTo>
                    <a:cubicBezTo>
                      <a:pt x="583" y="400"/>
                      <a:pt x="589" y="397"/>
                      <a:pt x="594" y="394"/>
                    </a:cubicBezTo>
                    <a:cubicBezTo>
                      <a:pt x="594" y="394"/>
                      <a:pt x="595" y="394"/>
                      <a:pt x="595" y="394"/>
                    </a:cubicBezTo>
                    <a:cubicBezTo>
                      <a:pt x="596" y="394"/>
                      <a:pt x="596" y="394"/>
                      <a:pt x="597" y="394"/>
                    </a:cubicBezTo>
                    <a:cubicBezTo>
                      <a:pt x="602" y="397"/>
                      <a:pt x="607" y="400"/>
                      <a:pt x="613" y="403"/>
                    </a:cubicBezTo>
                    <a:cubicBezTo>
                      <a:pt x="614" y="404"/>
                      <a:pt x="614" y="405"/>
                      <a:pt x="614" y="406"/>
                    </a:cubicBezTo>
                    <a:cubicBezTo>
                      <a:pt x="614" y="409"/>
                      <a:pt x="614" y="412"/>
                      <a:pt x="614" y="415"/>
                    </a:cubicBezTo>
                    <a:cubicBezTo>
                      <a:pt x="614" y="418"/>
                      <a:pt x="615" y="421"/>
                      <a:pt x="614" y="424"/>
                    </a:cubicBezTo>
                    <a:cubicBezTo>
                      <a:pt x="614" y="425"/>
                      <a:pt x="614" y="426"/>
                      <a:pt x="613" y="427"/>
                    </a:cubicBezTo>
                    <a:cubicBezTo>
                      <a:pt x="608" y="430"/>
                      <a:pt x="602" y="433"/>
                      <a:pt x="597" y="436"/>
                    </a:cubicBezTo>
                    <a:cubicBezTo>
                      <a:pt x="597" y="436"/>
                      <a:pt x="596" y="436"/>
                      <a:pt x="595" y="436"/>
                    </a:cubicBezTo>
                    <a:moveTo>
                      <a:pt x="551" y="436"/>
                    </a:moveTo>
                    <a:cubicBezTo>
                      <a:pt x="551" y="436"/>
                      <a:pt x="550" y="436"/>
                      <a:pt x="550" y="436"/>
                    </a:cubicBezTo>
                    <a:cubicBezTo>
                      <a:pt x="544" y="433"/>
                      <a:pt x="539" y="430"/>
                      <a:pt x="534" y="427"/>
                    </a:cubicBezTo>
                    <a:cubicBezTo>
                      <a:pt x="533" y="426"/>
                      <a:pt x="532" y="425"/>
                      <a:pt x="532" y="424"/>
                    </a:cubicBezTo>
                    <a:cubicBezTo>
                      <a:pt x="532" y="418"/>
                      <a:pt x="532" y="412"/>
                      <a:pt x="532" y="406"/>
                    </a:cubicBezTo>
                    <a:cubicBezTo>
                      <a:pt x="532" y="405"/>
                      <a:pt x="533" y="404"/>
                      <a:pt x="534" y="403"/>
                    </a:cubicBezTo>
                    <a:cubicBezTo>
                      <a:pt x="539" y="400"/>
                      <a:pt x="544" y="397"/>
                      <a:pt x="550" y="394"/>
                    </a:cubicBezTo>
                    <a:cubicBezTo>
                      <a:pt x="550" y="394"/>
                      <a:pt x="551" y="394"/>
                      <a:pt x="551" y="394"/>
                    </a:cubicBezTo>
                    <a:cubicBezTo>
                      <a:pt x="552" y="394"/>
                      <a:pt x="552" y="394"/>
                      <a:pt x="552" y="394"/>
                    </a:cubicBezTo>
                    <a:cubicBezTo>
                      <a:pt x="558" y="397"/>
                      <a:pt x="563" y="400"/>
                      <a:pt x="568" y="403"/>
                    </a:cubicBezTo>
                    <a:cubicBezTo>
                      <a:pt x="570" y="404"/>
                      <a:pt x="570" y="405"/>
                      <a:pt x="570" y="406"/>
                    </a:cubicBezTo>
                    <a:cubicBezTo>
                      <a:pt x="570" y="408"/>
                      <a:pt x="570" y="409"/>
                      <a:pt x="570" y="411"/>
                    </a:cubicBezTo>
                    <a:cubicBezTo>
                      <a:pt x="570" y="412"/>
                      <a:pt x="570" y="414"/>
                      <a:pt x="570" y="415"/>
                    </a:cubicBezTo>
                    <a:cubicBezTo>
                      <a:pt x="570" y="417"/>
                      <a:pt x="570" y="418"/>
                      <a:pt x="570" y="419"/>
                    </a:cubicBezTo>
                    <a:cubicBezTo>
                      <a:pt x="570" y="421"/>
                      <a:pt x="570" y="422"/>
                      <a:pt x="570" y="424"/>
                    </a:cubicBezTo>
                    <a:cubicBezTo>
                      <a:pt x="570" y="425"/>
                      <a:pt x="570" y="426"/>
                      <a:pt x="568" y="427"/>
                    </a:cubicBezTo>
                    <a:cubicBezTo>
                      <a:pt x="563" y="430"/>
                      <a:pt x="558" y="433"/>
                      <a:pt x="553" y="436"/>
                    </a:cubicBezTo>
                    <a:cubicBezTo>
                      <a:pt x="552" y="436"/>
                      <a:pt x="552" y="436"/>
                      <a:pt x="551" y="436"/>
                    </a:cubicBezTo>
                    <a:moveTo>
                      <a:pt x="332" y="448"/>
                    </a:moveTo>
                    <a:cubicBezTo>
                      <a:pt x="317" y="442"/>
                      <a:pt x="306" y="427"/>
                      <a:pt x="306" y="409"/>
                    </a:cubicBezTo>
                    <a:cubicBezTo>
                      <a:pt x="306" y="409"/>
                      <a:pt x="306" y="408"/>
                      <a:pt x="306" y="408"/>
                    </a:cubicBezTo>
                    <a:cubicBezTo>
                      <a:pt x="306" y="406"/>
                      <a:pt x="306" y="404"/>
                      <a:pt x="307" y="402"/>
                    </a:cubicBezTo>
                    <a:cubicBezTo>
                      <a:pt x="310" y="382"/>
                      <a:pt x="327" y="367"/>
                      <a:pt x="348" y="367"/>
                    </a:cubicBezTo>
                    <a:cubicBezTo>
                      <a:pt x="350" y="367"/>
                      <a:pt x="353" y="367"/>
                      <a:pt x="355" y="368"/>
                    </a:cubicBezTo>
                    <a:cubicBezTo>
                      <a:pt x="357" y="368"/>
                      <a:pt x="359" y="369"/>
                      <a:pt x="361" y="369"/>
                    </a:cubicBezTo>
                    <a:cubicBezTo>
                      <a:pt x="373" y="373"/>
                      <a:pt x="382" y="382"/>
                      <a:pt x="387" y="394"/>
                    </a:cubicBezTo>
                    <a:cubicBezTo>
                      <a:pt x="388" y="395"/>
                      <a:pt x="388" y="397"/>
                      <a:pt x="388" y="398"/>
                    </a:cubicBezTo>
                    <a:cubicBezTo>
                      <a:pt x="389" y="402"/>
                      <a:pt x="390" y="405"/>
                      <a:pt x="390" y="409"/>
                    </a:cubicBezTo>
                    <a:cubicBezTo>
                      <a:pt x="390" y="425"/>
                      <a:pt x="381" y="438"/>
                      <a:pt x="369" y="445"/>
                    </a:cubicBezTo>
                    <a:cubicBezTo>
                      <a:pt x="369" y="436"/>
                      <a:pt x="369" y="436"/>
                      <a:pt x="369" y="436"/>
                    </a:cubicBezTo>
                    <a:cubicBezTo>
                      <a:pt x="369" y="436"/>
                      <a:pt x="369" y="436"/>
                      <a:pt x="369" y="436"/>
                    </a:cubicBezTo>
                    <a:cubicBezTo>
                      <a:pt x="369" y="435"/>
                      <a:pt x="369" y="434"/>
                      <a:pt x="369" y="433"/>
                    </a:cubicBezTo>
                    <a:cubicBezTo>
                      <a:pt x="369" y="424"/>
                      <a:pt x="369" y="424"/>
                      <a:pt x="369" y="424"/>
                    </a:cubicBezTo>
                    <a:cubicBezTo>
                      <a:pt x="369" y="414"/>
                      <a:pt x="361" y="406"/>
                      <a:pt x="350" y="406"/>
                    </a:cubicBezTo>
                    <a:cubicBezTo>
                      <a:pt x="340" y="406"/>
                      <a:pt x="332" y="414"/>
                      <a:pt x="332" y="424"/>
                    </a:cubicBezTo>
                    <a:cubicBezTo>
                      <a:pt x="332" y="433"/>
                      <a:pt x="332" y="433"/>
                      <a:pt x="332" y="433"/>
                    </a:cubicBezTo>
                    <a:cubicBezTo>
                      <a:pt x="332" y="434"/>
                      <a:pt x="332" y="435"/>
                      <a:pt x="332" y="436"/>
                    </a:cubicBezTo>
                    <a:cubicBezTo>
                      <a:pt x="332" y="436"/>
                      <a:pt x="332" y="436"/>
                      <a:pt x="332" y="436"/>
                    </a:cubicBezTo>
                    <a:cubicBezTo>
                      <a:pt x="332" y="448"/>
                      <a:pt x="332" y="448"/>
                      <a:pt x="332" y="448"/>
                    </a:cubicBezTo>
                    <a:moveTo>
                      <a:pt x="573" y="398"/>
                    </a:moveTo>
                    <a:cubicBezTo>
                      <a:pt x="573" y="398"/>
                      <a:pt x="572" y="398"/>
                      <a:pt x="572" y="398"/>
                    </a:cubicBezTo>
                    <a:cubicBezTo>
                      <a:pt x="566" y="395"/>
                      <a:pt x="561" y="392"/>
                      <a:pt x="556" y="389"/>
                    </a:cubicBezTo>
                    <a:cubicBezTo>
                      <a:pt x="555" y="388"/>
                      <a:pt x="554" y="387"/>
                      <a:pt x="554" y="386"/>
                    </a:cubicBezTo>
                    <a:cubicBezTo>
                      <a:pt x="554" y="384"/>
                      <a:pt x="554" y="383"/>
                      <a:pt x="554" y="381"/>
                    </a:cubicBezTo>
                    <a:cubicBezTo>
                      <a:pt x="554" y="380"/>
                      <a:pt x="554" y="378"/>
                      <a:pt x="554" y="377"/>
                    </a:cubicBezTo>
                    <a:cubicBezTo>
                      <a:pt x="554" y="375"/>
                      <a:pt x="554" y="374"/>
                      <a:pt x="554" y="372"/>
                    </a:cubicBezTo>
                    <a:cubicBezTo>
                      <a:pt x="554" y="371"/>
                      <a:pt x="554" y="369"/>
                      <a:pt x="554" y="368"/>
                    </a:cubicBezTo>
                    <a:cubicBezTo>
                      <a:pt x="554" y="367"/>
                      <a:pt x="555" y="366"/>
                      <a:pt x="556" y="365"/>
                    </a:cubicBezTo>
                    <a:cubicBezTo>
                      <a:pt x="561" y="362"/>
                      <a:pt x="566" y="359"/>
                      <a:pt x="571" y="356"/>
                    </a:cubicBezTo>
                    <a:cubicBezTo>
                      <a:pt x="572" y="356"/>
                      <a:pt x="573" y="356"/>
                      <a:pt x="573" y="356"/>
                    </a:cubicBezTo>
                    <a:cubicBezTo>
                      <a:pt x="574" y="356"/>
                      <a:pt x="575" y="356"/>
                      <a:pt x="575" y="356"/>
                    </a:cubicBezTo>
                    <a:cubicBezTo>
                      <a:pt x="580" y="359"/>
                      <a:pt x="585" y="362"/>
                      <a:pt x="591" y="365"/>
                    </a:cubicBezTo>
                    <a:cubicBezTo>
                      <a:pt x="591" y="366"/>
                      <a:pt x="592" y="367"/>
                      <a:pt x="592" y="368"/>
                    </a:cubicBezTo>
                    <a:cubicBezTo>
                      <a:pt x="592" y="374"/>
                      <a:pt x="592" y="380"/>
                      <a:pt x="592" y="386"/>
                    </a:cubicBezTo>
                    <a:cubicBezTo>
                      <a:pt x="592" y="387"/>
                      <a:pt x="591" y="388"/>
                      <a:pt x="591" y="389"/>
                    </a:cubicBezTo>
                    <a:cubicBezTo>
                      <a:pt x="585" y="392"/>
                      <a:pt x="580" y="395"/>
                      <a:pt x="575" y="398"/>
                    </a:cubicBezTo>
                    <a:cubicBezTo>
                      <a:pt x="575" y="398"/>
                      <a:pt x="574" y="398"/>
                      <a:pt x="573" y="398"/>
                    </a:cubicBezTo>
                    <a:moveTo>
                      <a:pt x="13" y="507"/>
                    </a:moveTo>
                    <a:cubicBezTo>
                      <a:pt x="13" y="338"/>
                      <a:pt x="13" y="338"/>
                      <a:pt x="13" y="338"/>
                    </a:cubicBezTo>
                    <a:cubicBezTo>
                      <a:pt x="80" y="338"/>
                      <a:pt x="80" y="338"/>
                      <a:pt x="80" y="338"/>
                    </a:cubicBezTo>
                    <a:cubicBezTo>
                      <a:pt x="129" y="338"/>
                      <a:pt x="129" y="338"/>
                      <a:pt x="129" y="338"/>
                    </a:cubicBezTo>
                    <a:cubicBezTo>
                      <a:pt x="129" y="343"/>
                      <a:pt x="129" y="343"/>
                      <a:pt x="129" y="343"/>
                    </a:cubicBezTo>
                    <a:cubicBezTo>
                      <a:pt x="129" y="507"/>
                      <a:pt x="129" y="507"/>
                      <a:pt x="129" y="507"/>
                    </a:cubicBezTo>
                    <a:cubicBezTo>
                      <a:pt x="13" y="507"/>
                      <a:pt x="13" y="507"/>
                      <a:pt x="13" y="507"/>
                    </a:cubicBezTo>
                    <a:moveTo>
                      <a:pt x="695" y="353"/>
                    </a:moveTo>
                    <a:cubicBezTo>
                      <a:pt x="702" y="330"/>
                      <a:pt x="702" y="330"/>
                      <a:pt x="702" y="330"/>
                    </a:cubicBezTo>
                    <a:cubicBezTo>
                      <a:pt x="708" y="330"/>
                      <a:pt x="708" y="330"/>
                      <a:pt x="708" y="330"/>
                    </a:cubicBezTo>
                    <a:cubicBezTo>
                      <a:pt x="715" y="353"/>
                      <a:pt x="715" y="353"/>
                      <a:pt x="715" y="353"/>
                    </a:cubicBezTo>
                    <a:cubicBezTo>
                      <a:pt x="711" y="353"/>
                      <a:pt x="711" y="353"/>
                      <a:pt x="711" y="353"/>
                    </a:cubicBezTo>
                    <a:cubicBezTo>
                      <a:pt x="709" y="347"/>
                      <a:pt x="709" y="347"/>
                      <a:pt x="709" y="347"/>
                    </a:cubicBezTo>
                    <a:cubicBezTo>
                      <a:pt x="701" y="347"/>
                      <a:pt x="701" y="347"/>
                      <a:pt x="701" y="347"/>
                    </a:cubicBezTo>
                    <a:cubicBezTo>
                      <a:pt x="700" y="353"/>
                      <a:pt x="700" y="353"/>
                      <a:pt x="700" y="353"/>
                    </a:cubicBezTo>
                    <a:cubicBezTo>
                      <a:pt x="695" y="353"/>
                      <a:pt x="695" y="353"/>
                      <a:pt x="695" y="353"/>
                    </a:cubicBezTo>
                    <a:moveTo>
                      <a:pt x="718" y="353"/>
                    </a:moveTo>
                    <a:cubicBezTo>
                      <a:pt x="718" y="330"/>
                      <a:pt x="718" y="330"/>
                      <a:pt x="718" y="330"/>
                    </a:cubicBezTo>
                    <a:cubicBezTo>
                      <a:pt x="726" y="330"/>
                      <a:pt x="726" y="330"/>
                      <a:pt x="726" y="330"/>
                    </a:cubicBezTo>
                    <a:cubicBezTo>
                      <a:pt x="731" y="330"/>
                      <a:pt x="735" y="332"/>
                      <a:pt x="735" y="337"/>
                    </a:cubicBezTo>
                    <a:cubicBezTo>
                      <a:pt x="735" y="343"/>
                      <a:pt x="731" y="345"/>
                      <a:pt x="726" y="345"/>
                    </a:cubicBezTo>
                    <a:cubicBezTo>
                      <a:pt x="723" y="345"/>
                      <a:pt x="723" y="345"/>
                      <a:pt x="723" y="345"/>
                    </a:cubicBezTo>
                    <a:cubicBezTo>
                      <a:pt x="723" y="353"/>
                      <a:pt x="723" y="353"/>
                      <a:pt x="723" y="353"/>
                    </a:cubicBezTo>
                    <a:cubicBezTo>
                      <a:pt x="718" y="353"/>
                      <a:pt x="718" y="353"/>
                      <a:pt x="718" y="353"/>
                    </a:cubicBezTo>
                    <a:moveTo>
                      <a:pt x="739" y="353"/>
                    </a:moveTo>
                    <a:cubicBezTo>
                      <a:pt x="739" y="330"/>
                      <a:pt x="739" y="330"/>
                      <a:pt x="739" y="330"/>
                    </a:cubicBezTo>
                    <a:cubicBezTo>
                      <a:pt x="744" y="330"/>
                      <a:pt x="744" y="330"/>
                      <a:pt x="744" y="330"/>
                    </a:cubicBezTo>
                    <a:cubicBezTo>
                      <a:pt x="744" y="353"/>
                      <a:pt x="744" y="353"/>
                      <a:pt x="744" y="353"/>
                    </a:cubicBezTo>
                    <a:cubicBezTo>
                      <a:pt x="739" y="353"/>
                      <a:pt x="739" y="353"/>
                      <a:pt x="739" y="353"/>
                    </a:cubicBezTo>
                    <a:moveTo>
                      <a:pt x="679" y="308"/>
                    </a:moveTo>
                    <a:cubicBezTo>
                      <a:pt x="678" y="308"/>
                      <a:pt x="676" y="307"/>
                      <a:pt x="676" y="305"/>
                    </a:cubicBezTo>
                    <a:cubicBezTo>
                      <a:pt x="676" y="304"/>
                      <a:pt x="678" y="303"/>
                      <a:pt x="679" y="303"/>
                    </a:cubicBezTo>
                    <a:cubicBezTo>
                      <a:pt x="688" y="303"/>
                      <a:pt x="688" y="303"/>
                      <a:pt x="688" y="303"/>
                    </a:cubicBezTo>
                    <a:cubicBezTo>
                      <a:pt x="689" y="296"/>
                      <a:pt x="695" y="291"/>
                      <a:pt x="702" y="291"/>
                    </a:cubicBezTo>
                    <a:cubicBezTo>
                      <a:pt x="710" y="291"/>
                      <a:pt x="710" y="291"/>
                      <a:pt x="710" y="291"/>
                    </a:cubicBezTo>
                    <a:cubicBezTo>
                      <a:pt x="710" y="291"/>
                      <a:pt x="710" y="291"/>
                      <a:pt x="710" y="291"/>
                    </a:cubicBezTo>
                    <a:cubicBezTo>
                      <a:pt x="710" y="292"/>
                      <a:pt x="710" y="292"/>
                      <a:pt x="710" y="292"/>
                    </a:cubicBezTo>
                    <a:cubicBezTo>
                      <a:pt x="710" y="319"/>
                      <a:pt x="710" y="319"/>
                      <a:pt x="710" y="319"/>
                    </a:cubicBezTo>
                    <a:cubicBezTo>
                      <a:pt x="710" y="320"/>
                      <a:pt x="710" y="320"/>
                      <a:pt x="710" y="320"/>
                    </a:cubicBezTo>
                    <a:cubicBezTo>
                      <a:pt x="710" y="320"/>
                      <a:pt x="710" y="320"/>
                      <a:pt x="710" y="320"/>
                    </a:cubicBezTo>
                    <a:cubicBezTo>
                      <a:pt x="702" y="320"/>
                      <a:pt x="702" y="320"/>
                      <a:pt x="702" y="320"/>
                    </a:cubicBezTo>
                    <a:cubicBezTo>
                      <a:pt x="695" y="320"/>
                      <a:pt x="689" y="315"/>
                      <a:pt x="688" y="308"/>
                    </a:cubicBezTo>
                    <a:cubicBezTo>
                      <a:pt x="679" y="308"/>
                      <a:pt x="679" y="308"/>
                      <a:pt x="679" y="308"/>
                    </a:cubicBezTo>
                    <a:moveTo>
                      <a:pt x="723" y="301"/>
                    </a:moveTo>
                    <a:cubicBezTo>
                      <a:pt x="721" y="301"/>
                      <a:pt x="720" y="300"/>
                      <a:pt x="720" y="298"/>
                    </a:cubicBezTo>
                    <a:cubicBezTo>
                      <a:pt x="720" y="297"/>
                      <a:pt x="721" y="296"/>
                      <a:pt x="723" y="296"/>
                    </a:cubicBezTo>
                    <a:cubicBezTo>
                      <a:pt x="729" y="296"/>
                      <a:pt x="729" y="296"/>
                      <a:pt x="729" y="296"/>
                    </a:cubicBezTo>
                    <a:cubicBezTo>
                      <a:pt x="729" y="294"/>
                      <a:pt x="729" y="294"/>
                      <a:pt x="729" y="294"/>
                    </a:cubicBezTo>
                    <a:cubicBezTo>
                      <a:pt x="729" y="292"/>
                      <a:pt x="730" y="291"/>
                      <a:pt x="732" y="291"/>
                    </a:cubicBezTo>
                    <a:cubicBezTo>
                      <a:pt x="740" y="291"/>
                      <a:pt x="740" y="291"/>
                      <a:pt x="740" y="291"/>
                    </a:cubicBezTo>
                    <a:cubicBezTo>
                      <a:pt x="747" y="291"/>
                      <a:pt x="752" y="296"/>
                      <a:pt x="754" y="303"/>
                    </a:cubicBezTo>
                    <a:cubicBezTo>
                      <a:pt x="763" y="303"/>
                      <a:pt x="763" y="303"/>
                      <a:pt x="763" y="303"/>
                    </a:cubicBezTo>
                    <a:cubicBezTo>
                      <a:pt x="764" y="303"/>
                      <a:pt x="765" y="304"/>
                      <a:pt x="765" y="305"/>
                    </a:cubicBezTo>
                    <a:cubicBezTo>
                      <a:pt x="765" y="307"/>
                      <a:pt x="764" y="308"/>
                      <a:pt x="763" y="308"/>
                    </a:cubicBezTo>
                    <a:cubicBezTo>
                      <a:pt x="754" y="308"/>
                      <a:pt x="754" y="308"/>
                      <a:pt x="754" y="308"/>
                    </a:cubicBezTo>
                    <a:cubicBezTo>
                      <a:pt x="752" y="315"/>
                      <a:pt x="747" y="320"/>
                      <a:pt x="740" y="320"/>
                    </a:cubicBezTo>
                    <a:cubicBezTo>
                      <a:pt x="732" y="320"/>
                      <a:pt x="732" y="320"/>
                      <a:pt x="732" y="320"/>
                    </a:cubicBezTo>
                    <a:cubicBezTo>
                      <a:pt x="730" y="320"/>
                      <a:pt x="729" y="319"/>
                      <a:pt x="729" y="317"/>
                    </a:cubicBezTo>
                    <a:cubicBezTo>
                      <a:pt x="729" y="315"/>
                      <a:pt x="729" y="315"/>
                      <a:pt x="729" y="315"/>
                    </a:cubicBezTo>
                    <a:cubicBezTo>
                      <a:pt x="723" y="315"/>
                      <a:pt x="723" y="315"/>
                      <a:pt x="723" y="315"/>
                    </a:cubicBezTo>
                    <a:cubicBezTo>
                      <a:pt x="721" y="315"/>
                      <a:pt x="720" y="314"/>
                      <a:pt x="720" y="312"/>
                    </a:cubicBezTo>
                    <a:cubicBezTo>
                      <a:pt x="720" y="311"/>
                      <a:pt x="721" y="310"/>
                      <a:pt x="723" y="310"/>
                    </a:cubicBezTo>
                    <a:cubicBezTo>
                      <a:pt x="729" y="310"/>
                      <a:pt x="729" y="310"/>
                      <a:pt x="729" y="310"/>
                    </a:cubicBezTo>
                    <a:cubicBezTo>
                      <a:pt x="729" y="301"/>
                      <a:pt x="729" y="301"/>
                      <a:pt x="729" y="301"/>
                    </a:cubicBezTo>
                    <a:cubicBezTo>
                      <a:pt x="723" y="301"/>
                      <a:pt x="723" y="301"/>
                      <a:pt x="723" y="301"/>
                    </a:cubicBezTo>
                    <a:moveTo>
                      <a:pt x="182" y="223"/>
                    </a:moveTo>
                    <a:cubicBezTo>
                      <a:pt x="180" y="223"/>
                      <a:pt x="179" y="222"/>
                      <a:pt x="179" y="220"/>
                    </a:cubicBezTo>
                    <a:cubicBezTo>
                      <a:pt x="179" y="219"/>
                      <a:pt x="180" y="218"/>
                      <a:pt x="182" y="218"/>
                    </a:cubicBezTo>
                    <a:cubicBezTo>
                      <a:pt x="205" y="218"/>
                      <a:pt x="205" y="218"/>
                      <a:pt x="205" y="218"/>
                    </a:cubicBezTo>
                    <a:cubicBezTo>
                      <a:pt x="206" y="218"/>
                      <a:pt x="208" y="219"/>
                      <a:pt x="208" y="220"/>
                    </a:cubicBezTo>
                    <a:cubicBezTo>
                      <a:pt x="208" y="222"/>
                      <a:pt x="206" y="223"/>
                      <a:pt x="205" y="223"/>
                    </a:cubicBezTo>
                    <a:cubicBezTo>
                      <a:pt x="182" y="223"/>
                      <a:pt x="182" y="223"/>
                      <a:pt x="182" y="223"/>
                    </a:cubicBezTo>
                    <a:moveTo>
                      <a:pt x="215" y="223"/>
                    </a:moveTo>
                    <a:cubicBezTo>
                      <a:pt x="213" y="223"/>
                      <a:pt x="212" y="222"/>
                      <a:pt x="212" y="220"/>
                    </a:cubicBezTo>
                    <a:cubicBezTo>
                      <a:pt x="212" y="219"/>
                      <a:pt x="213" y="217"/>
                      <a:pt x="215" y="217"/>
                    </a:cubicBezTo>
                    <a:cubicBezTo>
                      <a:pt x="217" y="217"/>
                      <a:pt x="218" y="219"/>
                      <a:pt x="218" y="220"/>
                    </a:cubicBezTo>
                    <a:cubicBezTo>
                      <a:pt x="218" y="222"/>
                      <a:pt x="217" y="223"/>
                      <a:pt x="215" y="223"/>
                    </a:cubicBezTo>
                    <a:moveTo>
                      <a:pt x="224" y="223"/>
                    </a:moveTo>
                    <a:cubicBezTo>
                      <a:pt x="223" y="223"/>
                      <a:pt x="221" y="222"/>
                      <a:pt x="221" y="220"/>
                    </a:cubicBezTo>
                    <a:cubicBezTo>
                      <a:pt x="221" y="219"/>
                      <a:pt x="223" y="217"/>
                      <a:pt x="224" y="217"/>
                    </a:cubicBezTo>
                    <a:cubicBezTo>
                      <a:pt x="226" y="217"/>
                      <a:pt x="227" y="219"/>
                      <a:pt x="227" y="220"/>
                    </a:cubicBezTo>
                    <a:cubicBezTo>
                      <a:pt x="227" y="222"/>
                      <a:pt x="226" y="223"/>
                      <a:pt x="224" y="223"/>
                    </a:cubicBezTo>
                    <a:moveTo>
                      <a:pt x="234" y="223"/>
                    </a:moveTo>
                    <a:cubicBezTo>
                      <a:pt x="232" y="223"/>
                      <a:pt x="231" y="222"/>
                      <a:pt x="231" y="220"/>
                    </a:cubicBezTo>
                    <a:cubicBezTo>
                      <a:pt x="231" y="219"/>
                      <a:pt x="232" y="217"/>
                      <a:pt x="234" y="217"/>
                    </a:cubicBezTo>
                    <a:cubicBezTo>
                      <a:pt x="235" y="217"/>
                      <a:pt x="237" y="219"/>
                      <a:pt x="237" y="220"/>
                    </a:cubicBezTo>
                    <a:cubicBezTo>
                      <a:pt x="237" y="222"/>
                      <a:pt x="235" y="223"/>
                      <a:pt x="234" y="223"/>
                    </a:cubicBezTo>
                    <a:moveTo>
                      <a:pt x="217" y="200"/>
                    </a:moveTo>
                    <a:cubicBezTo>
                      <a:pt x="217" y="14"/>
                      <a:pt x="217" y="14"/>
                      <a:pt x="217" y="14"/>
                    </a:cubicBezTo>
                    <a:cubicBezTo>
                      <a:pt x="518" y="14"/>
                      <a:pt x="518" y="14"/>
                      <a:pt x="518" y="14"/>
                    </a:cubicBezTo>
                    <a:cubicBezTo>
                      <a:pt x="518" y="200"/>
                      <a:pt x="518" y="200"/>
                      <a:pt x="518" y="200"/>
                    </a:cubicBezTo>
                    <a:cubicBezTo>
                      <a:pt x="311" y="200"/>
                      <a:pt x="311" y="200"/>
                      <a:pt x="311" y="200"/>
                    </a:cubicBezTo>
                    <a:cubicBezTo>
                      <a:pt x="305" y="200"/>
                      <a:pt x="305" y="200"/>
                      <a:pt x="305" y="200"/>
                    </a:cubicBezTo>
                    <a:cubicBezTo>
                      <a:pt x="217" y="200"/>
                      <a:pt x="217" y="200"/>
                      <a:pt x="217" y="200"/>
                    </a:cubicBezTo>
                    <a:moveTo>
                      <a:pt x="516" y="0"/>
                    </a:moveTo>
                    <a:cubicBezTo>
                      <a:pt x="217" y="0"/>
                      <a:pt x="217" y="0"/>
                      <a:pt x="217" y="0"/>
                    </a:cubicBezTo>
                    <a:cubicBezTo>
                      <a:pt x="209" y="0"/>
                      <a:pt x="202" y="7"/>
                      <a:pt x="202" y="15"/>
                    </a:cubicBezTo>
                    <a:cubicBezTo>
                      <a:pt x="202" y="200"/>
                      <a:pt x="202" y="200"/>
                      <a:pt x="202" y="200"/>
                    </a:cubicBezTo>
                    <a:cubicBezTo>
                      <a:pt x="202" y="206"/>
                      <a:pt x="206" y="212"/>
                      <a:pt x="212" y="214"/>
                    </a:cubicBezTo>
                    <a:cubicBezTo>
                      <a:pt x="138" y="214"/>
                      <a:pt x="138" y="214"/>
                      <a:pt x="138" y="214"/>
                    </a:cubicBezTo>
                    <a:cubicBezTo>
                      <a:pt x="138" y="215"/>
                      <a:pt x="138" y="217"/>
                      <a:pt x="138" y="218"/>
                    </a:cubicBezTo>
                    <a:cubicBezTo>
                      <a:pt x="138" y="224"/>
                      <a:pt x="140" y="230"/>
                      <a:pt x="143" y="234"/>
                    </a:cubicBezTo>
                    <a:cubicBezTo>
                      <a:pt x="143" y="234"/>
                      <a:pt x="143" y="234"/>
                      <a:pt x="143" y="234"/>
                    </a:cubicBezTo>
                    <a:cubicBezTo>
                      <a:pt x="144" y="235"/>
                      <a:pt x="144" y="235"/>
                      <a:pt x="144" y="235"/>
                    </a:cubicBezTo>
                    <a:cubicBezTo>
                      <a:pt x="144" y="235"/>
                      <a:pt x="144" y="235"/>
                      <a:pt x="144" y="235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6" y="237"/>
                      <a:pt x="146" y="237"/>
                      <a:pt x="146" y="237"/>
                    </a:cubicBezTo>
                    <a:cubicBezTo>
                      <a:pt x="146" y="237"/>
                      <a:pt x="146" y="237"/>
                      <a:pt x="146" y="237"/>
                    </a:cubicBezTo>
                    <a:cubicBezTo>
                      <a:pt x="147" y="237"/>
                      <a:pt x="147" y="238"/>
                      <a:pt x="148" y="238"/>
                    </a:cubicBezTo>
                    <a:cubicBezTo>
                      <a:pt x="148" y="238"/>
                      <a:pt x="148" y="238"/>
                      <a:pt x="148" y="238"/>
                    </a:cubicBezTo>
                    <a:cubicBezTo>
                      <a:pt x="149" y="239"/>
                      <a:pt x="149" y="239"/>
                      <a:pt x="149" y="239"/>
                    </a:cubicBezTo>
                    <a:cubicBezTo>
                      <a:pt x="149" y="239"/>
                      <a:pt x="149" y="239"/>
                      <a:pt x="149" y="239"/>
                    </a:cubicBezTo>
                    <a:cubicBezTo>
                      <a:pt x="150" y="239"/>
                      <a:pt x="150" y="239"/>
                      <a:pt x="150" y="239"/>
                    </a:cubicBezTo>
                    <a:cubicBezTo>
                      <a:pt x="150" y="239"/>
                      <a:pt x="150" y="239"/>
                      <a:pt x="150" y="239"/>
                    </a:cubicBezTo>
                    <a:cubicBezTo>
                      <a:pt x="151" y="239"/>
                      <a:pt x="151" y="239"/>
                      <a:pt x="151" y="239"/>
                    </a:cubicBezTo>
                    <a:cubicBezTo>
                      <a:pt x="151" y="239"/>
                      <a:pt x="151" y="239"/>
                      <a:pt x="151" y="239"/>
                    </a:cubicBezTo>
                    <a:cubicBezTo>
                      <a:pt x="152" y="239"/>
                      <a:pt x="152" y="239"/>
                      <a:pt x="152" y="239"/>
                    </a:cubicBezTo>
                    <a:cubicBezTo>
                      <a:pt x="153" y="240"/>
                      <a:pt x="153" y="240"/>
                      <a:pt x="153" y="240"/>
                    </a:cubicBezTo>
                    <a:cubicBezTo>
                      <a:pt x="153" y="240"/>
                      <a:pt x="153" y="240"/>
                      <a:pt x="154" y="240"/>
                    </a:cubicBezTo>
                    <a:cubicBezTo>
                      <a:pt x="305" y="240"/>
                      <a:pt x="305" y="240"/>
                      <a:pt x="305" y="240"/>
                    </a:cubicBezTo>
                    <a:cubicBezTo>
                      <a:pt x="305" y="313"/>
                      <a:pt x="305" y="313"/>
                      <a:pt x="305" y="313"/>
                    </a:cubicBezTo>
                    <a:cubicBezTo>
                      <a:pt x="355" y="313"/>
                      <a:pt x="355" y="313"/>
                      <a:pt x="355" y="313"/>
                    </a:cubicBezTo>
                    <a:cubicBezTo>
                      <a:pt x="355" y="353"/>
                      <a:pt x="355" y="353"/>
                      <a:pt x="355" y="353"/>
                    </a:cubicBezTo>
                    <a:cubicBezTo>
                      <a:pt x="353" y="353"/>
                      <a:pt x="350" y="353"/>
                      <a:pt x="348" y="353"/>
                    </a:cubicBezTo>
                    <a:cubicBezTo>
                      <a:pt x="319" y="353"/>
                      <a:pt x="295" y="374"/>
                      <a:pt x="292" y="402"/>
                    </a:cubicBezTo>
                    <a:cubicBezTo>
                      <a:pt x="215" y="402"/>
                      <a:pt x="215" y="402"/>
                      <a:pt x="215" y="402"/>
                    </a:cubicBezTo>
                    <a:cubicBezTo>
                      <a:pt x="215" y="338"/>
                      <a:pt x="215" y="338"/>
                      <a:pt x="215" y="338"/>
                    </a:cubicBezTo>
                    <a:cubicBezTo>
                      <a:pt x="142" y="338"/>
                      <a:pt x="142" y="338"/>
                      <a:pt x="142" y="338"/>
                    </a:cubicBezTo>
                    <a:cubicBezTo>
                      <a:pt x="142" y="317"/>
                      <a:pt x="142" y="317"/>
                      <a:pt x="142" y="317"/>
                    </a:cubicBezTo>
                    <a:cubicBezTo>
                      <a:pt x="142" y="313"/>
                      <a:pt x="138" y="309"/>
                      <a:pt x="134" y="309"/>
                    </a:cubicBezTo>
                    <a:cubicBezTo>
                      <a:pt x="8" y="309"/>
                      <a:pt x="8" y="309"/>
                      <a:pt x="8" y="309"/>
                    </a:cubicBezTo>
                    <a:cubicBezTo>
                      <a:pt x="3" y="309"/>
                      <a:pt x="0" y="313"/>
                      <a:pt x="0" y="317"/>
                    </a:cubicBezTo>
                    <a:cubicBezTo>
                      <a:pt x="0" y="548"/>
                      <a:pt x="0" y="548"/>
                      <a:pt x="0" y="548"/>
                    </a:cubicBezTo>
                    <a:cubicBezTo>
                      <a:pt x="0" y="553"/>
                      <a:pt x="3" y="556"/>
                      <a:pt x="8" y="556"/>
                    </a:cubicBezTo>
                    <a:cubicBezTo>
                      <a:pt x="134" y="556"/>
                      <a:pt x="134" y="556"/>
                      <a:pt x="134" y="556"/>
                    </a:cubicBezTo>
                    <a:cubicBezTo>
                      <a:pt x="138" y="556"/>
                      <a:pt x="142" y="553"/>
                      <a:pt x="142" y="548"/>
                    </a:cubicBezTo>
                    <a:cubicBezTo>
                      <a:pt x="142" y="343"/>
                      <a:pt x="142" y="343"/>
                      <a:pt x="142" y="343"/>
                    </a:cubicBezTo>
                    <a:cubicBezTo>
                      <a:pt x="209" y="343"/>
                      <a:pt x="209" y="343"/>
                      <a:pt x="209" y="343"/>
                    </a:cubicBezTo>
                    <a:cubicBezTo>
                      <a:pt x="209" y="408"/>
                      <a:pt x="209" y="408"/>
                      <a:pt x="209" y="408"/>
                    </a:cubicBezTo>
                    <a:cubicBezTo>
                      <a:pt x="292" y="408"/>
                      <a:pt x="292" y="408"/>
                      <a:pt x="292" y="408"/>
                    </a:cubicBezTo>
                    <a:cubicBezTo>
                      <a:pt x="292" y="408"/>
                      <a:pt x="292" y="409"/>
                      <a:pt x="292" y="409"/>
                    </a:cubicBezTo>
                    <a:cubicBezTo>
                      <a:pt x="292" y="435"/>
                      <a:pt x="309" y="456"/>
                      <a:pt x="332" y="463"/>
                    </a:cubicBezTo>
                    <a:cubicBezTo>
                      <a:pt x="332" y="623"/>
                      <a:pt x="332" y="623"/>
                      <a:pt x="332" y="623"/>
                    </a:cubicBezTo>
                    <a:cubicBezTo>
                      <a:pt x="332" y="623"/>
                      <a:pt x="327" y="618"/>
                      <a:pt x="323" y="607"/>
                    </a:cubicBezTo>
                    <a:cubicBezTo>
                      <a:pt x="320" y="567"/>
                      <a:pt x="320" y="567"/>
                      <a:pt x="320" y="567"/>
                    </a:cubicBezTo>
                    <a:cubicBezTo>
                      <a:pt x="320" y="567"/>
                      <a:pt x="314" y="541"/>
                      <a:pt x="299" y="541"/>
                    </a:cubicBezTo>
                    <a:cubicBezTo>
                      <a:pt x="295" y="541"/>
                      <a:pt x="291" y="542"/>
                      <a:pt x="287" y="546"/>
                    </a:cubicBezTo>
                    <a:cubicBezTo>
                      <a:pt x="287" y="548"/>
                      <a:pt x="287" y="548"/>
                      <a:pt x="287" y="548"/>
                    </a:cubicBezTo>
                    <a:cubicBezTo>
                      <a:pt x="287" y="548"/>
                      <a:pt x="287" y="548"/>
                      <a:pt x="287" y="548"/>
                    </a:cubicBezTo>
                    <a:cubicBezTo>
                      <a:pt x="287" y="569"/>
                      <a:pt x="287" y="569"/>
                      <a:pt x="287" y="569"/>
                    </a:cubicBezTo>
                    <a:cubicBezTo>
                      <a:pt x="287" y="569"/>
                      <a:pt x="287" y="569"/>
                      <a:pt x="287" y="569"/>
                    </a:cubicBezTo>
                    <a:cubicBezTo>
                      <a:pt x="288" y="629"/>
                      <a:pt x="288" y="629"/>
                      <a:pt x="288" y="629"/>
                    </a:cubicBezTo>
                    <a:cubicBezTo>
                      <a:pt x="288" y="629"/>
                      <a:pt x="324" y="665"/>
                      <a:pt x="334" y="684"/>
                    </a:cubicBezTo>
                    <a:cubicBezTo>
                      <a:pt x="345" y="704"/>
                      <a:pt x="365" y="711"/>
                      <a:pt x="366" y="711"/>
                    </a:cubicBezTo>
                    <a:cubicBezTo>
                      <a:pt x="367" y="711"/>
                      <a:pt x="485" y="711"/>
                      <a:pt x="485" y="711"/>
                    </a:cubicBezTo>
                    <a:cubicBezTo>
                      <a:pt x="485" y="711"/>
                      <a:pt x="514" y="703"/>
                      <a:pt x="515" y="663"/>
                    </a:cubicBezTo>
                    <a:cubicBezTo>
                      <a:pt x="515" y="532"/>
                      <a:pt x="515" y="532"/>
                      <a:pt x="515" y="532"/>
                    </a:cubicBezTo>
                    <a:cubicBezTo>
                      <a:pt x="515" y="531"/>
                      <a:pt x="516" y="529"/>
                      <a:pt x="516" y="528"/>
                    </a:cubicBezTo>
                    <a:cubicBezTo>
                      <a:pt x="516" y="518"/>
                      <a:pt x="507" y="510"/>
                      <a:pt x="497" y="510"/>
                    </a:cubicBezTo>
                    <a:cubicBezTo>
                      <a:pt x="488" y="510"/>
                      <a:pt x="480" y="517"/>
                      <a:pt x="479" y="526"/>
                    </a:cubicBezTo>
                    <a:cubicBezTo>
                      <a:pt x="469" y="526"/>
                      <a:pt x="469" y="526"/>
                      <a:pt x="469" y="526"/>
                    </a:cubicBezTo>
                    <a:cubicBezTo>
                      <a:pt x="469" y="505"/>
                      <a:pt x="469" y="505"/>
                      <a:pt x="469" y="505"/>
                    </a:cubicBezTo>
                    <a:cubicBezTo>
                      <a:pt x="469" y="505"/>
                      <a:pt x="469" y="505"/>
                      <a:pt x="469" y="505"/>
                    </a:cubicBezTo>
                    <a:cubicBezTo>
                      <a:pt x="469" y="504"/>
                      <a:pt x="469" y="504"/>
                      <a:pt x="469" y="504"/>
                    </a:cubicBezTo>
                    <a:cubicBezTo>
                      <a:pt x="469" y="494"/>
                      <a:pt x="461" y="486"/>
                      <a:pt x="451" y="486"/>
                    </a:cubicBezTo>
                    <a:cubicBezTo>
                      <a:pt x="448" y="486"/>
                      <a:pt x="448" y="486"/>
                      <a:pt x="448" y="486"/>
                    </a:cubicBezTo>
                    <a:cubicBezTo>
                      <a:pt x="438" y="486"/>
                      <a:pt x="430" y="494"/>
                      <a:pt x="430" y="504"/>
                    </a:cubicBezTo>
                    <a:cubicBezTo>
                      <a:pt x="430" y="505"/>
                      <a:pt x="430" y="505"/>
                      <a:pt x="430" y="505"/>
                    </a:cubicBezTo>
                    <a:cubicBezTo>
                      <a:pt x="430" y="505"/>
                      <a:pt x="430" y="505"/>
                      <a:pt x="430" y="505"/>
                    </a:cubicBezTo>
                    <a:cubicBezTo>
                      <a:pt x="430" y="524"/>
                      <a:pt x="430" y="524"/>
                      <a:pt x="430" y="524"/>
                    </a:cubicBezTo>
                    <a:cubicBezTo>
                      <a:pt x="419" y="524"/>
                      <a:pt x="419" y="524"/>
                      <a:pt x="419" y="524"/>
                    </a:cubicBezTo>
                    <a:cubicBezTo>
                      <a:pt x="419" y="491"/>
                      <a:pt x="419" y="491"/>
                      <a:pt x="419" y="491"/>
                    </a:cubicBezTo>
                    <a:cubicBezTo>
                      <a:pt x="419" y="491"/>
                      <a:pt x="419" y="491"/>
                      <a:pt x="419" y="491"/>
                    </a:cubicBezTo>
                    <a:cubicBezTo>
                      <a:pt x="418" y="481"/>
                      <a:pt x="410" y="473"/>
                      <a:pt x="400" y="473"/>
                    </a:cubicBezTo>
                    <a:cubicBezTo>
                      <a:pt x="399" y="473"/>
                      <a:pt x="399" y="473"/>
                      <a:pt x="399" y="473"/>
                    </a:cubicBezTo>
                    <a:cubicBezTo>
                      <a:pt x="389" y="473"/>
                      <a:pt x="381" y="481"/>
                      <a:pt x="381" y="490"/>
                    </a:cubicBezTo>
                    <a:cubicBezTo>
                      <a:pt x="380" y="491"/>
                      <a:pt x="380" y="491"/>
                      <a:pt x="380" y="491"/>
                    </a:cubicBezTo>
                    <a:cubicBezTo>
                      <a:pt x="380" y="524"/>
                      <a:pt x="380" y="524"/>
                      <a:pt x="380" y="524"/>
                    </a:cubicBezTo>
                    <a:cubicBezTo>
                      <a:pt x="369" y="524"/>
                      <a:pt x="369" y="524"/>
                      <a:pt x="369" y="524"/>
                    </a:cubicBezTo>
                    <a:cubicBezTo>
                      <a:pt x="369" y="462"/>
                      <a:pt x="369" y="462"/>
                      <a:pt x="369" y="462"/>
                    </a:cubicBezTo>
                    <a:cubicBezTo>
                      <a:pt x="390" y="453"/>
                      <a:pt x="404" y="433"/>
                      <a:pt x="404" y="409"/>
                    </a:cubicBezTo>
                    <a:cubicBezTo>
                      <a:pt x="404" y="405"/>
                      <a:pt x="404" y="402"/>
                      <a:pt x="403" y="398"/>
                    </a:cubicBezTo>
                    <a:cubicBezTo>
                      <a:pt x="445" y="398"/>
                      <a:pt x="445" y="398"/>
                      <a:pt x="445" y="398"/>
                    </a:cubicBezTo>
                    <a:cubicBezTo>
                      <a:pt x="445" y="449"/>
                      <a:pt x="445" y="449"/>
                      <a:pt x="445" y="449"/>
                    </a:cubicBezTo>
                    <a:cubicBezTo>
                      <a:pt x="495" y="449"/>
                      <a:pt x="495" y="449"/>
                      <a:pt x="495" y="449"/>
                    </a:cubicBezTo>
                    <a:cubicBezTo>
                      <a:pt x="536" y="479"/>
                      <a:pt x="536" y="479"/>
                      <a:pt x="536" y="479"/>
                    </a:cubicBezTo>
                    <a:cubicBezTo>
                      <a:pt x="536" y="518"/>
                      <a:pt x="536" y="518"/>
                      <a:pt x="536" y="518"/>
                    </a:cubicBezTo>
                    <a:cubicBezTo>
                      <a:pt x="635" y="518"/>
                      <a:pt x="635" y="518"/>
                      <a:pt x="635" y="518"/>
                    </a:cubicBezTo>
                    <a:cubicBezTo>
                      <a:pt x="646" y="541"/>
                      <a:pt x="669" y="557"/>
                      <a:pt x="697" y="557"/>
                    </a:cubicBezTo>
                    <a:cubicBezTo>
                      <a:pt x="735" y="557"/>
                      <a:pt x="766" y="525"/>
                      <a:pt x="766" y="487"/>
                    </a:cubicBezTo>
                    <a:cubicBezTo>
                      <a:pt x="766" y="449"/>
                      <a:pt x="735" y="418"/>
                      <a:pt x="697" y="418"/>
                    </a:cubicBezTo>
                    <a:cubicBezTo>
                      <a:pt x="658" y="418"/>
                      <a:pt x="627" y="449"/>
                      <a:pt x="627" y="487"/>
                    </a:cubicBezTo>
                    <a:cubicBezTo>
                      <a:pt x="627" y="496"/>
                      <a:pt x="629" y="505"/>
                      <a:pt x="632" y="513"/>
                    </a:cubicBezTo>
                    <a:cubicBezTo>
                      <a:pt x="541" y="513"/>
                      <a:pt x="541" y="513"/>
                      <a:pt x="541" y="513"/>
                    </a:cubicBezTo>
                    <a:cubicBezTo>
                      <a:pt x="541" y="477"/>
                      <a:pt x="541" y="477"/>
                      <a:pt x="541" y="477"/>
                    </a:cubicBezTo>
                    <a:cubicBezTo>
                      <a:pt x="497" y="444"/>
                      <a:pt x="497" y="444"/>
                      <a:pt x="497" y="444"/>
                    </a:cubicBezTo>
                    <a:cubicBezTo>
                      <a:pt x="450" y="444"/>
                      <a:pt x="450" y="444"/>
                      <a:pt x="450" y="444"/>
                    </a:cubicBezTo>
                    <a:cubicBezTo>
                      <a:pt x="450" y="398"/>
                      <a:pt x="450" y="398"/>
                      <a:pt x="450" y="398"/>
                    </a:cubicBezTo>
                    <a:cubicBezTo>
                      <a:pt x="501" y="398"/>
                      <a:pt x="501" y="398"/>
                      <a:pt x="501" y="398"/>
                    </a:cubicBezTo>
                    <a:cubicBezTo>
                      <a:pt x="502" y="436"/>
                      <a:pt x="533" y="466"/>
                      <a:pt x="570" y="466"/>
                    </a:cubicBezTo>
                    <a:cubicBezTo>
                      <a:pt x="609" y="466"/>
                      <a:pt x="640" y="434"/>
                      <a:pt x="640" y="396"/>
                    </a:cubicBezTo>
                    <a:cubicBezTo>
                      <a:pt x="640" y="358"/>
                      <a:pt x="609" y="327"/>
                      <a:pt x="570" y="327"/>
                    </a:cubicBezTo>
                    <a:cubicBezTo>
                      <a:pt x="533" y="327"/>
                      <a:pt x="502" y="357"/>
                      <a:pt x="501" y="394"/>
                    </a:cubicBezTo>
                    <a:cubicBezTo>
                      <a:pt x="450" y="394"/>
                      <a:pt x="450" y="394"/>
                      <a:pt x="450" y="394"/>
                    </a:cubicBezTo>
                    <a:cubicBezTo>
                      <a:pt x="450" y="299"/>
                      <a:pt x="450" y="299"/>
                      <a:pt x="450" y="299"/>
                    </a:cubicBezTo>
                    <a:cubicBezTo>
                      <a:pt x="651" y="299"/>
                      <a:pt x="651" y="299"/>
                      <a:pt x="651" y="299"/>
                    </a:cubicBezTo>
                    <a:cubicBezTo>
                      <a:pt x="649" y="305"/>
                      <a:pt x="648" y="313"/>
                      <a:pt x="648" y="320"/>
                    </a:cubicBezTo>
                    <a:cubicBezTo>
                      <a:pt x="648" y="358"/>
                      <a:pt x="679" y="389"/>
                      <a:pt x="717" y="389"/>
                    </a:cubicBezTo>
                    <a:cubicBezTo>
                      <a:pt x="756" y="389"/>
                      <a:pt x="787" y="358"/>
                      <a:pt x="787" y="320"/>
                    </a:cubicBezTo>
                    <a:cubicBezTo>
                      <a:pt x="787" y="282"/>
                      <a:pt x="756" y="250"/>
                      <a:pt x="717" y="250"/>
                    </a:cubicBezTo>
                    <a:cubicBezTo>
                      <a:pt x="688" y="250"/>
                      <a:pt x="664" y="268"/>
                      <a:pt x="653" y="294"/>
                    </a:cubicBezTo>
                    <a:cubicBezTo>
                      <a:pt x="445" y="294"/>
                      <a:pt x="445" y="294"/>
                      <a:pt x="445" y="294"/>
                    </a:cubicBezTo>
                    <a:cubicBezTo>
                      <a:pt x="445" y="394"/>
                      <a:pt x="445" y="394"/>
                      <a:pt x="445" y="394"/>
                    </a:cubicBezTo>
                    <a:cubicBezTo>
                      <a:pt x="402" y="394"/>
                      <a:pt x="402" y="394"/>
                      <a:pt x="402" y="394"/>
                    </a:cubicBezTo>
                    <a:cubicBezTo>
                      <a:pt x="397" y="374"/>
                      <a:pt x="381" y="359"/>
                      <a:pt x="361" y="354"/>
                    </a:cubicBezTo>
                    <a:cubicBezTo>
                      <a:pt x="361" y="308"/>
                      <a:pt x="361" y="308"/>
                      <a:pt x="361" y="308"/>
                    </a:cubicBezTo>
                    <a:cubicBezTo>
                      <a:pt x="311" y="308"/>
                      <a:pt x="311" y="308"/>
                      <a:pt x="311" y="308"/>
                    </a:cubicBezTo>
                    <a:cubicBezTo>
                      <a:pt x="311" y="240"/>
                      <a:pt x="311" y="240"/>
                      <a:pt x="311" y="240"/>
                    </a:cubicBezTo>
                    <a:cubicBezTo>
                      <a:pt x="581" y="240"/>
                      <a:pt x="581" y="240"/>
                      <a:pt x="581" y="240"/>
                    </a:cubicBezTo>
                    <a:cubicBezTo>
                      <a:pt x="582" y="240"/>
                      <a:pt x="582" y="240"/>
                      <a:pt x="582" y="240"/>
                    </a:cubicBezTo>
                    <a:cubicBezTo>
                      <a:pt x="583" y="239"/>
                      <a:pt x="583" y="239"/>
                      <a:pt x="583" y="239"/>
                    </a:cubicBezTo>
                    <a:cubicBezTo>
                      <a:pt x="584" y="239"/>
                      <a:pt x="584" y="239"/>
                      <a:pt x="584" y="239"/>
                    </a:cubicBezTo>
                    <a:cubicBezTo>
                      <a:pt x="584" y="239"/>
                      <a:pt x="584" y="239"/>
                      <a:pt x="584" y="239"/>
                    </a:cubicBezTo>
                    <a:cubicBezTo>
                      <a:pt x="585" y="239"/>
                      <a:pt x="585" y="239"/>
                      <a:pt x="585" y="239"/>
                    </a:cubicBezTo>
                    <a:cubicBezTo>
                      <a:pt x="585" y="239"/>
                      <a:pt x="585" y="239"/>
                      <a:pt x="585" y="239"/>
                    </a:cubicBezTo>
                    <a:cubicBezTo>
                      <a:pt x="586" y="239"/>
                      <a:pt x="586" y="239"/>
                      <a:pt x="586" y="239"/>
                    </a:cubicBezTo>
                    <a:cubicBezTo>
                      <a:pt x="586" y="239"/>
                      <a:pt x="586" y="239"/>
                      <a:pt x="586" y="239"/>
                    </a:cubicBezTo>
                    <a:cubicBezTo>
                      <a:pt x="587" y="238"/>
                      <a:pt x="587" y="238"/>
                      <a:pt x="587" y="238"/>
                    </a:cubicBezTo>
                    <a:cubicBezTo>
                      <a:pt x="587" y="238"/>
                      <a:pt x="587" y="238"/>
                      <a:pt x="587" y="238"/>
                    </a:cubicBezTo>
                    <a:cubicBezTo>
                      <a:pt x="588" y="238"/>
                      <a:pt x="588" y="238"/>
                      <a:pt x="588" y="238"/>
                    </a:cubicBezTo>
                    <a:cubicBezTo>
                      <a:pt x="588" y="238"/>
                      <a:pt x="588" y="238"/>
                      <a:pt x="588" y="238"/>
                    </a:cubicBezTo>
                    <a:cubicBezTo>
                      <a:pt x="589" y="237"/>
                      <a:pt x="589" y="237"/>
                      <a:pt x="589" y="237"/>
                    </a:cubicBezTo>
                    <a:cubicBezTo>
                      <a:pt x="589" y="237"/>
                      <a:pt x="589" y="237"/>
                      <a:pt x="589" y="237"/>
                    </a:cubicBezTo>
                    <a:cubicBezTo>
                      <a:pt x="590" y="236"/>
                      <a:pt x="590" y="236"/>
                      <a:pt x="590" y="236"/>
                    </a:cubicBezTo>
                    <a:cubicBezTo>
                      <a:pt x="590" y="236"/>
                      <a:pt x="590" y="236"/>
                      <a:pt x="590" y="236"/>
                    </a:cubicBezTo>
                    <a:cubicBezTo>
                      <a:pt x="591" y="235"/>
                      <a:pt x="591" y="235"/>
                      <a:pt x="591" y="235"/>
                    </a:cubicBezTo>
                    <a:cubicBezTo>
                      <a:pt x="591" y="235"/>
                      <a:pt x="591" y="235"/>
                      <a:pt x="591" y="235"/>
                    </a:cubicBezTo>
                    <a:cubicBezTo>
                      <a:pt x="592" y="234"/>
                      <a:pt x="592" y="234"/>
                      <a:pt x="592" y="234"/>
                    </a:cubicBezTo>
                    <a:cubicBezTo>
                      <a:pt x="592" y="234"/>
                      <a:pt x="592" y="234"/>
                      <a:pt x="592" y="234"/>
                    </a:cubicBezTo>
                    <a:cubicBezTo>
                      <a:pt x="593" y="233"/>
                      <a:pt x="593" y="233"/>
                      <a:pt x="593" y="233"/>
                    </a:cubicBezTo>
                    <a:cubicBezTo>
                      <a:pt x="593" y="233"/>
                      <a:pt x="593" y="233"/>
                      <a:pt x="593" y="233"/>
                    </a:cubicBezTo>
                    <a:cubicBezTo>
                      <a:pt x="593" y="232"/>
                      <a:pt x="593" y="232"/>
                      <a:pt x="593" y="232"/>
                    </a:cubicBezTo>
                    <a:cubicBezTo>
                      <a:pt x="593" y="232"/>
                      <a:pt x="593" y="232"/>
                      <a:pt x="593" y="232"/>
                    </a:cubicBezTo>
                    <a:cubicBezTo>
                      <a:pt x="594" y="232"/>
                      <a:pt x="594" y="232"/>
                      <a:pt x="594" y="232"/>
                    </a:cubicBezTo>
                    <a:cubicBezTo>
                      <a:pt x="594" y="231"/>
                      <a:pt x="594" y="231"/>
                      <a:pt x="594" y="231"/>
                    </a:cubicBezTo>
                    <a:cubicBezTo>
                      <a:pt x="594" y="232"/>
                      <a:pt x="594" y="232"/>
                      <a:pt x="594" y="232"/>
                    </a:cubicBezTo>
                    <a:cubicBezTo>
                      <a:pt x="594" y="231"/>
                      <a:pt x="594" y="231"/>
                      <a:pt x="594" y="231"/>
                    </a:cubicBezTo>
                    <a:cubicBezTo>
                      <a:pt x="594" y="231"/>
                      <a:pt x="594" y="230"/>
                      <a:pt x="595" y="230"/>
                    </a:cubicBezTo>
                    <a:cubicBezTo>
                      <a:pt x="595" y="230"/>
                      <a:pt x="595" y="230"/>
                      <a:pt x="595" y="230"/>
                    </a:cubicBezTo>
                    <a:cubicBezTo>
                      <a:pt x="595" y="229"/>
                      <a:pt x="595" y="229"/>
                      <a:pt x="595" y="228"/>
                    </a:cubicBezTo>
                    <a:cubicBezTo>
                      <a:pt x="595" y="228"/>
                      <a:pt x="595" y="228"/>
                      <a:pt x="595" y="228"/>
                    </a:cubicBezTo>
                    <a:cubicBezTo>
                      <a:pt x="596" y="228"/>
                      <a:pt x="596" y="227"/>
                      <a:pt x="596" y="227"/>
                    </a:cubicBezTo>
                    <a:cubicBezTo>
                      <a:pt x="596" y="227"/>
                      <a:pt x="596" y="227"/>
                      <a:pt x="596" y="227"/>
                    </a:cubicBezTo>
                    <a:cubicBezTo>
                      <a:pt x="596" y="227"/>
                      <a:pt x="596" y="227"/>
                      <a:pt x="596" y="227"/>
                    </a:cubicBezTo>
                    <a:cubicBezTo>
                      <a:pt x="597" y="224"/>
                      <a:pt x="597" y="221"/>
                      <a:pt x="597" y="218"/>
                    </a:cubicBezTo>
                    <a:cubicBezTo>
                      <a:pt x="597" y="217"/>
                      <a:pt x="597" y="215"/>
                      <a:pt x="597" y="214"/>
                    </a:cubicBezTo>
                    <a:cubicBezTo>
                      <a:pt x="522" y="214"/>
                      <a:pt x="522" y="214"/>
                      <a:pt x="522" y="214"/>
                    </a:cubicBezTo>
                    <a:cubicBezTo>
                      <a:pt x="527" y="212"/>
                      <a:pt x="531" y="206"/>
                      <a:pt x="531" y="200"/>
                    </a:cubicBezTo>
                    <a:cubicBezTo>
                      <a:pt x="531" y="15"/>
                      <a:pt x="531" y="15"/>
                      <a:pt x="531" y="15"/>
                    </a:cubicBezTo>
                    <a:cubicBezTo>
                      <a:pt x="531" y="7"/>
                      <a:pt x="525" y="0"/>
                      <a:pt x="51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36"/>
              <p:cNvSpPr>
                <a:spLocks/>
              </p:cNvSpPr>
              <p:nvPr/>
            </p:nvSpPr>
            <p:spPr bwMode="auto">
              <a:xfrm>
                <a:off x="7669213" y="4792663"/>
                <a:ext cx="22225" cy="30163"/>
              </a:xfrm>
              <a:custGeom>
                <a:avLst/>
                <a:gdLst>
                  <a:gd name="T0" fmla="*/ 6 w 9"/>
                  <a:gd name="T1" fmla="*/ 0 h 12"/>
                  <a:gd name="T2" fmla="*/ 0 w 9"/>
                  <a:gd name="T3" fmla="*/ 6 h 12"/>
                  <a:gd name="T4" fmla="*/ 6 w 9"/>
                  <a:gd name="T5" fmla="*/ 12 h 12"/>
                  <a:gd name="T6" fmla="*/ 9 w 9"/>
                  <a:gd name="T7" fmla="*/ 10 h 12"/>
                  <a:gd name="T8" fmla="*/ 8 w 9"/>
                  <a:gd name="T9" fmla="*/ 9 h 12"/>
                  <a:gd name="T10" fmla="*/ 6 w 9"/>
                  <a:gd name="T11" fmla="*/ 10 h 12"/>
                  <a:gd name="T12" fmla="*/ 3 w 9"/>
                  <a:gd name="T13" fmla="*/ 6 h 12"/>
                  <a:gd name="T14" fmla="*/ 6 w 9"/>
                  <a:gd name="T15" fmla="*/ 2 h 12"/>
                  <a:gd name="T16" fmla="*/ 8 w 9"/>
                  <a:gd name="T17" fmla="*/ 3 h 12"/>
                  <a:gd name="T18" fmla="*/ 9 w 9"/>
                  <a:gd name="T19" fmla="*/ 2 h 12"/>
                  <a:gd name="T20" fmla="*/ 6 w 9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2">
                    <a:moveTo>
                      <a:pt x="6" y="0"/>
                    </a:moveTo>
                    <a:cubicBezTo>
                      <a:pt x="3" y="0"/>
                      <a:pt x="0" y="2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ubicBezTo>
                      <a:pt x="7" y="12"/>
                      <a:pt x="8" y="11"/>
                      <a:pt x="9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4" y="10"/>
                      <a:pt x="3" y="9"/>
                      <a:pt x="3" y="6"/>
                    </a:cubicBezTo>
                    <a:cubicBezTo>
                      <a:pt x="3" y="4"/>
                      <a:pt x="4" y="2"/>
                      <a:pt x="6" y="2"/>
                    </a:cubicBezTo>
                    <a:cubicBezTo>
                      <a:pt x="7" y="2"/>
                      <a:pt x="7" y="3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7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37"/>
              <p:cNvSpPr>
                <a:spLocks/>
              </p:cNvSpPr>
              <p:nvPr/>
            </p:nvSpPr>
            <p:spPr bwMode="auto">
              <a:xfrm>
                <a:off x="6069013" y="4683125"/>
                <a:ext cx="195263" cy="33338"/>
              </a:xfrm>
              <a:custGeom>
                <a:avLst/>
                <a:gdLst>
                  <a:gd name="T0" fmla="*/ 31 w 80"/>
                  <a:gd name="T1" fmla="*/ 0 h 14"/>
                  <a:gd name="T2" fmla="*/ 10 w 80"/>
                  <a:gd name="T3" fmla="*/ 0 h 14"/>
                  <a:gd name="T4" fmla="*/ 0 w 80"/>
                  <a:gd name="T5" fmla="*/ 8 h 14"/>
                  <a:gd name="T6" fmla="*/ 0 w 80"/>
                  <a:gd name="T7" fmla="*/ 14 h 14"/>
                  <a:gd name="T8" fmla="*/ 4 w 80"/>
                  <a:gd name="T9" fmla="*/ 14 h 14"/>
                  <a:gd name="T10" fmla="*/ 4 w 80"/>
                  <a:gd name="T11" fmla="*/ 11 h 14"/>
                  <a:gd name="T12" fmla="*/ 11 w 80"/>
                  <a:gd name="T13" fmla="*/ 4 h 14"/>
                  <a:gd name="T14" fmla="*/ 38 w 80"/>
                  <a:gd name="T15" fmla="*/ 4 h 14"/>
                  <a:gd name="T16" fmla="*/ 74 w 80"/>
                  <a:gd name="T17" fmla="*/ 4 h 14"/>
                  <a:gd name="T18" fmla="*/ 80 w 80"/>
                  <a:gd name="T19" fmla="*/ 4 h 14"/>
                  <a:gd name="T20" fmla="*/ 80 w 80"/>
                  <a:gd name="T21" fmla="*/ 0 h 14"/>
                  <a:gd name="T22" fmla="*/ 68 w 80"/>
                  <a:gd name="T23" fmla="*/ 0 h 14"/>
                  <a:gd name="T24" fmla="*/ 31 w 80"/>
                  <a:gd name="T2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0" h="14">
                    <a:moveTo>
                      <a:pt x="31" y="0"/>
                    </a:moveTo>
                    <a:cubicBezTo>
                      <a:pt x="24" y="0"/>
                      <a:pt x="17" y="0"/>
                      <a:pt x="10" y="0"/>
                    </a:cubicBezTo>
                    <a:cubicBezTo>
                      <a:pt x="4" y="0"/>
                      <a:pt x="1" y="3"/>
                      <a:pt x="0" y="8"/>
                    </a:cubicBezTo>
                    <a:cubicBezTo>
                      <a:pt x="0" y="10"/>
                      <a:pt x="0" y="12"/>
                      <a:pt x="0" y="14"/>
                    </a:cubicBezTo>
                    <a:cubicBezTo>
                      <a:pt x="2" y="14"/>
                      <a:pt x="3" y="14"/>
                      <a:pt x="4" y="14"/>
                    </a:cubicBezTo>
                    <a:cubicBezTo>
                      <a:pt x="4" y="13"/>
                      <a:pt x="4" y="12"/>
                      <a:pt x="4" y="11"/>
                    </a:cubicBezTo>
                    <a:cubicBezTo>
                      <a:pt x="4" y="5"/>
                      <a:pt x="5" y="4"/>
                      <a:pt x="11" y="4"/>
                    </a:cubicBezTo>
                    <a:cubicBezTo>
                      <a:pt x="20" y="4"/>
                      <a:pt x="29" y="4"/>
                      <a:pt x="38" y="4"/>
                    </a:cubicBezTo>
                    <a:cubicBezTo>
                      <a:pt x="50" y="4"/>
                      <a:pt x="62" y="4"/>
                      <a:pt x="74" y="4"/>
                    </a:cubicBezTo>
                    <a:cubicBezTo>
                      <a:pt x="76" y="4"/>
                      <a:pt x="78" y="4"/>
                      <a:pt x="80" y="4"/>
                    </a:cubicBezTo>
                    <a:cubicBezTo>
                      <a:pt x="80" y="3"/>
                      <a:pt x="80" y="2"/>
                      <a:pt x="80" y="0"/>
                    </a:cubicBezTo>
                    <a:cubicBezTo>
                      <a:pt x="75" y="0"/>
                      <a:pt x="72" y="0"/>
                      <a:pt x="68" y="0"/>
                    </a:cubicBezTo>
                    <a:cubicBezTo>
                      <a:pt x="55" y="0"/>
                      <a:pt x="43" y="0"/>
                      <a:pt x="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38"/>
              <p:cNvSpPr>
                <a:spLocks/>
              </p:cNvSpPr>
              <p:nvPr/>
            </p:nvSpPr>
            <p:spPr bwMode="auto">
              <a:xfrm>
                <a:off x="6149975" y="4697413"/>
                <a:ext cx="22225" cy="22225"/>
              </a:xfrm>
              <a:custGeom>
                <a:avLst/>
                <a:gdLst>
                  <a:gd name="T0" fmla="*/ 4 w 9"/>
                  <a:gd name="T1" fmla="*/ 0 h 9"/>
                  <a:gd name="T2" fmla="*/ 4 w 9"/>
                  <a:gd name="T3" fmla="*/ 0 h 9"/>
                  <a:gd name="T4" fmla="*/ 0 w 9"/>
                  <a:gd name="T5" fmla="*/ 4 h 9"/>
                  <a:gd name="T6" fmla="*/ 4 w 9"/>
                  <a:gd name="T7" fmla="*/ 9 h 9"/>
                  <a:gd name="T8" fmla="*/ 5 w 9"/>
                  <a:gd name="T9" fmla="*/ 9 h 9"/>
                  <a:gd name="T10" fmla="*/ 9 w 9"/>
                  <a:gd name="T11" fmla="*/ 4 h 9"/>
                  <a:gd name="T12" fmla="*/ 4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39"/>
              <p:cNvSpPr>
                <a:spLocks/>
              </p:cNvSpPr>
              <p:nvPr/>
            </p:nvSpPr>
            <p:spPr bwMode="auto">
              <a:xfrm>
                <a:off x="6088063" y="4697413"/>
                <a:ext cx="22225" cy="22225"/>
              </a:xfrm>
              <a:custGeom>
                <a:avLst/>
                <a:gdLst>
                  <a:gd name="T0" fmla="*/ 4 w 9"/>
                  <a:gd name="T1" fmla="*/ 0 h 9"/>
                  <a:gd name="T2" fmla="*/ 4 w 9"/>
                  <a:gd name="T3" fmla="*/ 0 h 9"/>
                  <a:gd name="T4" fmla="*/ 0 w 9"/>
                  <a:gd name="T5" fmla="*/ 4 h 9"/>
                  <a:gd name="T6" fmla="*/ 4 w 9"/>
                  <a:gd name="T7" fmla="*/ 9 h 9"/>
                  <a:gd name="T8" fmla="*/ 4 w 9"/>
                  <a:gd name="T9" fmla="*/ 9 h 9"/>
                  <a:gd name="T10" fmla="*/ 9 w 9"/>
                  <a:gd name="T11" fmla="*/ 4 h 9"/>
                  <a:gd name="T12" fmla="*/ 4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40"/>
              <p:cNvSpPr>
                <a:spLocks/>
              </p:cNvSpPr>
              <p:nvPr/>
            </p:nvSpPr>
            <p:spPr bwMode="auto">
              <a:xfrm>
                <a:off x="6178550" y="4697413"/>
                <a:ext cx="25400" cy="22225"/>
              </a:xfrm>
              <a:custGeom>
                <a:avLst/>
                <a:gdLst>
                  <a:gd name="T0" fmla="*/ 5 w 10"/>
                  <a:gd name="T1" fmla="*/ 0 h 9"/>
                  <a:gd name="T2" fmla="*/ 1 w 10"/>
                  <a:gd name="T3" fmla="*/ 4 h 9"/>
                  <a:gd name="T4" fmla="*/ 5 w 10"/>
                  <a:gd name="T5" fmla="*/ 9 h 9"/>
                  <a:gd name="T6" fmla="*/ 5 w 10"/>
                  <a:gd name="T7" fmla="*/ 9 h 9"/>
                  <a:gd name="T8" fmla="*/ 10 w 10"/>
                  <a:gd name="T9" fmla="*/ 4 h 9"/>
                  <a:gd name="T10" fmla="*/ 5 w 10"/>
                  <a:gd name="T11" fmla="*/ 0 h 9"/>
                  <a:gd name="T12" fmla="*/ 5 w 10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cubicBezTo>
                      <a:pt x="3" y="0"/>
                      <a:pt x="1" y="2"/>
                      <a:pt x="1" y="4"/>
                    </a:cubicBezTo>
                    <a:cubicBezTo>
                      <a:pt x="0" y="7"/>
                      <a:pt x="2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10" y="4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41"/>
              <p:cNvSpPr>
                <a:spLocks/>
              </p:cNvSpPr>
              <p:nvPr/>
            </p:nvSpPr>
            <p:spPr bwMode="auto">
              <a:xfrm>
                <a:off x="6210300" y="4697413"/>
                <a:ext cx="22225" cy="22225"/>
              </a:xfrm>
              <a:custGeom>
                <a:avLst/>
                <a:gdLst>
                  <a:gd name="T0" fmla="*/ 5 w 9"/>
                  <a:gd name="T1" fmla="*/ 0 h 9"/>
                  <a:gd name="T2" fmla="*/ 4 w 9"/>
                  <a:gd name="T3" fmla="*/ 0 h 9"/>
                  <a:gd name="T4" fmla="*/ 0 w 9"/>
                  <a:gd name="T5" fmla="*/ 4 h 9"/>
                  <a:gd name="T6" fmla="*/ 5 w 9"/>
                  <a:gd name="T7" fmla="*/ 9 h 9"/>
                  <a:gd name="T8" fmla="*/ 5 w 9"/>
                  <a:gd name="T9" fmla="*/ 9 h 9"/>
                  <a:gd name="T10" fmla="*/ 9 w 9"/>
                  <a:gd name="T11" fmla="*/ 4 h 9"/>
                  <a:gd name="T12" fmla="*/ 5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42"/>
              <p:cNvSpPr>
                <a:spLocks/>
              </p:cNvSpPr>
              <p:nvPr/>
            </p:nvSpPr>
            <p:spPr bwMode="auto">
              <a:xfrm>
                <a:off x="6118225" y="4697413"/>
                <a:ext cx="22225" cy="22225"/>
              </a:xfrm>
              <a:custGeom>
                <a:avLst/>
                <a:gdLst>
                  <a:gd name="T0" fmla="*/ 5 w 9"/>
                  <a:gd name="T1" fmla="*/ 0 h 9"/>
                  <a:gd name="T2" fmla="*/ 0 w 9"/>
                  <a:gd name="T3" fmla="*/ 4 h 9"/>
                  <a:gd name="T4" fmla="*/ 4 w 9"/>
                  <a:gd name="T5" fmla="*/ 9 h 9"/>
                  <a:gd name="T6" fmla="*/ 5 w 9"/>
                  <a:gd name="T7" fmla="*/ 9 h 9"/>
                  <a:gd name="T8" fmla="*/ 9 w 9"/>
                  <a:gd name="T9" fmla="*/ 5 h 9"/>
                  <a:gd name="T10" fmla="*/ 5 w 9"/>
                  <a:gd name="T11" fmla="*/ 0 h 9"/>
                  <a:gd name="T12" fmla="*/ 5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9" y="5"/>
                    </a:cubicBezTo>
                    <a:cubicBezTo>
                      <a:pt x="9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43"/>
              <p:cNvSpPr>
                <a:spLocks/>
              </p:cNvSpPr>
              <p:nvPr/>
            </p:nvSpPr>
            <p:spPr bwMode="auto">
              <a:xfrm>
                <a:off x="6242050" y="4697413"/>
                <a:ext cx="22225" cy="22225"/>
              </a:xfrm>
              <a:custGeom>
                <a:avLst/>
                <a:gdLst>
                  <a:gd name="T0" fmla="*/ 4 w 9"/>
                  <a:gd name="T1" fmla="*/ 0 h 9"/>
                  <a:gd name="T2" fmla="*/ 4 w 9"/>
                  <a:gd name="T3" fmla="*/ 0 h 9"/>
                  <a:gd name="T4" fmla="*/ 0 w 9"/>
                  <a:gd name="T5" fmla="*/ 4 h 9"/>
                  <a:gd name="T6" fmla="*/ 4 w 9"/>
                  <a:gd name="T7" fmla="*/ 9 h 9"/>
                  <a:gd name="T8" fmla="*/ 4 w 9"/>
                  <a:gd name="T9" fmla="*/ 9 h 9"/>
                  <a:gd name="T10" fmla="*/ 9 w 9"/>
                  <a:gd name="T11" fmla="*/ 4 h 9"/>
                  <a:gd name="T12" fmla="*/ 4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44"/>
              <p:cNvSpPr>
                <a:spLocks/>
              </p:cNvSpPr>
              <p:nvPr/>
            </p:nvSpPr>
            <p:spPr bwMode="auto">
              <a:xfrm>
                <a:off x="6181725" y="4611688"/>
                <a:ext cx="80963" cy="65088"/>
              </a:xfrm>
              <a:custGeom>
                <a:avLst/>
                <a:gdLst>
                  <a:gd name="T0" fmla="*/ 7 w 33"/>
                  <a:gd name="T1" fmla="*/ 0 h 27"/>
                  <a:gd name="T2" fmla="*/ 2 w 33"/>
                  <a:gd name="T3" fmla="*/ 0 h 27"/>
                  <a:gd name="T4" fmla="*/ 0 w 33"/>
                  <a:gd name="T5" fmla="*/ 2 h 27"/>
                  <a:gd name="T6" fmla="*/ 0 w 33"/>
                  <a:gd name="T7" fmla="*/ 24 h 27"/>
                  <a:gd name="T8" fmla="*/ 3 w 33"/>
                  <a:gd name="T9" fmla="*/ 27 h 27"/>
                  <a:gd name="T10" fmla="*/ 15 w 33"/>
                  <a:gd name="T11" fmla="*/ 27 h 27"/>
                  <a:gd name="T12" fmla="*/ 28 w 33"/>
                  <a:gd name="T13" fmla="*/ 26 h 27"/>
                  <a:gd name="T14" fmla="*/ 33 w 33"/>
                  <a:gd name="T15" fmla="*/ 21 h 27"/>
                  <a:gd name="T16" fmla="*/ 33 w 33"/>
                  <a:gd name="T17" fmla="*/ 2 h 27"/>
                  <a:gd name="T18" fmla="*/ 31 w 33"/>
                  <a:gd name="T19" fmla="*/ 0 h 27"/>
                  <a:gd name="T20" fmla="*/ 26 w 33"/>
                  <a:gd name="T21" fmla="*/ 0 h 27"/>
                  <a:gd name="T22" fmla="*/ 20 w 33"/>
                  <a:gd name="T23" fmla="*/ 0 h 27"/>
                  <a:gd name="T24" fmla="*/ 20 w 33"/>
                  <a:gd name="T25" fmla="*/ 11 h 27"/>
                  <a:gd name="T26" fmla="*/ 16 w 33"/>
                  <a:gd name="T27" fmla="*/ 9 h 27"/>
                  <a:gd name="T28" fmla="*/ 13 w 33"/>
                  <a:gd name="T29" fmla="*/ 11 h 27"/>
                  <a:gd name="T30" fmla="*/ 13 w 33"/>
                  <a:gd name="T31" fmla="*/ 0 h 27"/>
                  <a:gd name="T32" fmla="*/ 7 w 33"/>
                  <a:gd name="T3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" h="27">
                    <a:moveTo>
                      <a:pt x="7" y="0"/>
                    </a:moveTo>
                    <a:cubicBezTo>
                      <a:pt x="6" y="0"/>
                      <a:pt x="4" y="0"/>
                      <a:pt x="2" y="0"/>
                    </a:cubicBezTo>
                    <a:cubicBezTo>
                      <a:pt x="2" y="0"/>
                      <a:pt x="0" y="2"/>
                      <a:pt x="0" y="2"/>
                    </a:cubicBezTo>
                    <a:cubicBezTo>
                      <a:pt x="0" y="10"/>
                      <a:pt x="0" y="17"/>
                      <a:pt x="0" y="24"/>
                    </a:cubicBezTo>
                    <a:cubicBezTo>
                      <a:pt x="0" y="25"/>
                      <a:pt x="1" y="27"/>
                      <a:pt x="3" y="27"/>
                    </a:cubicBezTo>
                    <a:cubicBezTo>
                      <a:pt x="7" y="27"/>
                      <a:pt x="11" y="27"/>
                      <a:pt x="15" y="27"/>
                    </a:cubicBezTo>
                    <a:cubicBezTo>
                      <a:pt x="19" y="27"/>
                      <a:pt x="24" y="27"/>
                      <a:pt x="28" y="26"/>
                    </a:cubicBezTo>
                    <a:cubicBezTo>
                      <a:pt x="31" y="26"/>
                      <a:pt x="33" y="24"/>
                      <a:pt x="33" y="21"/>
                    </a:cubicBezTo>
                    <a:cubicBezTo>
                      <a:pt x="33" y="15"/>
                      <a:pt x="33" y="9"/>
                      <a:pt x="33" y="2"/>
                    </a:cubicBezTo>
                    <a:cubicBezTo>
                      <a:pt x="33" y="1"/>
                      <a:pt x="32" y="0"/>
                      <a:pt x="31" y="0"/>
                    </a:cubicBezTo>
                    <a:cubicBezTo>
                      <a:pt x="30" y="0"/>
                      <a:pt x="28" y="0"/>
                      <a:pt x="26" y="0"/>
                    </a:cubicBezTo>
                    <a:cubicBezTo>
                      <a:pt x="24" y="0"/>
                      <a:pt x="22" y="0"/>
                      <a:pt x="20" y="0"/>
                    </a:cubicBezTo>
                    <a:cubicBezTo>
                      <a:pt x="20" y="4"/>
                      <a:pt x="20" y="7"/>
                      <a:pt x="20" y="11"/>
                    </a:cubicBezTo>
                    <a:cubicBezTo>
                      <a:pt x="19" y="10"/>
                      <a:pt x="18" y="9"/>
                      <a:pt x="16" y="9"/>
                    </a:cubicBezTo>
                    <a:cubicBezTo>
                      <a:pt x="15" y="9"/>
                      <a:pt x="14" y="10"/>
                      <a:pt x="13" y="11"/>
                    </a:cubicBezTo>
                    <a:cubicBezTo>
                      <a:pt x="13" y="7"/>
                      <a:pt x="13" y="3"/>
                      <a:pt x="13" y="0"/>
                    </a:cubicBezTo>
                    <a:cubicBezTo>
                      <a:pt x="11" y="0"/>
                      <a:pt x="9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45"/>
              <p:cNvSpPr>
                <a:spLocks/>
              </p:cNvSpPr>
              <p:nvPr/>
            </p:nvSpPr>
            <p:spPr bwMode="auto">
              <a:xfrm>
                <a:off x="6091238" y="4611688"/>
                <a:ext cx="80963" cy="65088"/>
              </a:xfrm>
              <a:custGeom>
                <a:avLst/>
                <a:gdLst>
                  <a:gd name="T0" fmla="*/ 7 w 33"/>
                  <a:gd name="T1" fmla="*/ 0 h 27"/>
                  <a:gd name="T2" fmla="*/ 2 w 33"/>
                  <a:gd name="T3" fmla="*/ 0 h 27"/>
                  <a:gd name="T4" fmla="*/ 0 w 33"/>
                  <a:gd name="T5" fmla="*/ 2 h 27"/>
                  <a:gd name="T6" fmla="*/ 0 w 33"/>
                  <a:gd name="T7" fmla="*/ 24 h 27"/>
                  <a:gd name="T8" fmla="*/ 3 w 33"/>
                  <a:gd name="T9" fmla="*/ 27 h 27"/>
                  <a:gd name="T10" fmla="*/ 15 w 33"/>
                  <a:gd name="T11" fmla="*/ 27 h 27"/>
                  <a:gd name="T12" fmla="*/ 28 w 33"/>
                  <a:gd name="T13" fmla="*/ 26 h 27"/>
                  <a:gd name="T14" fmla="*/ 33 w 33"/>
                  <a:gd name="T15" fmla="*/ 21 h 27"/>
                  <a:gd name="T16" fmla="*/ 33 w 33"/>
                  <a:gd name="T17" fmla="*/ 2 h 27"/>
                  <a:gd name="T18" fmla="*/ 31 w 33"/>
                  <a:gd name="T19" fmla="*/ 0 h 27"/>
                  <a:gd name="T20" fmla="*/ 26 w 33"/>
                  <a:gd name="T21" fmla="*/ 0 h 27"/>
                  <a:gd name="T22" fmla="*/ 20 w 33"/>
                  <a:gd name="T23" fmla="*/ 0 h 27"/>
                  <a:gd name="T24" fmla="*/ 20 w 33"/>
                  <a:gd name="T25" fmla="*/ 11 h 27"/>
                  <a:gd name="T26" fmla="*/ 16 w 33"/>
                  <a:gd name="T27" fmla="*/ 9 h 27"/>
                  <a:gd name="T28" fmla="*/ 13 w 33"/>
                  <a:gd name="T29" fmla="*/ 11 h 27"/>
                  <a:gd name="T30" fmla="*/ 13 w 33"/>
                  <a:gd name="T31" fmla="*/ 0 h 27"/>
                  <a:gd name="T32" fmla="*/ 7 w 33"/>
                  <a:gd name="T3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" h="27">
                    <a:moveTo>
                      <a:pt x="7" y="0"/>
                    </a:moveTo>
                    <a:cubicBezTo>
                      <a:pt x="6" y="0"/>
                      <a:pt x="4" y="0"/>
                      <a:pt x="2" y="0"/>
                    </a:cubicBezTo>
                    <a:cubicBezTo>
                      <a:pt x="2" y="0"/>
                      <a:pt x="0" y="2"/>
                      <a:pt x="0" y="2"/>
                    </a:cubicBezTo>
                    <a:cubicBezTo>
                      <a:pt x="0" y="10"/>
                      <a:pt x="0" y="17"/>
                      <a:pt x="0" y="24"/>
                    </a:cubicBezTo>
                    <a:cubicBezTo>
                      <a:pt x="0" y="25"/>
                      <a:pt x="1" y="27"/>
                      <a:pt x="3" y="27"/>
                    </a:cubicBezTo>
                    <a:cubicBezTo>
                      <a:pt x="7" y="27"/>
                      <a:pt x="11" y="27"/>
                      <a:pt x="15" y="27"/>
                    </a:cubicBezTo>
                    <a:cubicBezTo>
                      <a:pt x="19" y="27"/>
                      <a:pt x="24" y="27"/>
                      <a:pt x="28" y="26"/>
                    </a:cubicBezTo>
                    <a:cubicBezTo>
                      <a:pt x="31" y="26"/>
                      <a:pt x="33" y="24"/>
                      <a:pt x="33" y="21"/>
                    </a:cubicBezTo>
                    <a:cubicBezTo>
                      <a:pt x="33" y="15"/>
                      <a:pt x="33" y="9"/>
                      <a:pt x="33" y="2"/>
                    </a:cubicBezTo>
                    <a:cubicBezTo>
                      <a:pt x="33" y="1"/>
                      <a:pt x="32" y="0"/>
                      <a:pt x="31" y="0"/>
                    </a:cubicBezTo>
                    <a:cubicBezTo>
                      <a:pt x="30" y="0"/>
                      <a:pt x="28" y="0"/>
                      <a:pt x="26" y="0"/>
                    </a:cubicBezTo>
                    <a:cubicBezTo>
                      <a:pt x="24" y="0"/>
                      <a:pt x="22" y="0"/>
                      <a:pt x="20" y="0"/>
                    </a:cubicBezTo>
                    <a:cubicBezTo>
                      <a:pt x="20" y="4"/>
                      <a:pt x="20" y="7"/>
                      <a:pt x="20" y="11"/>
                    </a:cubicBezTo>
                    <a:cubicBezTo>
                      <a:pt x="19" y="10"/>
                      <a:pt x="18" y="9"/>
                      <a:pt x="16" y="9"/>
                    </a:cubicBezTo>
                    <a:cubicBezTo>
                      <a:pt x="15" y="9"/>
                      <a:pt x="14" y="10"/>
                      <a:pt x="13" y="11"/>
                    </a:cubicBezTo>
                    <a:cubicBezTo>
                      <a:pt x="13" y="7"/>
                      <a:pt x="13" y="3"/>
                      <a:pt x="13" y="0"/>
                    </a:cubicBezTo>
                    <a:cubicBezTo>
                      <a:pt x="11" y="0"/>
                      <a:pt x="9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46"/>
              <p:cNvSpPr>
                <a:spLocks/>
              </p:cNvSpPr>
              <p:nvPr/>
            </p:nvSpPr>
            <p:spPr bwMode="auto">
              <a:xfrm>
                <a:off x="6142038" y="4554538"/>
                <a:ext cx="95250" cy="41275"/>
              </a:xfrm>
              <a:custGeom>
                <a:avLst/>
                <a:gdLst>
                  <a:gd name="T0" fmla="*/ 31 w 39"/>
                  <a:gd name="T1" fmla="*/ 0 h 17"/>
                  <a:gd name="T2" fmla="*/ 29 w 39"/>
                  <a:gd name="T3" fmla="*/ 1 h 17"/>
                  <a:gd name="T4" fmla="*/ 29 w 39"/>
                  <a:gd name="T5" fmla="*/ 3 h 17"/>
                  <a:gd name="T6" fmla="*/ 33 w 39"/>
                  <a:gd name="T7" fmla="*/ 7 h 17"/>
                  <a:gd name="T8" fmla="*/ 2 w 39"/>
                  <a:gd name="T9" fmla="*/ 7 h 17"/>
                  <a:gd name="T10" fmla="*/ 0 w 39"/>
                  <a:gd name="T11" fmla="*/ 9 h 17"/>
                  <a:gd name="T12" fmla="*/ 2 w 39"/>
                  <a:gd name="T13" fmla="*/ 11 h 17"/>
                  <a:gd name="T14" fmla="*/ 33 w 39"/>
                  <a:gd name="T15" fmla="*/ 11 h 17"/>
                  <a:gd name="T16" fmla="*/ 29 w 39"/>
                  <a:gd name="T17" fmla="*/ 14 h 17"/>
                  <a:gd name="T18" fmla="*/ 29 w 39"/>
                  <a:gd name="T19" fmla="*/ 17 h 17"/>
                  <a:gd name="T20" fmla="*/ 31 w 39"/>
                  <a:gd name="T21" fmla="*/ 17 h 17"/>
                  <a:gd name="T22" fmla="*/ 32 w 39"/>
                  <a:gd name="T23" fmla="*/ 17 h 17"/>
                  <a:gd name="T24" fmla="*/ 38 w 39"/>
                  <a:gd name="T25" fmla="*/ 10 h 17"/>
                  <a:gd name="T26" fmla="*/ 39 w 39"/>
                  <a:gd name="T27" fmla="*/ 9 h 17"/>
                  <a:gd name="T28" fmla="*/ 38 w 39"/>
                  <a:gd name="T29" fmla="*/ 7 h 17"/>
                  <a:gd name="T30" fmla="*/ 32 w 39"/>
                  <a:gd name="T31" fmla="*/ 1 h 17"/>
                  <a:gd name="T32" fmla="*/ 31 w 39"/>
                  <a:gd name="T3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" h="17">
                    <a:moveTo>
                      <a:pt x="31" y="0"/>
                    </a:moveTo>
                    <a:cubicBezTo>
                      <a:pt x="30" y="0"/>
                      <a:pt x="30" y="0"/>
                      <a:pt x="29" y="1"/>
                    </a:cubicBezTo>
                    <a:cubicBezTo>
                      <a:pt x="29" y="1"/>
                      <a:pt x="29" y="3"/>
                      <a:pt x="29" y="3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0" y="10"/>
                      <a:pt x="1" y="11"/>
                      <a:pt x="2" y="11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5"/>
                      <a:pt x="29" y="16"/>
                      <a:pt x="29" y="17"/>
                    </a:cubicBezTo>
                    <a:cubicBezTo>
                      <a:pt x="30" y="17"/>
                      <a:pt x="30" y="17"/>
                      <a:pt x="31" y="17"/>
                    </a:cubicBezTo>
                    <a:cubicBezTo>
                      <a:pt x="31" y="17"/>
                      <a:pt x="32" y="17"/>
                      <a:pt x="32" y="17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9" y="10"/>
                      <a:pt x="39" y="9"/>
                      <a:pt x="39" y="9"/>
                    </a:cubicBezTo>
                    <a:cubicBezTo>
                      <a:pt x="39" y="8"/>
                      <a:pt x="39" y="7"/>
                      <a:pt x="38" y="7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1" y="0"/>
                      <a:pt x="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47"/>
              <p:cNvSpPr>
                <a:spLocks/>
              </p:cNvSpPr>
              <p:nvPr/>
            </p:nvSpPr>
            <p:spPr bwMode="auto">
              <a:xfrm>
                <a:off x="6107113" y="4572000"/>
                <a:ext cx="26988" cy="9525"/>
              </a:xfrm>
              <a:custGeom>
                <a:avLst/>
                <a:gdLst>
                  <a:gd name="T0" fmla="*/ 10 w 11"/>
                  <a:gd name="T1" fmla="*/ 0 h 4"/>
                  <a:gd name="T2" fmla="*/ 2 w 11"/>
                  <a:gd name="T3" fmla="*/ 0 h 4"/>
                  <a:gd name="T4" fmla="*/ 0 w 11"/>
                  <a:gd name="T5" fmla="*/ 2 h 4"/>
                  <a:gd name="T6" fmla="*/ 2 w 11"/>
                  <a:gd name="T7" fmla="*/ 4 h 4"/>
                  <a:gd name="T8" fmla="*/ 10 w 11"/>
                  <a:gd name="T9" fmla="*/ 4 h 4"/>
                  <a:gd name="T10" fmla="*/ 11 w 11"/>
                  <a:gd name="T11" fmla="*/ 2 h 4"/>
                  <a:gd name="T12" fmla="*/ 10 w 11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4">
                    <a:moveTo>
                      <a:pt x="1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3"/>
                      <a:pt x="11" y="2"/>
                    </a:cubicBezTo>
                    <a:cubicBezTo>
                      <a:pt x="11" y="1"/>
                      <a:pt x="11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49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16496" y="1596385"/>
            <a:ext cx="6699072" cy="97692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72000" indent="0">
              <a:spcBef>
                <a:spcPts val="600"/>
              </a:spcBef>
              <a:buNone/>
              <a:defRPr lang="ko-KR" altLang="en-US" sz="5500" b="1" spc="-100" baseline="0" dirty="0">
                <a:solidFill>
                  <a:schemeClr val="bg1"/>
                </a:solidFill>
                <a:latin typeface="Noto Sans CJK TC Black" pitchFamily="34" charset="-127"/>
                <a:ea typeface="Noto Sans CJK TC Black" pitchFamily="34" charset="-127"/>
              </a:defRPr>
            </a:lvl1pPr>
          </a:lstStyle>
          <a:p>
            <a:pPr>
              <a:spcBef>
                <a:spcPts val="200"/>
              </a:spcBef>
            </a:pPr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467720" y="2580120"/>
            <a:ext cx="6687685" cy="41683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84600" indent="0">
              <a:buNone/>
              <a:defRPr sz="3600" b="0" baseline="0">
                <a:solidFill>
                  <a:schemeClr val="bg1">
                    <a:alpha val="70000"/>
                  </a:schemeClr>
                </a:solidFill>
                <a:latin typeface="Noto Sans CJK KR Medium" pitchFamily="34" charset="-127"/>
                <a:ea typeface="Noto Sans CJK KR Medium" pitchFamily="34" charset="-127"/>
              </a:defRPr>
            </a:lvl1pPr>
          </a:lstStyle>
          <a:p>
            <a:pPr lvl="0"/>
            <a:r>
              <a:rPr lang="ko-KR" altLang="en-US" dirty="0" smtClean="0"/>
              <a:t>부제목</a:t>
            </a:r>
            <a:endParaRPr lang="ko-KR" altLang="en-US" dirty="0"/>
          </a:p>
        </p:txBody>
      </p:sp>
      <p:sp>
        <p:nvSpPr>
          <p:cNvPr id="5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467720" y="3115828"/>
            <a:ext cx="6687685" cy="31317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84600" indent="0">
              <a:buNone/>
              <a:defRPr sz="1600" b="0" baseline="0">
                <a:solidFill>
                  <a:schemeClr val="bg1">
                    <a:alpha val="50000"/>
                  </a:schemeClr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52" name="TextBox 51"/>
          <p:cNvSpPr txBox="1"/>
          <p:nvPr userDrawn="1"/>
        </p:nvSpPr>
        <p:spPr>
          <a:xfrm>
            <a:off x="452500" y="6329645"/>
            <a:ext cx="55086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Noto Sans CJK JP Bold" pitchFamily="34" charset="-127"/>
                <a:ea typeface="Noto Sans CJK JP Bold" pitchFamily="34" charset="-127"/>
              </a:rPr>
              <a:t>Copyrightⓒ2018 by SK CLOUDZ LABS All rights reserved.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Noto Sans CJK JP Bold" pitchFamily="34" charset="-127"/>
              <a:ea typeface="Noto Sans CJK JP Bold" pitchFamily="34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660" y="6129300"/>
            <a:ext cx="1011852" cy="40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2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-02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-65113"/>
            <a:ext cx="9991726" cy="6950497"/>
            <a:chOff x="0" y="-65113"/>
            <a:chExt cx="9991726" cy="6950497"/>
          </a:xfrm>
        </p:grpSpPr>
        <p:sp>
          <p:nvSpPr>
            <p:cNvPr id="8" name="직사각형 7"/>
            <p:cNvSpPr/>
            <p:nvPr userDrawn="1"/>
          </p:nvSpPr>
          <p:spPr>
            <a:xfrm>
              <a:off x="0" y="0"/>
              <a:ext cx="99917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Freeform 19"/>
            <p:cNvSpPr>
              <a:spLocks/>
            </p:cNvSpPr>
            <p:nvPr userDrawn="1"/>
          </p:nvSpPr>
          <p:spPr bwMode="auto">
            <a:xfrm>
              <a:off x="0" y="2627969"/>
              <a:ext cx="9991726" cy="4257415"/>
            </a:xfrm>
            <a:custGeom>
              <a:avLst/>
              <a:gdLst>
                <a:gd name="T0" fmla="*/ 3998 w 3999"/>
                <a:gd name="T1" fmla="*/ 916 h 1703"/>
                <a:gd name="T2" fmla="*/ 3619 w 3999"/>
                <a:gd name="T3" fmla="*/ 916 h 1703"/>
                <a:gd name="T4" fmla="*/ 3587 w 3999"/>
                <a:gd name="T5" fmla="*/ 916 h 1703"/>
                <a:gd name="T6" fmla="*/ 3516 w 3999"/>
                <a:gd name="T7" fmla="*/ 916 h 1703"/>
                <a:gd name="T8" fmla="*/ 3540 w 3999"/>
                <a:gd name="T9" fmla="*/ 728 h 1703"/>
                <a:gd name="T10" fmla="*/ 2812 w 3999"/>
                <a:gd name="T11" fmla="*/ 0 h 1703"/>
                <a:gd name="T12" fmla="*/ 2084 w 3999"/>
                <a:gd name="T13" fmla="*/ 728 h 1703"/>
                <a:gd name="T14" fmla="*/ 2108 w 3999"/>
                <a:gd name="T15" fmla="*/ 916 h 1703"/>
                <a:gd name="T16" fmla="*/ 2037 w 3999"/>
                <a:gd name="T17" fmla="*/ 916 h 1703"/>
                <a:gd name="T18" fmla="*/ 2005 w 3999"/>
                <a:gd name="T19" fmla="*/ 916 h 1703"/>
                <a:gd name="T20" fmla="*/ 0 w 3999"/>
                <a:gd name="T21" fmla="*/ 916 h 1703"/>
                <a:gd name="T22" fmla="*/ 0 w 3999"/>
                <a:gd name="T23" fmla="*/ 1703 h 1703"/>
                <a:gd name="T24" fmla="*/ 3999 w 3999"/>
                <a:gd name="T25" fmla="*/ 1703 h 1703"/>
                <a:gd name="T26" fmla="*/ 3999 w 3999"/>
                <a:gd name="T27" fmla="*/ 916 h 1703"/>
                <a:gd name="T28" fmla="*/ 3998 w 3999"/>
                <a:gd name="T29" fmla="*/ 916 h 1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99" h="1703">
                  <a:moveTo>
                    <a:pt x="3998" y="916"/>
                  </a:moveTo>
                  <a:cubicBezTo>
                    <a:pt x="3619" y="916"/>
                    <a:pt x="3619" y="916"/>
                    <a:pt x="3619" y="916"/>
                  </a:cubicBezTo>
                  <a:cubicBezTo>
                    <a:pt x="3587" y="916"/>
                    <a:pt x="3587" y="916"/>
                    <a:pt x="3587" y="916"/>
                  </a:cubicBezTo>
                  <a:cubicBezTo>
                    <a:pt x="3516" y="916"/>
                    <a:pt x="3516" y="916"/>
                    <a:pt x="3516" y="916"/>
                  </a:cubicBezTo>
                  <a:cubicBezTo>
                    <a:pt x="3532" y="856"/>
                    <a:pt x="3540" y="793"/>
                    <a:pt x="3540" y="728"/>
                  </a:cubicBezTo>
                  <a:cubicBezTo>
                    <a:pt x="3540" y="326"/>
                    <a:pt x="3214" y="0"/>
                    <a:pt x="2812" y="0"/>
                  </a:cubicBezTo>
                  <a:cubicBezTo>
                    <a:pt x="2410" y="0"/>
                    <a:pt x="2084" y="326"/>
                    <a:pt x="2084" y="728"/>
                  </a:cubicBezTo>
                  <a:cubicBezTo>
                    <a:pt x="2084" y="793"/>
                    <a:pt x="2092" y="856"/>
                    <a:pt x="2108" y="916"/>
                  </a:cubicBezTo>
                  <a:cubicBezTo>
                    <a:pt x="2037" y="916"/>
                    <a:pt x="2037" y="916"/>
                    <a:pt x="2037" y="916"/>
                  </a:cubicBezTo>
                  <a:cubicBezTo>
                    <a:pt x="2005" y="916"/>
                    <a:pt x="2005" y="916"/>
                    <a:pt x="2005" y="916"/>
                  </a:cubicBezTo>
                  <a:cubicBezTo>
                    <a:pt x="0" y="916"/>
                    <a:pt x="0" y="916"/>
                    <a:pt x="0" y="916"/>
                  </a:cubicBezTo>
                  <a:cubicBezTo>
                    <a:pt x="0" y="1703"/>
                    <a:pt x="0" y="1703"/>
                    <a:pt x="0" y="1703"/>
                  </a:cubicBezTo>
                  <a:cubicBezTo>
                    <a:pt x="3999" y="1703"/>
                    <a:pt x="3999" y="1703"/>
                    <a:pt x="3999" y="1703"/>
                  </a:cubicBezTo>
                  <a:cubicBezTo>
                    <a:pt x="3999" y="916"/>
                    <a:pt x="3999" y="916"/>
                    <a:pt x="3999" y="916"/>
                  </a:cubicBezTo>
                  <a:lnTo>
                    <a:pt x="3998" y="91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23"/>
            <p:cNvSpPr>
              <a:spLocks/>
            </p:cNvSpPr>
            <p:nvPr userDrawn="1"/>
          </p:nvSpPr>
          <p:spPr bwMode="auto">
            <a:xfrm>
              <a:off x="7023496" y="2011387"/>
              <a:ext cx="2405677" cy="2407279"/>
            </a:xfrm>
            <a:custGeom>
              <a:avLst/>
              <a:gdLst>
                <a:gd name="T0" fmla="*/ 732 w 962"/>
                <a:gd name="T1" fmla="*/ 469 h 962"/>
                <a:gd name="T2" fmla="*/ 843 w 962"/>
                <a:gd name="T3" fmla="*/ 700 h 962"/>
                <a:gd name="T4" fmla="*/ 883 w 962"/>
                <a:gd name="T5" fmla="*/ 962 h 962"/>
                <a:gd name="T6" fmla="*/ 883 w 962"/>
                <a:gd name="T7" fmla="*/ 962 h 962"/>
                <a:gd name="T8" fmla="*/ 962 w 962"/>
                <a:gd name="T9" fmla="*/ 962 h 962"/>
                <a:gd name="T10" fmla="*/ 962 w 962"/>
                <a:gd name="T11" fmla="*/ 962 h 962"/>
                <a:gd name="T12" fmla="*/ 886 w 962"/>
                <a:gd name="T13" fmla="*/ 588 h 962"/>
                <a:gd name="T14" fmla="*/ 538 w 962"/>
                <a:gd name="T15" fmla="*/ 165 h 962"/>
                <a:gd name="T16" fmla="*/ 286 w 962"/>
                <a:gd name="T17" fmla="*/ 44 h 962"/>
                <a:gd name="T18" fmla="*/ 0 w 962"/>
                <a:gd name="T19" fmla="*/ 0 h 962"/>
                <a:gd name="T20" fmla="*/ 0 w 962"/>
                <a:gd name="T21" fmla="*/ 79 h 962"/>
                <a:gd name="T22" fmla="*/ 344 w 962"/>
                <a:gd name="T23" fmla="*/ 148 h 962"/>
                <a:gd name="T24" fmla="*/ 732 w 962"/>
                <a:gd name="T25" fmla="*/ 469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2" h="962">
                  <a:moveTo>
                    <a:pt x="732" y="469"/>
                  </a:moveTo>
                  <a:cubicBezTo>
                    <a:pt x="780" y="539"/>
                    <a:pt x="818" y="617"/>
                    <a:pt x="843" y="700"/>
                  </a:cubicBezTo>
                  <a:cubicBezTo>
                    <a:pt x="869" y="783"/>
                    <a:pt x="883" y="871"/>
                    <a:pt x="883" y="962"/>
                  </a:cubicBezTo>
                  <a:cubicBezTo>
                    <a:pt x="883" y="962"/>
                    <a:pt x="883" y="962"/>
                    <a:pt x="883" y="962"/>
                  </a:cubicBezTo>
                  <a:cubicBezTo>
                    <a:pt x="962" y="962"/>
                    <a:pt x="962" y="962"/>
                    <a:pt x="962" y="962"/>
                  </a:cubicBezTo>
                  <a:cubicBezTo>
                    <a:pt x="962" y="962"/>
                    <a:pt x="962" y="962"/>
                    <a:pt x="962" y="962"/>
                  </a:cubicBezTo>
                  <a:cubicBezTo>
                    <a:pt x="962" y="830"/>
                    <a:pt x="935" y="703"/>
                    <a:pt x="886" y="588"/>
                  </a:cubicBezTo>
                  <a:cubicBezTo>
                    <a:pt x="813" y="415"/>
                    <a:pt x="691" y="268"/>
                    <a:pt x="538" y="165"/>
                  </a:cubicBezTo>
                  <a:cubicBezTo>
                    <a:pt x="461" y="113"/>
                    <a:pt x="376" y="72"/>
                    <a:pt x="286" y="44"/>
                  </a:cubicBezTo>
                  <a:cubicBezTo>
                    <a:pt x="195" y="16"/>
                    <a:pt x="99" y="0"/>
                    <a:pt x="0" y="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22" y="79"/>
                    <a:pt x="238" y="104"/>
                    <a:pt x="344" y="148"/>
                  </a:cubicBezTo>
                  <a:cubicBezTo>
                    <a:pt x="502" y="216"/>
                    <a:pt x="637" y="328"/>
                    <a:pt x="732" y="469"/>
                  </a:cubicBezTo>
                  <a:close/>
                </a:path>
              </a:pathLst>
            </a:custGeom>
            <a:gradFill flip="none" rotWithShape="1">
              <a:gsLst>
                <a:gs pos="68000">
                  <a:srgbClr val="D04D6F"/>
                </a:gs>
                <a:gs pos="0">
                  <a:srgbClr val="D04D6F"/>
                </a:gs>
                <a:gs pos="100000">
                  <a:srgbClr val="453C55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5359723" y="-65113"/>
              <a:ext cx="14288" cy="3175"/>
            </a:xfrm>
            <a:custGeom>
              <a:avLst/>
              <a:gdLst>
                <a:gd name="T0" fmla="*/ 3 w 6"/>
                <a:gd name="T1" fmla="*/ 0 h 1"/>
                <a:gd name="T2" fmla="*/ 0 w 6"/>
                <a:gd name="T3" fmla="*/ 1 h 1"/>
                <a:gd name="T4" fmla="*/ 6 w 6"/>
                <a:gd name="T5" fmla="*/ 1 h 1"/>
                <a:gd name="T6" fmla="*/ 3 w 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4277048" y="162272"/>
              <a:ext cx="1109663" cy="1106488"/>
            </a:xfrm>
            <a:custGeom>
              <a:avLst/>
              <a:gdLst>
                <a:gd name="T0" fmla="*/ 447 w 452"/>
                <a:gd name="T1" fmla="*/ 0 h 451"/>
                <a:gd name="T2" fmla="*/ 441 w 452"/>
                <a:gd name="T3" fmla="*/ 0 h 451"/>
                <a:gd name="T4" fmla="*/ 436 w 452"/>
                <a:gd name="T5" fmla="*/ 7 h 451"/>
                <a:gd name="T6" fmla="*/ 437 w 452"/>
                <a:gd name="T7" fmla="*/ 11 h 451"/>
                <a:gd name="T8" fmla="*/ 386 w 452"/>
                <a:gd name="T9" fmla="*/ 63 h 451"/>
                <a:gd name="T10" fmla="*/ 376 w 452"/>
                <a:gd name="T11" fmla="*/ 59 h 451"/>
                <a:gd name="T12" fmla="*/ 359 w 452"/>
                <a:gd name="T13" fmla="*/ 76 h 451"/>
                <a:gd name="T14" fmla="*/ 363 w 452"/>
                <a:gd name="T15" fmla="*/ 86 h 451"/>
                <a:gd name="T16" fmla="*/ 0 w 452"/>
                <a:gd name="T17" fmla="*/ 448 h 451"/>
                <a:gd name="T18" fmla="*/ 3 w 452"/>
                <a:gd name="T19" fmla="*/ 451 h 451"/>
                <a:gd name="T20" fmla="*/ 365 w 452"/>
                <a:gd name="T21" fmla="*/ 89 h 451"/>
                <a:gd name="T22" fmla="*/ 376 w 452"/>
                <a:gd name="T23" fmla="*/ 92 h 451"/>
                <a:gd name="T24" fmla="*/ 392 w 452"/>
                <a:gd name="T25" fmla="*/ 76 h 451"/>
                <a:gd name="T26" fmla="*/ 389 w 452"/>
                <a:gd name="T27" fmla="*/ 66 h 451"/>
                <a:gd name="T28" fmla="*/ 440 w 452"/>
                <a:gd name="T29" fmla="*/ 14 h 451"/>
                <a:gd name="T30" fmla="*/ 444 w 452"/>
                <a:gd name="T31" fmla="*/ 15 h 451"/>
                <a:gd name="T32" fmla="*/ 452 w 452"/>
                <a:gd name="T33" fmla="*/ 7 h 451"/>
                <a:gd name="T34" fmla="*/ 447 w 452"/>
                <a:gd name="T35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2" h="451">
                  <a:moveTo>
                    <a:pt x="447" y="0"/>
                  </a:moveTo>
                  <a:cubicBezTo>
                    <a:pt x="441" y="0"/>
                    <a:pt x="441" y="0"/>
                    <a:pt x="441" y="0"/>
                  </a:cubicBezTo>
                  <a:cubicBezTo>
                    <a:pt x="438" y="1"/>
                    <a:pt x="436" y="4"/>
                    <a:pt x="436" y="7"/>
                  </a:cubicBezTo>
                  <a:cubicBezTo>
                    <a:pt x="436" y="9"/>
                    <a:pt x="437" y="10"/>
                    <a:pt x="437" y="11"/>
                  </a:cubicBezTo>
                  <a:cubicBezTo>
                    <a:pt x="386" y="63"/>
                    <a:pt x="386" y="63"/>
                    <a:pt x="386" y="63"/>
                  </a:cubicBezTo>
                  <a:cubicBezTo>
                    <a:pt x="383" y="60"/>
                    <a:pt x="380" y="59"/>
                    <a:pt x="376" y="59"/>
                  </a:cubicBezTo>
                  <a:cubicBezTo>
                    <a:pt x="366" y="59"/>
                    <a:pt x="359" y="67"/>
                    <a:pt x="359" y="76"/>
                  </a:cubicBezTo>
                  <a:cubicBezTo>
                    <a:pt x="359" y="80"/>
                    <a:pt x="360" y="83"/>
                    <a:pt x="363" y="86"/>
                  </a:cubicBezTo>
                  <a:cubicBezTo>
                    <a:pt x="0" y="448"/>
                    <a:pt x="0" y="448"/>
                    <a:pt x="0" y="448"/>
                  </a:cubicBezTo>
                  <a:cubicBezTo>
                    <a:pt x="3" y="451"/>
                    <a:pt x="3" y="451"/>
                    <a:pt x="3" y="451"/>
                  </a:cubicBezTo>
                  <a:cubicBezTo>
                    <a:pt x="365" y="89"/>
                    <a:pt x="365" y="89"/>
                    <a:pt x="365" y="89"/>
                  </a:cubicBezTo>
                  <a:cubicBezTo>
                    <a:pt x="368" y="91"/>
                    <a:pt x="372" y="92"/>
                    <a:pt x="376" y="92"/>
                  </a:cubicBezTo>
                  <a:cubicBezTo>
                    <a:pt x="385" y="92"/>
                    <a:pt x="392" y="85"/>
                    <a:pt x="392" y="76"/>
                  </a:cubicBezTo>
                  <a:cubicBezTo>
                    <a:pt x="392" y="72"/>
                    <a:pt x="391" y="68"/>
                    <a:pt x="389" y="66"/>
                  </a:cubicBezTo>
                  <a:cubicBezTo>
                    <a:pt x="440" y="14"/>
                    <a:pt x="440" y="14"/>
                    <a:pt x="440" y="14"/>
                  </a:cubicBezTo>
                  <a:cubicBezTo>
                    <a:pt x="441" y="15"/>
                    <a:pt x="443" y="15"/>
                    <a:pt x="444" y="15"/>
                  </a:cubicBezTo>
                  <a:cubicBezTo>
                    <a:pt x="448" y="15"/>
                    <a:pt x="452" y="12"/>
                    <a:pt x="452" y="7"/>
                  </a:cubicBezTo>
                  <a:cubicBezTo>
                    <a:pt x="452" y="4"/>
                    <a:pt x="450" y="1"/>
                    <a:pt x="447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2612740" y="3818483"/>
              <a:ext cx="1482725" cy="1482725"/>
            </a:xfrm>
            <a:custGeom>
              <a:avLst/>
              <a:gdLst>
                <a:gd name="T0" fmla="*/ 600 w 604"/>
                <a:gd name="T1" fmla="*/ 0 h 604"/>
                <a:gd name="T2" fmla="*/ 226 w 604"/>
                <a:gd name="T3" fmla="*/ 374 h 604"/>
                <a:gd name="T4" fmla="*/ 216 w 604"/>
                <a:gd name="T5" fmla="*/ 371 h 604"/>
                <a:gd name="T6" fmla="*/ 199 w 604"/>
                <a:gd name="T7" fmla="*/ 388 h 604"/>
                <a:gd name="T8" fmla="*/ 202 w 604"/>
                <a:gd name="T9" fmla="*/ 398 h 604"/>
                <a:gd name="T10" fmla="*/ 119 w 604"/>
                <a:gd name="T11" fmla="*/ 481 h 604"/>
                <a:gd name="T12" fmla="*/ 89 w 604"/>
                <a:gd name="T13" fmla="*/ 469 h 604"/>
                <a:gd name="T14" fmla="*/ 44 w 604"/>
                <a:gd name="T15" fmla="*/ 515 h 604"/>
                <a:gd name="T16" fmla="*/ 55 w 604"/>
                <a:gd name="T17" fmla="*/ 545 h 604"/>
                <a:gd name="T18" fmla="*/ 0 w 604"/>
                <a:gd name="T19" fmla="*/ 600 h 604"/>
                <a:gd name="T20" fmla="*/ 4 w 604"/>
                <a:gd name="T21" fmla="*/ 604 h 604"/>
                <a:gd name="T22" fmla="*/ 59 w 604"/>
                <a:gd name="T23" fmla="*/ 549 h 604"/>
                <a:gd name="T24" fmla="*/ 89 w 604"/>
                <a:gd name="T25" fmla="*/ 560 h 604"/>
                <a:gd name="T26" fmla="*/ 134 w 604"/>
                <a:gd name="T27" fmla="*/ 515 h 604"/>
                <a:gd name="T28" fmla="*/ 123 w 604"/>
                <a:gd name="T29" fmla="*/ 485 h 604"/>
                <a:gd name="T30" fmla="*/ 206 w 604"/>
                <a:gd name="T31" fmla="*/ 402 h 604"/>
                <a:gd name="T32" fmla="*/ 216 w 604"/>
                <a:gd name="T33" fmla="*/ 405 h 604"/>
                <a:gd name="T34" fmla="*/ 233 w 604"/>
                <a:gd name="T35" fmla="*/ 388 h 604"/>
                <a:gd name="T36" fmla="*/ 230 w 604"/>
                <a:gd name="T37" fmla="*/ 378 h 604"/>
                <a:gd name="T38" fmla="*/ 604 w 604"/>
                <a:gd name="T39" fmla="*/ 4 h 604"/>
                <a:gd name="T40" fmla="*/ 600 w 604"/>
                <a:gd name="T41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4" h="604">
                  <a:moveTo>
                    <a:pt x="600" y="0"/>
                  </a:moveTo>
                  <a:cubicBezTo>
                    <a:pt x="226" y="374"/>
                    <a:pt x="226" y="374"/>
                    <a:pt x="226" y="374"/>
                  </a:cubicBezTo>
                  <a:cubicBezTo>
                    <a:pt x="223" y="372"/>
                    <a:pt x="220" y="371"/>
                    <a:pt x="216" y="371"/>
                  </a:cubicBezTo>
                  <a:cubicBezTo>
                    <a:pt x="206" y="371"/>
                    <a:pt x="199" y="378"/>
                    <a:pt x="199" y="388"/>
                  </a:cubicBezTo>
                  <a:cubicBezTo>
                    <a:pt x="199" y="392"/>
                    <a:pt x="200" y="395"/>
                    <a:pt x="202" y="398"/>
                  </a:cubicBezTo>
                  <a:cubicBezTo>
                    <a:pt x="119" y="481"/>
                    <a:pt x="119" y="481"/>
                    <a:pt x="119" y="481"/>
                  </a:cubicBezTo>
                  <a:cubicBezTo>
                    <a:pt x="111" y="474"/>
                    <a:pt x="101" y="469"/>
                    <a:pt x="89" y="469"/>
                  </a:cubicBezTo>
                  <a:cubicBezTo>
                    <a:pt x="64" y="469"/>
                    <a:pt x="44" y="490"/>
                    <a:pt x="44" y="515"/>
                  </a:cubicBezTo>
                  <a:cubicBezTo>
                    <a:pt x="44" y="526"/>
                    <a:pt x="48" y="537"/>
                    <a:pt x="55" y="545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4" y="604"/>
                    <a:pt x="4" y="604"/>
                    <a:pt x="4" y="604"/>
                  </a:cubicBezTo>
                  <a:cubicBezTo>
                    <a:pt x="59" y="549"/>
                    <a:pt x="59" y="549"/>
                    <a:pt x="59" y="549"/>
                  </a:cubicBezTo>
                  <a:cubicBezTo>
                    <a:pt x="67" y="556"/>
                    <a:pt x="78" y="560"/>
                    <a:pt x="89" y="560"/>
                  </a:cubicBezTo>
                  <a:cubicBezTo>
                    <a:pt x="114" y="560"/>
                    <a:pt x="134" y="540"/>
                    <a:pt x="134" y="515"/>
                  </a:cubicBezTo>
                  <a:cubicBezTo>
                    <a:pt x="134" y="503"/>
                    <a:pt x="130" y="493"/>
                    <a:pt x="123" y="485"/>
                  </a:cubicBezTo>
                  <a:cubicBezTo>
                    <a:pt x="206" y="402"/>
                    <a:pt x="206" y="402"/>
                    <a:pt x="206" y="402"/>
                  </a:cubicBezTo>
                  <a:cubicBezTo>
                    <a:pt x="209" y="404"/>
                    <a:pt x="212" y="405"/>
                    <a:pt x="216" y="405"/>
                  </a:cubicBezTo>
                  <a:cubicBezTo>
                    <a:pt x="225" y="405"/>
                    <a:pt x="233" y="397"/>
                    <a:pt x="233" y="388"/>
                  </a:cubicBezTo>
                  <a:cubicBezTo>
                    <a:pt x="233" y="384"/>
                    <a:pt x="232" y="381"/>
                    <a:pt x="230" y="378"/>
                  </a:cubicBezTo>
                  <a:cubicBezTo>
                    <a:pt x="604" y="4"/>
                    <a:pt x="604" y="4"/>
                    <a:pt x="604" y="4"/>
                  </a:cubicBezTo>
                  <a:cubicBezTo>
                    <a:pt x="600" y="0"/>
                    <a:pt x="600" y="0"/>
                    <a:pt x="600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351535" y="2727300"/>
              <a:ext cx="1479550" cy="1482725"/>
            </a:xfrm>
            <a:custGeom>
              <a:avLst/>
              <a:gdLst>
                <a:gd name="T0" fmla="*/ 600 w 603"/>
                <a:gd name="T1" fmla="*/ 0 h 604"/>
                <a:gd name="T2" fmla="*/ 179 w 603"/>
                <a:gd name="T3" fmla="*/ 421 h 604"/>
                <a:gd name="T4" fmla="*/ 165 w 603"/>
                <a:gd name="T5" fmla="*/ 417 h 604"/>
                <a:gd name="T6" fmla="*/ 143 w 603"/>
                <a:gd name="T7" fmla="*/ 440 h 604"/>
                <a:gd name="T8" fmla="*/ 147 w 603"/>
                <a:gd name="T9" fmla="*/ 453 h 604"/>
                <a:gd name="T10" fmla="*/ 0 w 603"/>
                <a:gd name="T11" fmla="*/ 600 h 604"/>
                <a:gd name="T12" fmla="*/ 4 w 603"/>
                <a:gd name="T13" fmla="*/ 604 h 604"/>
                <a:gd name="T14" fmla="*/ 151 w 603"/>
                <a:gd name="T15" fmla="*/ 457 h 604"/>
                <a:gd name="T16" fmla="*/ 165 w 603"/>
                <a:gd name="T17" fmla="*/ 462 h 604"/>
                <a:gd name="T18" fmla="*/ 188 w 603"/>
                <a:gd name="T19" fmla="*/ 440 h 604"/>
                <a:gd name="T20" fmla="*/ 183 w 603"/>
                <a:gd name="T21" fmla="*/ 425 h 604"/>
                <a:gd name="T22" fmla="*/ 603 w 603"/>
                <a:gd name="T23" fmla="*/ 4 h 604"/>
                <a:gd name="T24" fmla="*/ 600 w 603"/>
                <a:gd name="T25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3" h="604">
                  <a:moveTo>
                    <a:pt x="600" y="0"/>
                  </a:moveTo>
                  <a:cubicBezTo>
                    <a:pt x="179" y="421"/>
                    <a:pt x="179" y="421"/>
                    <a:pt x="179" y="421"/>
                  </a:cubicBezTo>
                  <a:cubicBezTo>
                    <a:pt x="175" y="419"/>
                    <a:pt x="170" y="417"/>
                    <a:pt x="165" y="417"/>
                  </a:cubicBezTo>
                  <a:cubicBezTo>
                    <a:pt x="153" y="417"/>
                    <a:pt x="143" y="427"/>
                    <a:pt x="143" y="440"/>
                  </a:cubicBezTo>
                  <a:cubicBezTo>
                    <a:pt x="143" y="445"/>
                    <a:pt x="144" y="449"/>
                    <a:pt x="147" y="453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4" y="604"/>
                    <a:pt x="4" y="604"/>
                    <a:pt x="4" y="604"/>
                  </a:cubicBezTo>
                  <a:cubicBezTo>
                    <a:pt x="151" y="457"/>
                    <a:pt x="151" y="457"/>
                    <a:pt x="151" y="457"/>
                  </a:cubicBezTo>
                  <a:cubicBezTo>
                    <a:pt x="155" y="460"/>
                    <a:pt x="160" y="462"/>
                    <a:pt x="165" y="462"/>
                  </a:cubicBezTo>
                  <a:cubicBezTo>
                    <a:pt x="178" y="462"/>
                    <a:pt x="188" y="452"/>
                    <a:pt x="188" y="440"/>
                  </a:cubicBezTo>
                  <a:cubicBezTo>
                    <a:pt x="188" y="434"/>
                    <a:pt x="186" y="429"/>
                    <a:pt x="183" y="425"/>
                  </a:cubicBezTo>
                  <a:cubicBezTo>
                    <a:pt x="603" y="4"/>
                    <a:pt x="603" y="4"/>
                    <a:pt x="603" y="4"/>
                  </a:cubicBezTo>
                  <a:cubicBezTo>
                    <a:pt x="600" y="0"/>
                    <a:pt x="600" y="0"/>
                    <a:pt x="600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60635" y="936600"/>
              <a:ext cx="1479997" cy="1477104"/>
            </a:xfrm>
            <a:custGeom>
              <a:avLst/>
              <a:gdLst>
                <a:gd name="T0" fmla="*/ 637 w 662"/>
                <a:gd name="T1" fmla="*/ 0 h 660"/>
                <a:gd name="T2" fmla="*/ 613 w 662"/>
                <a:gd name="T3" fmla="*/ 24 h 660"/>
                <a:gd name="T4" fmla="*/ 617 w 662"/>
                <a:gd name="T5" fmla="*/ 38 h 660"/>
                <a:gd name="T6" fmla="*/ 116 w 662"/>
                <a:gd name="T7" fmla="*/ 539 h 660"/>
                <a:gd name="T8" fmla="*/ 112 w 662"/>
                <a:gd name="T9" fmla="*/ 538 h 660"/>
                <a:gd name="T10" fmla="*/ 100 w 662"/>
                <a:gd name="T11" fmla="*/ 550 h 660"/>
                <a:gd name="T12" fmla="*/ 101 w 662"/>
                <a:gd name="T13" fmla="*/ 554 h 660"/>
                <a:gd name="T14" fmla="*/ 0 w 662"/>
                <a:gd name="T15" fmla="*/ 655 h 660"/>
                <a:gd name="T16" fmla="*/ 4 w 662"/>
                <a:gd name="T17" fmla="*/ 660 h 660"/>
                <a:gd name="T18" fmla="*/ 105 w 662"/>
                <a:gd name="T19" fmla="*/ 560 h 660"/>
                <a:gd name="T20" fmla="*/ 112 w 662"/>
                <a:gd name="T21" fmla="*/ 562 h 660"/>
                <a:gd name="T22" fmla="*/ 124 w 662"/>
                <a:gd name="T23" fmla="*/ 550 h 660"/>
                <a:gd name="T24" fmla="*/ 121 w 662"/>
                <a:gd name="T25" fmla="*/ 543 h 660"/>
                <a:gd name="T26" fmla="*/ 621 w 662"/>
                <a:gd name="T27" fmla="*/ 43 h 660"/>
                <a:gd name="T28" fmla="*/ 637 w 662"/>
                <a:gd name="T29" fmla="*/ 49 h 660"/>
                <a:gd name="T30" fmla="*/ 662 w 662"/>
                <a:gd name="T31" fmla="*/ 24 h 660"/>
                <a:gd name="T32" fmla="*/ 637 w 662"/>
                <a:gd name="T3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2" h="660">
                  <a:moveTo>
                    <a:pt x="637" y="0"/>
                  </a:moveTo>
                  <a:cubicBezTo>
                    <a:pt x="624" y="0"/>
                    <a:pt x="613" y="11"/>
                    <a:pt x="613" y="24"/>
                  </a:cubicBezTo>
                  <a:cubicBezTo>
                    <a:pt x="613" y="30"/>
                    <a:pt x="614" y="34"/>
                    <a:pt x="617" y="38"/>
                  </a:cubicBezTo>
                  <a:cubicBezTo>
                    <a:pt x="116" y="539"/>
                    <a:pt x="116" y="539"/>
                    <a:pt x="116" y="539"/>
                  </a:cubicBezTo>
                  <a:cubicBezTo>
                    <a:pt x="115" y="538"/>
                    <a:pt x="113" y="538"/>
                    <a:pt x="112" y="538"/>
                  </a:cubicBezTo>
                  <a:cubicBezTo>
                    <a:pt x="105" y="538"/>
                    <a:pt x="100" y="543"/>
                    <a:pt x="100" y="550"/>
                  </a:cubicBezTo>
                  <a:cubicBezTo>
                    <a:pt x="100" y="551"/>
                    <a:pt x="100" y="553"/>
                    <a:pt x="101" y="554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4" y="660"/>
                    <a:pt x="4" y="660"/>
                    <a:pt x="4" y="660"/>
                  </a:cubicBezTo>
                  <a:cubicBezTo>
                    <a:pt x="105" y="560"/>
                    <a:pt x="105" y="560"/>
                    <a:pt x="105" y="560"/>
                  </a:cubicBezTo>
                  <a:cubicBezTo>
                    <a:pt x="107" y="561"/>
                    <a:pt x="109" y="562"/>
                    <a:pt x="112" y="562"/>
                  </a:cubicBezTo>
                  <a:cubicBezTo>
                    <a:pt x="118" y="562"/>
                    <a:pt x="124" y="556"/>
                    <a:pt x="124" y="550"/>
                  </a:cubicBezTo>
                  <a:cubicBezTo>
                    <a:pt x="124" y="547"/>
                    <a:pt x="123" y="545"/>
                    <a:pt x="121" y="543"/>
                  </a:cubicBezTo>
                  <a:cubicBezTo>
                    <a:pt x="621" y="43"/>
                    <a:pt x="621" y="43"/>
                    <a:pt x="621" y="43"/>
                  </a:cubicBezTo>
                  <a:cubicBezTo>
                    <a:pt x="626" y="47"/>
                    <a:pt x="631" y="49"/>
                    <a:pt x="637" y="49"/>
                  </a:cubicBezTo>
                  <a:cubicBezTo>
                    <a:pt x="651" y="49"/>
                    <a:pt x="662" y="38"/>
                    <a:pt x="662" y="24"/>
                  </a:cubicBezTo>
                  <a:cubicBezTo>
                    <a:pt x="662" y="11"/>
                    <a:pt x="651" y="0"/>
                    <a:pt x="637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624210" y="132358"/>
              <a:ext cx="1429361" cy="1429361"/>
            </a:xfrm>
            <a:custGeom>
              <a:avLst/>
              <a:gdLst>
                <a:gd name="T0" fmla="*/ 635 w 639"/>
                <a:gd name="T1" fmla="*/ 0 h 639"/>
                <a:gd name="T2" fmla="*/ 634 w 639"/>
                <a:gd name="T3" fmla="*/ 0 h 639"/>
                <a:gd name="T4" fmla="*/ 143 w 639"/>
                <a:gd name="T5" fmla="*/ 491 h 639"/>
                <a:gd name="T6" fmla="*/ 125 w 639"/>
                <a:gd name="T7" fmla="*/ 484 h 639"/>
                <a:gd name="T8" fmla="*/ 97 w 639"/>
                <a:gd name="T9" fmla="*/ 512 h 639"/>
                <a:gd name="T10" fmla="*/ 104 w 639"/>
                <a:gd name="T11" fmla="*/ 530 h 639"/>
                <a:gd name="T12" fmla="*/ 0 w 639"/>
                <a:gd name="T13" fmla="*/ 634 h 639"/>
                <a:gd name="T14" fmla="*/ 5 w 639"/>
                <a:gd name="T15" fmla="*/ 639 h 639"/>
                <a:gd name="T16" fmla="*/ 109 w 639"/>
                <a:gd name="T17" fmla="*/ 534 h 639"/>
                <a:gd name="T18" fmla="*/ 125 w 639"/>
                <a:gd name="T19" fmla="*/ 539 h 639"/>
                <a:gd name="T20" fmla="*/ 152 w 639"/>
                <a:gd name="T21" fmla="*/ 512 h 639"/>
                <a:gd name="T22" fmla="*/ 147 w 639"/>
                <a:gd name="T23" fmla="*/ 496 h 639"/>
                <a:gd name="T24" fmla="*/ 639 w 639"/>
                <a:gd name="T25" fmla="*/ 4 h 639"/>
                <a:gd name="T26" fmla="*/ 635 w 639"/>
                <a:gd name="T27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9" h="639">
                  <a:moveTo>
                    <a:pt x="635" y="0"/>
                  </a:moveTo>
                  <a:cubicBezTo>
                    <a:pt x="634" y="0"/>
                    <a:pt x="634" y="0"/>
                    <a:pt x="634" y="0"/>
                  </a:cubicBezTo>
                  <a:cubicBezTo>
                    <a:pt x="143" y="491"/>
                    <a:pt x="143" y="491"/>
                    <a:pt x="143" y="491"/>
                  </a:cubicBezTo>
                  <a:cubicBezTo>
                    <a:pt x="138" y="487"/>
                    <a:pt x="132" y="484"/>
                    <a:pt x="125" y="484"/>
                  </a:cubicBezTo>
                  <a:cubicBezTo>
                    <a:pt x="110" y="484"/>
                    <a:pt x="97" y="496"/>
                    <a:pt x="97" y="512"/>
                  </a:cubicBezTo>
                  <a:cubicBezTo>
                    <a:pt x="97" y="519"/>
                    <a:pt x="100" y="525"/>
                    <a:pt x="104" y="530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5" y="639"/>
                    <a:pt x="5" y="639"/>
                    <a:pt x="5" y="639"/>
                  </a:cubicBezTo>
                  <a:cubicBezTo>
                    <a:pt x="109" y="534"/>
                    <a:pt x="109" y="534"/>
                    <a:pt x="109" y="534"/>
                  </a:cubicBezTo>
                  <a:cubicBezTo>
                    <a:pt x="114" y="537"/>
                    <a:pt x="119" y="539"/>
                    <a:pt x="125" y="539"/>
                  </a:cubicBezTo>
                  <a:cubicBezTo>
                    <a:pt x="140" y="539"/>
                    <a:pt x="152" y="527"/>
                    <a:pt x="152" y="512"/>
                  </a:cubicBezTo>
                  <a:cubicBezTo>
                    <a:pt x="152" y="506"/>
                    <a:pt x="150" y="501"/>
                    <a:pt x="147" y="496"/>
                  </a:cubicBezTo>
                  <a:cubicBezTo>
                    <a:pt x="639" y="4"/>
                    <a:pt x="639" y="4"/>
                    <a:pt x="639" y="4"/>
                  </a:cubicBezTo>
                  <a:cubicBezTo>
                    <a:pt x="635" y="0"/>
                    <a:pt x="635" y="0"/>
                    <a:pt x="635" y="0"/>
                  </a:cubicBezTo>
                </a:path>
              </a:pathLst>
            </a:custGeom>
            <a:solidFill>
              <a:srgbClr val="D04D6F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Oval 20"/>
            <p:cNvSpPr>
              <a:spLocks noChangeArrowheads="1"/>
            </p:cNvSpPr>
            <p:nvPr userDrawn="1"/>
          </p:nvSpPr>
          <p:spPr bwMode="auto">
            <a:xfrm>
              <a:off x="5457056" y="2852936"/>
              <a:ext cx="3130550" cy="3133725"/>
            </a:xfrm>
            <a:prstGeom prst="ellipse">
              <a:avLst/>
            </a:prstGeom>
            <a:solidFill>
              <a:srgbClr val="D04D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8" name="그룹 17"/>
            <p:cNvGrpSpPr/>
            <p:nvPr userDrawn="1"/>
          </p:nvGrpSpPr>
          <p:grpSpPr>
            <a:xfrm>
              <a:off x="6057131" y="3575249"/>
              <a:ext cx="1931988" cy="1746250"/>
              <a:chOff x="5994400" y="3611563"/>
              <a:chExt cx="1931988" cy="1746250"/>
            </a:xfrm>
            <a:solidFill>
              <a:srgbClr val="FFFFFF">
                <a:alpha val="69804"/>
              </a:srgbClr>
            </a:solidFill>
          </p:grpSpPr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6691313" y="3783013"/>
                <a:ext cx="111125" cy="196850"/>
              </a:xfrm>
              <a:custGeom>
                <a:avLst/>
                <a:gdLst>
                  <a:gd name="T0" fmla="*/ 36 w 45"/>
                  <a:gd name="T1" fmla="*/ 0 h 80"/>
                  <a:gd name="T2" fmla="*/ 12 w 45"/>
                  <a:gd name="T3" fmla="*/ 12 h 80"/>
                  <a:gd name="T4" fmla="*/ 0 w 45"/>
                  <a:gd name="T5" fmla="*/ 41 h 80"/>
                  <a:gd name="T6" fmla="*/ 12 w 45"/>
                  <a:gd name="T7" fmla="*/ 70 h 80"/>
                  <a:gd name="T8" fmla="*/ 28 w 45"/>
                  <a:gd name="T9" fmla="*/ 80 h 80"/>
                  <a:gd name="T10" fmla="*/ 45 w 45"/>
                  <a:gd name="T11" fmla="*/ 70 h 80"/>
                  <a:gd name="T12" fmla="*/ 38 w 45"/>
                  <a:gd name="T13" fmla="*/ 58 h 80"/>
                  <a:gd name="T14" fmla="*/ 29 w 45"/>
                  <a:gd name="T15" fmla="*/ 53 h 80"/>
                  <a:gd name="T16" fmla="*/ 24 w 45"/>
                  <a:gd name="T17" fmla="*/ 41 h 80"/>
                  <a:gd name="T18" fmla="*/ 29 w 45"/>
                  <a:gd name="T19" fmla="*/ 29 h 80"/>
                  <a:gd name="T20" fmla="*/ 34 w 45"/>
                  <a:gd name="T21" fmla="*/ 25 h 80"/>
                  <a:gd name="T22" fmla="*/ 24 w 45"/>
                  <a:gd name="T23" fmla="*/ 16 h 80"/>
                  <a:gd name="T24" fmla="*/ 24 w 45"/>
                  <a:gd name="T25" fmla="*/ 12 h 80"/>
                  <a:gd name="T26" fmla="*/ 36 w 45"/>
                  <a:gd name="T2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5" h="80">
                    <a:moveTo>
                      <a:pt x="36" y="0"/>
                    </a:moveTo>
                    <a:cubicBezTo>
                      <a:pt x="27" y="1"/>
                      <a:pt x="19" y="5"/>
                      <a:pt x="12" y="12"/>
                    </a:cubicBezTo>
                    <a:cubicBezTo>
                      <a:pt x="4" y="19"/>
                      <a:pt x="0" y="30"/>
                      <a:pt x="0" y="41"/>
                    </a:cubicBezTo>
                    <a:cubicBezTo>
                      <a:pt x="0" y="52"/>
                      <a:pt x="4" y="62"/>
                      <a:pt x="12" y="70"/>
                    </a:cubicBezTo>
                    <a:cubicBezTo>
                      <a:pt x="17" y="75"/>
                      <a:pt x="22" y="78"/>
                      <a:pt x="28" y="80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5" y="57"/>
                      <a:pt x="32" y="56"/>
                      <a:pt x="29" y="53"/>
                    </a:cubicBezTo>
                    <a:cubicBezTo>
                      <a:pt x="26" y="50"/>
                      <a:pt x="24" y="46"/>
                      <a:pt x="24" y="41"/>
                    </a:cubicBezTo>
                    <a:cubicBezTo>
                      <a:pt x="24" y="36"/>
                      <a:pt x="26" y="32"/>
                      <a:pt x="29" y="29"/>
                    </a:cubicBezTo>
                    <a:cubicBezTo>
                      <a:pt x="31" y="27"/>
                      <a:pt x="32" y="26"/>
                      <a:pt x="34" y="25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3" y="15"/>
                      <a:pt x="23" y="13"/>
                      <a:pt x="24" y="12"/>
                    </a:cubicBezTo>
                    <a:cubicBezTo>
                      <a:pt x="36" y="0"/>
                      <a:pt x="36" y="0"/>
                      <a:pt x="3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7005638" y="3783013"/>
                <a:ext cx="98425" cy="141288"/>
              </a:xfrm>
              <a:custGeom>
                <a:avLst/>
                <a:gdLst>
                  <a:gd name="T0" fmla="*/ 0 w 40"/>
                  <a:gd name="T1" fmla="*/ 0 h 57"/>
                  <a:gd name="T2" fmla="*/ 13 w 40"/>
                  <a:gd name="T3" fmla="*/ 12 h 57"/>
                  <a:gd name="T4" fmla="*/ 14 w 40"/>
                  <a:gd name="T5" fmla="*/ 14 h 57"/>
                  <a:gd name="T6" fmla="*/ 13 w 40"/>
                  <a:gd name="T7" fmla="*/ 16 h 57"/>
                  <a:gd name="T8" fmla="*/ 5 w 40"/>
                  <a:gd name="T9" fmla="*/ 25 h 57"/>
                  <a:gd name="T10" fmla="*/ 11 w 40"/>
                  <a:gd name="T11" fmla="*/ 29 h 57"/>
                  <a:gd name="T12" fmla="*/ 16 w 40"/>
                  <a:gd name="T13" fmla="*/ 41 h 57"/>
                  <a:gd name="T14" fmla="*/ 16 w 40"/>
                  <a:gd name="T15" fmla="*/ 44 h 57"/>
                  <a:gd name="T16" fmla="*/ 24 w 40"/>
                  <a:gd name="T17" fmla="*/ 57 h 57"/>
                  <a:gd name="T18" fmla="*/ 40 w 40"/>
                  <a:gd name="T19" fmla="*/ 47 h 57"/>
                  <a:gd name="T20" fmla="*/ 40 w 40"/>
                  <a:gd name="T21" fmla="*/ 41 h 57"/>
                  <a:gd name="T22" fmla="*/ 28 w 40"/>
                  <a:gd name="T23" fmla="*/ 12 h 57"/>
                  <a:gd name="T24" fmla="*/ 0 w 40"/>
                  <a:gd name="T25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57">
                    <a:moveTo>
                      <a:pt x="0" y="0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13"/>
                      <a:pt x="14" y="13"/>
                      <a:pt x="14" y="14"/>
                    </a:cubicBezTo>
                    <a:cubicBezTo>
                      <a:pt x="14" y="15"/>
                      <a:pt x="14" y="15"/>
                      <a:pt x="13" y="1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7" y="25"/>
                      <a:pt x="9" y="27"/>
                      <a:pt x="11" y="29"/>
                    </a:cubicBezTo>
                    <a:cubicBezTo>
                      <a:pt x="14" y="32"/>
                      <a:pt x="16" y="36"/>
                      <a:pt x="16" y="41"/>
                    </a:cubicBezTo>
                    <a:cubicBezTo>
                      <a:pt x="16" y="42"/>
                      <a:pt x="16" y="43"/>
                      <a:pt x="16" y="44"/>
                    </a:cubicBezTo>
                    <a:cubicBezTo>
                      <a:pt x="24" y="57"/>
                      <a:pt x="24" y="57"/>
                      <a:pt x="24" y="5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5"/>
                      <a:pt x="40" y="43"/>
                      <a:pt x="40" y="41"/>
                    </a:cubicBezTo>
                    <a:cubicBezTo>
                      <a:pt x="40" y="30"/>
                      <a:pt x="36" y="19"/>
                      <a:pt x="28" y="12"/>
                    </a:cubicBezTo>
                    <a:cubicBezTo>
                      <a:pt x="21" y="4"/>
                      <a:pt x="11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6961188" y="3906838"/>
                <a:ext cx="138113" cy="77788"/>
              </a:xfrm>
              <a:custGeom>
                <a:avLst/>
                <a:gdLst>
                  <a:gd name="T0" fmla="*/ 31 w 56"/>
                  <a:gd name="T1" fmla="*/ 0 h 32"/>
                  <a:gd name="T2" fmla="*/ 29 w 56"/>
                  <a:gd name="T3" fmla="*/ 3 h 32"/>
                  <a:gd name="T4" fmla="*/ 17 w 56"/>
                  <a:gd name="T5" fmla="*/ 8 h 32"/>
                  <a:gd name="T6" fmla="*/ 12 w 56"/>
                  <a:gd name="T7" fmla="*/ 8 h 32"/>
                  <a:gd name="T8" fmla="*/ 0 w 56"/>
                  <a:gd name="T9" fmla="*/ 15 h 32"/>
                  <a:gd name="T10" fmla="*/ 9 w 56"/>
                  <a:gd name="T11" fmla="*/ 32 h 32"/>
                  <a:gd name="T12" fmla="*/ 17 w 56"/>
                  <a:gd name="T13" fmla="*/ 32 h 32"/>
                  <a:gd name="T14" fmla="*/ 46 w 56"/>
                  <a:gd name="T15" fmla="*/ 20 h 32"/>
                  <a:gd name="T16" fmla="*/ 56 w 56"/>
                  <a:gd name="T17" fmla="*/ 4 h 32"/>
                  <a:gd name="T18" fmla="*/ 43 w 56"/>
                  <a:gd name="T19" fmla="*/ 13 h 32"/>
                  <a:gd name="T20" fmla="*/ 41 w 56"/>
                  <a:gd name="T21" fmla="*/ 13 h 32"/>
                  <a:gd name="T22" fmla="*/ 41 w 56"/>
                  <a:gd name="T23" fmla="*/ 13 h 32"/>
                  <a:gd name="T24" fmla="*/ 39 w 56"/>
                  <a:gd name="T25" fmla="*/ 12 h 32"/>
                  <a:gd name="T26" fmla="*/ 31 w 56"/>
                  <a:gd name="T2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" h="32">
                    <a:moveTo>
                      <a:pt x="31" y="0"/>
                    </a:moveTo>
                    <a:cubicBezTo>
                      <a:pt x="31" y="1"/>
                      <a:pt x="30" y="2"/>
                      <a:pt x="29" y="3"/>
                    </a:cubicBezTo>
                    <a:cubicBezTo>
                      <a:pt x="26" y="7"/>
                      <a:pt x="21" y="8"/>
                      <a:pt x="17" y="8"/>
                    </a:cubicBezTo>
                    <a:cubicBezTo>
                      <a:pt x="15" y="8"/>
                      <a:pt x="14" y="8"/>
                      <a:pt x="12" y="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12" y="32"/>
                      <a:pt x="14" y="32"/>
                      <a:pt x="17" y="32"/>
                    </a:cubicBezTo>
                    <a:cubicBezTo>
                      <a:pt x="28" y="32"/>
                      <a:pt x="38" y="28"/>
                      <a:pt x="46" y="20"/>
                    </a:cubicBezTo>
                    <a:cubicBezTo>
                      <a:pt x="50" y="16"/>
                      <a:pt x="54" y="10"/>
                      <a:pt x="56" y="4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2" y="13"/>
                      <a:pt x="42" y="13"/>
                      <a:pt x="41" y="1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0" y="13"/>
                      <a:pt x="40" y="13"/>
                      <a:pt x="39" y="12"/>
                    </a:cubicBezTo>
                    <a:cubicBezTo>
                      <a:pt x="31" y="0"/>
                      <a:pt x="31" y="0"/>
                      <a:pt x="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6765925" y="3783013"/>
                <a:ext cx="260350" cy="201613"/>
              </a:xfrm>
              <a:custGeom>
                <a:avLst/>
                <a:gdLst>
                  <a:gd name="T0" fmla="*/ 14 w 106"/>
                  <a:gd name="T1" fmla="*/ 0 h 82"/>
                  <a:gd name="T2" fmla="*/ 0 w 106"/>
                  <a:gd name="T3" fmla="*/ 14 h 82"/>
                  <a:gd name="T4" fmla="*/ 9 w 106"/>
                  <a:gd name="T5" fmla="*/ 24 h 82"/>
                  <a:gd name="T6" fmla="*/ 12 w 106"/>
                  <a:gd name="T7" fmla="*/ 24 h 82"/>
                  <a:gd name="T8" fmla="*/ 24 w 106"/>
                  <a:gd name="T9" fmla="*/ 29 h 82"/>
                  <a:gd name="T10" fmla="*/ 37 w 106"/>
                  <a:gd name="T11" fmla="*/ 41 h 82"/>
                  <a:gd name="T12" fmla="*/ 24 w 106"/>
                  <a:gd name="T13" fmla="*/ 53 h 82"/>
                  <a:gd name="T14" fmla="*/ 14 w 106"/>
                  <a:gd name="T15" fmla="*/ 58 h 82"/>
                  <a:gd name="T16" fmla="*/ 21 w 106"/>
                  <a:gd name="T17" fmla="*/ 70 h 82"/>
                  <a:gd name="T18" fmla="*/ 21 w 106"/>
                  <a:gd name="T19" fmla="*/ 72 h 82"/>
                  <a:gd name="T20" fmla="*/ 20 w 106"/>
                  <a:gd name="T21" fmla="*/ 73 h 82"/>
                  <a:gd name="T22" fmla="*/ 5 w 106"/>
                  <a:gd name="T23" fmla="*/ 82 h 82"/>
                  <a:gd name="T24" fmla="*/ 12 w 106"/>
                  <a:gd name="T25" fmla="*/ 82 h 82"/>
                  <a:gd name="T26" fmla="*/ 41 w 106"/>
                  <a:gd name="T27" fmla="*/ 70 h 82"/>
                  <a:gd name="T28" fmla="*/ 54 w 106"/>
                  <a:gd name="T29" fmla="*/ 58 h 82"/>
                  <a:gd name="T30" fmla="*/ 67 w 106"/>
                  <a:gd name="T31" fmla="*/ 70 h 82"/>
                  <a:gd name="T32" fmla="*/ 82 w 106"/>
                  <a:gd name="T33" fmla="*/ 80 h 82"/>
                  <a:gd name="T34" fmla="*/ 74 w 106"/>
                  <a:gd name="T35" fmla="*/ 65 h 82"/>
                  <a:gd name="T36" fmla="*/ 75 w 106"/>
                  <a:gd name="T37" fmla="*/ 61 h 82"/>
                  <a:gd name="T38" fmla="*/ 86 w 106"/>
                  <a:gd name="T39" fmla="*/ 55 h 82"/>
                  <a:gd name="T40" fmla="*/ 84 w 106"/>
                  <a:gd name="T41" fmla="*/ 53 h 82"/>
                  <a:gd name="T42" fmla="*/ 71 w 106"/>
                  <a:gd name="T43" fmla="*/ 41 h 82"/>
                  <a:gd name="T44" fmla="*/ 84 w 106"/>
                  <a:gd name="T45" fmla="*/ 29 h 82"/>
                  <a:gd name="T46" fmla="*/ 96 w 106"/>
                  <a:gd name="T47" fmla="*/ 24 h 82"/>
                  <a:gd name="T48" fmla="*/ 106 w 106"/>
                  <a:gd name="T49" fmla="*/ 14 h 82"/>
                  <a:gd name="T50" fmla="*/ 91 w 106"/>
                  <a:gd name="T51" fmla="*/ 0 h 82"/>
                  <a:gd name="T52" fmla="*/ 68 w 106"/>
                  <a:gd name="T53" fmla="*/ 11 h 82"/>
                  <a:gd name="T54" fmla="*/ 54 w 106"/>
                  <a:gd name="T55" fmla="*/ 24 h 82"/>
                  <a:gd name="T56" fmla="*/ 41 w 106"/>
                  <a:gd name="T57" fmla="*/ 12 h 82"/>
                  <a:gd name="T58" fmla="*/ 14 w 106"/>
                  <a:gd name="T5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6" h="82">
                    <a:moveTo>
                      <a:pt x="14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4"/>
                      <a:pt x="11" y="24"/>
                      <a:pt x="12" y="24"/>
                    </a:cubicBezTo>
                    <a:cubicBezTo>
                      <a:pt x="16" y="24"/>
                      <a:pt x="21" y="25"/>
                      <a:pt x="24" y="29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1" y="56"/>
                      <a:pt x="18" y="57"/>
                      <a:pt x="14" y="58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1" y="70"/>
                      <a:pt x="22" y="71"/>
                      <a:pt x="21" y="72"/>
                    </a:cubicBezTo>
                    <a:cubicBezTo>
                      <a:pt x="21" y="72"/>
                      <a:pt x="21" y="73"/>
                      <a:pt x="20" y="73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7" y="82"/>
                      <a:pt x="9" y="82"/>
                      <a:pt x="12" y="82"/>
                    </a:cubicBezTo>
                    <a:cubicBezTo>
                      <a:pt x="23" y="82"/>
                      <a:pt x="33" y="78"/>
                      <a:pt x="41" y="70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72" y="75"/>
                      <a:pt x="77" y="78"/>
                      <a:pt x="82" y="80"/>
                    </a:cubicBezTo>
                    <a:cubicBezTo>
                      <a:pt x="74" y="65"/>
                      <a:pt x="74" y="65"/>
                      <a:pt x="74" y="65"/>
                    </a:cubicBezTo>
                    <a:cubicBezTo>
                      <a:pt x="73" y="64"/>
                      <a:pt x="74" y="62"/>
                      <a:pt x="75" y="61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6" y="54"/>
                      <a:pt x="85" y="54"/>
                      <a:pt x="84" y="53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84" y="29"/>
                      <a:pt x="84" y="29"/>
                      <a:pt x="84" y="29"/>
                    </a:cubicBezTo>
                    <a:cubicBezTo>
                      <a:pt x="87" y="25"/>
                      <a:pt x="92" y="24"/>
                      <a:pt x="96" y="2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2" y="1"/>
                      <a:pt x="74" y="5"/>
                      <a:pt x="68" y="11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34" y="4"/>
                      <a:pt x="24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6805613" y="46434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6805613" y="46434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7718425" y="4429125"/>
                <a:ext cx="14288" cy="26988"/>
              </a:xfrm>
              <a:custGeom>
                <a:avLst/>
                <a:gdLst>
                  <a:gd name="T0" fmla="*/ 3 w 6"/>
                  <a:gd name="T1" fmla="*/ 0 h 11"/>
                  <a:gd name="T2" fmla="*/ 3 w 6"/>
                  <a:gd name="T3" fmla="*/ 0 h 11"/>
                  <a:gd name="T4" fmla="*/ 1 w 6"/>
                  <a:gd name="T5" fmla="*/ 8 h 11"/>
                  <a:gd name="T6" fmla="*/ 0 w 6"/>
                  <a:gd name="T7" fmla="*/ 11 h 11"/>
                  <a:gd name="T8" fmla="*/ 6 w 6"/>
                  <a:gd name="T9" fmla="*/ 11 h 11"/>
                  <a:gd name="T10" fmla="*/ 5 w 6"/>
                  <a:gd name="T11" fmla="*/ 8 h 11"/>
                  <a:gd name="T12" fmla="*/ 3 w 6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11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3"/>
                      <a:pt x="2" y="6"/>
                      <a:pt x="1" y="8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6"/>
                      <a:pt x="4" y="3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7361238" y="4487863"/>
                <a:ext cx="79375" cy="42863"/>
              </a:xfrm>
              <a:custGeom>
                <a:avLst/>
                <a:gdLst>
                  <a:gd name="T0" fmla="*/ 16 w 32"/>
                  <a:gd name="T1" fmla="*/ 0 h 17"/>
                  <a:gd name="T2" fmla="*/ 15 w 32"/>
                  <a:gd name="T3" fmla="*/ 0 h 17"/>
                  <a:gd name="T4" fmla="*/ 6 w 32"/>
                  <a:gd name="T5" fmla="*/ 6 h 17"/>
                  <a:gd name="T6" fmla="*/ 0 w 32"/>
                  <a:gd name="T7" fmla="*/ 9 h 17"/>
                  <a:gd name="T8" fmla="*/ 10 w 32"/>
                  <a:gd name="T9" fmla="*/ 15 h 17"/>
                  <a:gd name="T10" fmla="*/ 16 w 32"/>
                  <a:gd name="T11" fmla="*/ 17 h 17"/>
                  <a:gd name="T12" fmla="*/ 22 w 32"/>
                  <a:gd name="T13" fmla="*/ 15 h 17"/>
                  <a:gd name="T14" fmla="*/ 32 w 32"/>
                  <a:gd name="T15" fmla="*/ 9 h 17"/>
                  <a:gd name="T16" fmla="*/ 17 w 32"/>
                  <a:gd name="T17" fmla="*/ 0 h 17"/>
                  <a:gd name="T18" fmla="*/ 16 w 32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17">
                    <a:moveTo>
                      <a:pt x="16" y="0"/>
                    </a:moveTo>
                    <a:cubicBezTo>
                      <a:pt x="16" y="0"/>
                      <a:pt x="15" y="0"/>
                      <a:pt x="15" y="0"/>
                    </a:cubicBezTo>
                    <a:cubicBezTo>
                      <a:pt x="12" y="2"/>
                      <a:pt x="9" y="4"/>
                      <a:pt x="6" y="6"/>
                    </a:cubicBezTo>
                    <a:cubicBezTo>
                      <a:pt x="4" y="7"/>
                      <a:pt x="2" y="8"/>
                      <a:pt x="0" y="9"/>
                    </a:cubicBezTo>
                    <a:cubicBezTo>
                      <a:pt x="4" y="11"/>
                      <a:pt x="7" y="13"/>
                      <a:pt x="10" y="15"/>
                    </a:cubicBezTo>
                    <a:cubicBezTo>
                      <a:pt x="12" y="16"/>
                      <a:pt x="14" y="17"/>
                      <a:pt x="16" y="17"/>
                    </a:cubicBezTo>
                    <a:cubicBezTo>
                      <a:pt x="18" y="17"/>
                      <a:pt x="20" y="16"/>
                      <a:pt x="22" y="15"/>
                    </a:cubicBezTo>
                    <a:cubicBezTo>
                      <a:pt x="25" y="13"/>
                      <a:pt x="29" y="11"/>
                      <a:pt x="32" y="9"/>
                    </a:cubicBezTo>
                    <a:cubicBezTo>
                      <a:pt x="27" y="6"/>
                      <a:pt x="22" y="3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7720013" y="4792663"/>
                <a:ext cx="22225" cy="30163"/>
              </a:xfrm>
              <a:custGeom>
                <a:avLst/>
                <a:gdLst>
                  <a:gd name="T0" fmla="*/ 9 w 9"/>
                  <a:gd name="T1" fmla="*/ 0 h 12"/>
                  <a:gd name="T2" fmla="*/ 7 w 9"/>
                  <a:gd name="T3" fmla="*/ 0 h 12"/>
                  <a:gd name="T4" fmla="*/ 7 w 9"/>
                  <a:gd name="T5" fmla="*/ 7 h 12"/>
                  <a:gd name="T6" fmla="*/ 4 w 9"/>
                  <a:gd name="T7" fmla="*/ 10 h 12"/>
                  <a:gd name="T8" fmla="*/ 2 w 9"/>
                  <a:gd name="T9" fmla="*/ 7 h 12"/>
                  <a:gd name="T10" fmla="*/ 2 w 9"/>
                  <a:gd name="T11" fmla="*/ 0 h 12"/>
                  <a:gd name="T12" fmla="*/ 0 w 9"/>
                  <a:gd name="T13" fmla="*/ 0 h 12"/>
                  <a:gd name="T14" fmla="*/ 0 w 9"/>
                  <a:gd name="T15" fmla="*/ 7 h 12"/>
                  <a:gd name="T16" fmla="*/ 4 w 9"/>
                  <a:gd name="T17" fmla="*/ 12 h 12"/>
                  <a:gd name="T18" fmla="*/ 9 w 9"/>
                  <a:gd name="T19" fmla="*/ 7 h 12"/>
                  <a:gd name="T20" fmla="*/ 9 w 9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2">
                    <a:moveTo>
                      <a:pt x="9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9"/>
                      <a:pt x="6" y="10"/>
                      <a:pt x="4" y="10"/>
                    </a:cubicBezTo>
                    <a:cubicBezTo>
                      <a:pt x="3" y="10"/>
                      <a:pt x="2" y="9"/>
                      <a:pt x="2" y="7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0"/>
                      <a:pt x="2" y="12"/>
                      <a:pt x="4" y="12"/>
                    </a:cubicBezTo>
                    <a:cubicBezTo>
                      <a:pt x="7" y="12"/>
                      <a:pt x="9" y="10"/>
                      <a:pt x="9" y="7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7769225" y="4432300"/>
                <a:ext cx="17463" cy="17463"/>
              </a:xfrm>
              <a:custGeom>
                <a:avLst/>
                <a:gdLst>
                  <a:gd name="T0" fmla="*/ 2 w 7"/>
                  <a:gd name="T1" fmla="*/ 0 h 7"/>
                  <a:gd name="T2" fmla="*/ 0 w 7"/>
                  <a:gd name="T3" fmla="*/ 0 h 7"/>
                  <a:gd name="T4" fmla="*/ 0 w 7"/>
                  <a:gd name="T5" fmla="*/ 7 h 7"/>
                  <a:gd name="T6" fmla="*/ 3 w 7"/>
                  <a:gd name="T7" fmla="*/ 7 h 7"/>
                  <a:gd name="T8" fmla="*/ 7 w 7"/>
                  <a:gd name="T9" fmla="*/ 3 h 7"/>
                  <a:gd name="T10" fmla="*/ 2 w 7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6" y="7"/>
                      <a:pt x="7" y="6"/>
                      <a:pt x="7" y="3"/>
                    </a:cubicBezTo>
                    <a:cubicBezTo>
                      <a:pt x="7" y="1"/>
                      <a:pt x="6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31"/>
              <p:cNvSpPr>
                <a:spLocks noEditPoints="1"/>
              </p:cNvSpPr>
              <p:nvPr/>
            </p:nvSpPr>
            <p:spPr bwMode="auto">
              <a:xfrm>
                <a:off x="7653338" y="4752975"/>
                <a:ext cx="107950" cy="106363"/>
              </a:xfrm>
              <a:custGeom>
                <a:avLst/>
                <a:gdLst>
                  <a:gd name="T0" fmla="*/ 3 w 44"/>
                  <a:gd name="T1" fmla="*/ 40 h 43"/>
                  <a:gd name="T2" fmla="*/ 3 w 44"/>
                  <a:gd name="T3" fmla="*/ 3 h 43"/>
                  <a:gd name="T4" fmla="*/ 41 w 44"/>
                  <a:gd name="T5" fmla="*/ 3 h 43"/>
                  <a:gd name="T6" fmla="*/ 41 w 44"/>
                  <a:gd name="T7" fmla="*/ 40 h 43"/>
                  <a:gd name="T8" fmla="*/ 3 w 44"/>
                  <a:gd name="T9" fmla="*/ 40 h 43"/>
                  <a:gd name="T10" fmla="*/ 42 w 44"/>
                  <a:gd name="T11" fmla="*/ 0 h 43"/>
                  <a:gd name="T12" fmla="*/ 2 w 44"/>
                  <a:gd name="T13" fmla="*/ 0 h 43"/>
                  <a:gd name="T14" fmla="*/ 0 w 44"/>
                  <a:gd name="T15" fmla="*/ 1 h 43"/>
                  <a:gd name="T16" fmla="*/ 0 w 44"/>
                  <a:gd name="T17" fmla="*/ 42 h 43"/>
                  <a:gd name="T18" fmla="*/ 2 w 44"/>
                  <a:gd name="T19" fmla="*/ 43 h 43"/>
                  <a:gd name="T20" fmla="*/ 42 w 44"/>
                  <a:gd name="T21" fmla="*/ 43 h 43"/>
                  <a:gd name="T22" fmla="*/ 44 w 44"/>
                  <a:gd name="T23" fmla="*/ 42 h 43"/>
                  <a:gd name="T24" fmla="*/ 44 w 44"/>
                  <a:gd name="T25" fmla="*/ 1 h 43"/>
                  <a:gd name="T26" fmla="*/ 42 w 44"/>
                  <a:gd name="T2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4" h="43">
                    <a:moveTo>
                      <a:pt x="3" y="40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3" y="40"/>
                      <a:pt x="3" y="40"/>
                      <a:pt x="3" y="40"/>
                    </a:cubicBezTo>
                    <a:moveTo>
                      <a:pt x="4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3"/>
                      <a:pt x="1" y="43"/>
                      <a:pt x="2" y="43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43" y="43"/>
                      <a:pt x="44" y="43"/>
                      <a:pt x="44" y="42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0"/>
                      <a:pt x="43" y="0"/>
                      <a:pt x="4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7418388" y="4581525"/>
                <a:ext cx="77788" cy="44450"/>
              </a:xfrm>
              <a:custGeom>
                <a:avLst/>
                <a:gdLst>
                  <a:gd name="T0" fmla="*/ 15 w 32"/>
                  <a:gd name="T1" fmla="*/ 0 h 18"/>
                  <a:gd name="T2" fmla="*/ 11 w 32"/>
                  <a:gd name="T3" fmla="*/ 2 h 18"/>
                  <a:gd name="T4" fmla="*/ 0 w 32"/>
                  <a:gd name="T5" fmla="*/ 9 h 18"/>
                  <a:gd name="T6" fmla="*/ 0 w 32"/>
                  <a:gd name="T7" fmla="*/ 10 h 18"/>
                  <a:gd name="T8" fmla="*/ 15 w 32"/>
                  <a:gd name="T9" fmla="*/ 18 h 18"/>
                  <a:gd name="T10" fmla="*/ 16 w 32"/>
                  <a:gd name="T11" fmla="*/ 18 h 18"/>
                  <a:gd name="T12" fmla="*/ 16 w 32"/>
                  <a:gd name="T13" fmla="*/ 18 h 18"/>
                  <a:gd name="T14" fmla="*/ 32 w 32"/>
                  <a:gd name="T15" fmla="*/ 9 h 18"/>
                  <a:gd name="T16" fmla="*/ 19 w 32"/>
                  <a:gd name="T17" fmla="*/ 2 h 18"/>
                  <a:gd name="T18" fmla="*/ 15 w 32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18">
                    <a:moveTo>
                      <a:pt x="15" y="0"/>
                    </a:moveTo>
                    <a:cubicBezTo>
                      <a:pt x="14" y="0"/>
                      <a:pt x="13" y="1"/>
                      <a:pt x="11" y="2"/>
                    </a:cubicBezTo>
                    <a:cubicBezTo>
                      <a:pt x="8" y="4"/>
                      <a:pt x="4" y="6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5" y="12"/>
                      <a:pt x="10" y="15"/>
                      <a:pt x="15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21" y="15"/>
                      <a:pt x="26" y="12"/>
                      <a:pt x="32" y="9"/>
                    </a:cubicBezTo>
                    <a:cubicBezTo>
                      <a:pt x="27" y="6"/>
                      <a:pt x="23" y="4"/>
                      <a:pt x="19" y="2"/>
                    </a:cubicBezTo>
                    <a:cubicBezTo>
                      <a:pt x="18" y="1"/>
                      <a:pt x="17" y="0"/>
                      <a:pt x="1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33"/>
              <p:cNvSpPr>
                <a:spLocks noEditPoints="1"/>
              </p:cNvSpPr>
              <p:nvPr/>
            </p:nvSpPr>
            <p:spPr bwMode="auto">
              <a:xfrm>
                <a:off x="7696200" y="4792663"/>
                <a:ext cx="19050" cy="30163"/>
              </a:xfrm>
              <a:custGeom>
                <a:avLst/>
                <a:gdLst>
                  <a:gd name="T0" fmla="*/ 2 w 8"/>
                  <a:gd name="T1" fmla="*/ 6 h 12"/>
                  <a:gd name="T2" fmla="*/ 2 w 8"/>
                  <a:gd name="T3" fmla="*/ 2 h 12"/>
                  <a:gd name="T4" fmla="*/ 4 w 8"/>
                  <a:gd name="T5" fmla="*/ 2 h 12"/>
                  <a:gd name="T6" fmla="*/ 6 w 8"/>
                  <a:gd name="T7" fmla="*/ 4 h 12"/>
                  <a:gd name="T8" fmla="*/ 4 w 8"/>
                  <a:gd name="T9" fmla="*/ 6 h 12"/>
                  <a:gd name="T10" fmla="*/ 2 w 8"/>
                  <a:gd name="T11" fmla="*/ 6 h 12"/>
                  <a:gd name="T12" fmla="*/ 4 w 8"/>
                  <a:gd name="T13" fmla="*/ 0 h 12"/>
                  <a:gd name="T14" fmla="*/ 0 w 8"/>
                  <a:gd name="T15" fmla="*/ 0 h 12"/>
                  <a:gd name="T16" fmla="*/ 0 w 8"/>
                  <a:gd name="T17" fmla="*/ 12 h 12"/>
                  <a:gd name="T18" fmla="*/ 2 w 8"/>
                  <a:gd name="T19" fmla="*/ 12 h 12"/>
                  <a:gd name="T20" fmla="*/ 2 w 8"/>
                  <a:gd name="T21" fmla="*/ 8 h 12"/>
                  <a:gd name="T22" fmla="*/ 4 w 8"/>
                  <a:gd name="T23" fmla="*/ 8 h 12"/>
                  <a:gd name="T24" fmla="*/ 8 w 8"/>
                  <a:gd name="T25" fmla="*/ 4 h 12"/>
                  <a:gd name="T26" fmla="*/ 4 w 8"/>
                  <a:gd name="T2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12">
                    <a:moveTo>
                      <a:pt x="2" y="6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6" y="3"/>
                      <a:pt x="6" y="4"/>
                    </a:cubicBezTo>
                    <a:cubicBezTo>
                      <a:pt x="6" y="5"/>
                      <a:pt x="5" y="6"/>
                      <a:pt x="4" y="6"/>
                    </a:cubicBezTo>
                    <a:cubicBezTo>
                      <a:pt x="2" y="6"/>
                      <a:pt x="2" y="6"/>
                      <a:pt x="2" y="6"/>
                    </a:cubicBezTo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6" y="8"/>
                      <a:pt x="8" y="7"/>
                      <a:pt x="8" y="4"/>
                    </a:cubicBezTo>
                    <a:cubicBezTo>
                      <a:pt x="8" y="1"/>
                      <a:pt x="6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auto">
              <a:xfrm>
                <a:off x="7307263" y="4581525"/>
                <a:ext cx="79375" cy="44450"/>
              </a:xfrm>
              <a:custGeom>
                <a:avLst/>
                <a:gdLst>
                  <a:gd name="T0" fmla="*/ 16 w 32"/>
                  <a:gd name="T1" fmla="*/ 0 h 18"/>
                  <a:gd name="T2" fmla="*/ 15 w 32"/>
                  <a:gd name="T3" fmla="*/ 0 h 18"/>
                  <a:gd name="T4" fmla="*/ 0 w 32"/>
                  <a:gd name="T5" fmla="*/ 9 h 18"/>
                  <a:gd name="T6" fmla="*/ 16 w 32"/>
                  <a:gd name="T7" fmla="*/ 18 h 18"/>
                  <a:gd name="T8" fmla="*/ 16 w 32"/>
                  <a:gd name="T9" fmla="*/ 18 h 18"/>
                  <a:gd name="T10" fmla="*/ 17 w 32"/>
                  <a:gd name="T11" fmla="*/ 18 h 18"/>
                  <a:gd name="T12" fmla="*/ 31 w 32"/>
                  <a:gd name="T13" fmla="*/ 10 h 18"/>
                  <a:gd name="T14" fmla="*/ 32 w 32"/>
                  <a:gd name="T15" fmla="*/ 9 h 18"/>
                  <a:gd name="T16" fmla="*/ 17 w 32"/>
                  <a:gd name="T17" fmla="*/ 0 h 18"/>
                  <a:gd name="T18" fmla="*/ 16 w 32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18">
                    <a:moveTo>
                      <a:pt x="16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0" y="3"/>
                      <a:pt x="6" y="6"/>
                      <a:pt x="0" y="9"/>
                    </a:cubicBezTo>
                    <a:cubicBezTo>
                      <a:pt x="6" y="12"/>
                      <a:pt x="11" y="15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7" y="18"/>
                      <a:pt x="17" y="18"/>
                    </a:cubicBezTo>
                    <a:cubicBezTo>
                      <a:pt x="22" y="15"/>
                      <a:pt x="26" y="13"/>
                      <a:pt x="31" y="10"/>
                    </a:cubicBezTo>
                    <a:cubicBezTo>
                      <a:pt x="31" y="10"/>
                      <a:pt x="32" y="10"/>
                      <a:pt x="32" y="9"/>
                    </a:cubicBezTo>
                    <a:cubicBezTo>
                      <a:pt x="27" y="6"/>
                      <a:pt x="22" y="3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35"/>
              <p:cNvSpPr>
                <a:spLocks noEditPoints="1"/>
              </p:cNvSpPr>
              <p:nvPr/>
            </p:nvSpPr>
            <p:spPr bwMode="auto">
              <a:xfrm>
                <a:off x="5994400" y="3611563"/>
                <a:ext cx="1931988" cy="1746250"/>
              </a:xfrm>
              <a:custGeom>
                <a:avLst/>
                <a:gdLst>
                  <a:gd name="T0" fmla="*/ 720 w 787"/>
                  <a:gd name="T1" fmla="*/ 458 h 711"/>
                  <a:gd name="T2" fmla="*/ 726 w 787"/>
                  <a:gd name="T3" fmla="*/ 475 h 711"/>
                  <a:gd name="T4" fmla="*/ 732 w 787"/>
                  <a:gd name="T5" fmla="*/ 486 h 711"/>
                  <a:gd name="T6" fmla="*/ 726 w 787"/>
                  <a:gd name="T7" fmla="*/ 497 h 711"/>
                  <a:gd name="T8" fmla="*/ 720 w 787"/>
                  <a:gd name="T9" fmla="*/ 515 h 711"/>
                  <a:gd name="T10" fmla="*/ 709 w 787"/>
                  <a:gd name="T11" fmla="*/ 519 h 711"/>
                  <a:gd name="T12" fmla="*/ 696 w 787"/>
                  <a:gd name="T13" fmla="*/ 519 h 711"/>
                  <a:gd name="T14" fmla="*/ 681 w 787"/>
                  <a:gd name="T15" fmla="*/ 515 h 711"/>
                  <a:gd name="T16" fmla="*/ 670 w 787"/>
                  <a:gd name="T17" fmla="*/ 507 h 711"/>
                  <a:gd name="T18" fmla="*/ 664 w 787"/>
                  <a:gd name="T19" fmla="*/ 496 h 711"/>
                  <a:gd name="T20" fmla="*/ 670 w 787"/>
                  <a:gd name="T21" fmla="*/ 485 h 711"/>
                  <a:gd name="T22" fmla="*/ 665 w 787"/>
                  <a:gd name="T23" fmla="*/ 469 h 711"/>
                  <a:gd name="T24" fmla="*/ 678 w 787"/>
                  <a:gd name="T25" fmla="*/ 454 h 711"/>
                  <a:gd name="T26" fmla="*/ 690 w 787"/>
                  <a:gd name="T27" fmla="*/ 454 h 711"/>
                  <a:gd name="T28" fmla="*/ 706 w 787"/>
                  <a:gd name="T29" fmla="*/ 458 h 711"/>
                  <a:gd name="T30" fmla="*/ 578 w 787"/>
                  <a:gd name="T31" fmla="*/ 427 h 711"/>
                  <a:gd name="T32" fmla="*/ 613 w 787"/>
                  <a:gd name="T33" fmla="*/ 403 h 711"/>
                  <a:gd name="T34" fmla="*/ 551 w 787"/>
                  <a:gd name="T35" fmla="*/ 436 h 711"/>
                  <a:gd name="T36" fmla="*/ 551 w 787"/>
                  <a:gd name="T37" fmla="*/ 394 h 711"/>
                  <a:gd name="T38" fmla="*/ 570 w 787"/>
                  <a:gd name="T39" fmla="*/ 424 h 711"/>
                  <a:gd name="T40" fmla="*/ 307 w 787"/>
                  <a:gd name="T41" fmla="*/ 402 h 711"/>
                  <a:gd name="T42" fmla="*/ 369 w 787"/>
                  <a:gd name="T43" fmla="*/ 445 h 711"/>
                  <a:gd name="T44" fmla="*/ 332 w 787"/>
                  <a:gd name="T45" fmla="*/ 433 h 711"/>
                  <a:gd name="T46" fmla="*/ 554 w 787"/>
                  <a:gd name="T47" fmla="*/ 386 h 711"/>
                  <a:gd name="T48" fmla="*/ 573 w 787"/>
                  <a:gd name="T49" fmla="*/ 356 h 711"/>
                  <a:gd name="T50" fmla="*/ 573 w 787"/>
                  <a:gd name="T51" fmla="*/ 398 h 711"/>
                  <a:gd name="T52" fmla="*/ 13 w 787"/>
                  <a:gd name="T53" fmla="*/ 507 h 711"/>
                  <a:gd name="T54" fmla="*/ 701 w 787"/>
                  <a:gd name="T55" fmla="*/ 347 h 711"/>
                  <a:gd name="T56" fmla="*/ 726 w 787"/>
                  <a:gd name="T57" fmla="*/ 345 h 711"/>
                  <a:gd name="T58" fmla="*/ 744 w 787"/>
                  <a:gd name="T59" fmla="*/ 353 h 711"/>
                  <a:gd name="T60" fmla="*/ 710 w 787"/>
                  <a:gd name="T61" fmla="*/ 291 h 711"/>
                  <a:gd name="T62" fmla="*/ 688 w 787"/>
                  <a:gd name="T63" fmla="*/ 308 h 711"/>
                  <a:gd name="T64" fmla="*/ 732 w 787"/>
                  <a:gd name="T65" fmla="*/ 291 h 711"/>
                  <a:gd name="T66" fmla="*/ 740 w 787"/>
                  <a:gd name="T67" fmla="*/ 320 h 711"/>
                  <a:gd name="T68" fmla="*/ 729 w 787"/>
                  <a:gd name="T69" fmla="*/ 310 h 711"/>
                  <a:gd name="T70" fmla="*/ 208 w 787"/>
                  <a:gd name="T71" fmla="*/ 220 h 711"/>
                  <a:gd name="T72" fmla="*/ 215 w 787"/>
                  <a:gd name="T73" fmla="*/ 223 h 711"/>
                  <a:gd name="T74" fmla="*/ 231 w 787"/>
                  <a:gd name="T75" fmla="*/ 220 h 711"/>
                  <a:gd name="T76" fmla="*/ 518 w 787"/>
                  <a:gd name="T77" fmla="*/ 200 h 711"/>
                  <a:gd name="T78" fmla="*/ 202 w 787"/>
                  <a:gd name="T79" fmla="*/ 200 h 711"/>
                  <a:gd name="T80" fmla="*/ 144 w 787"/>
                  <a:gd name="T81" fmla="*/ 235 h 711"/>
                  <a:gd name="T82" fmla="*/ 149 w 787"/>
                  <a:gd name="T83" fmla="*/ 239 h 711"/>
                  <a:gd name="T84" fmla="*/ 153 w 787"/>
                  <a:gd name="T85" fmla="*/ 240 h 711"/>
                  <a:gd name="T86" fmla="*/ 292 w 787"/>
                  <a:gd name="T87" fmla="*/ 402 h 711"/>
                  <a:gd name="T88" fmla="*/ 0 w 787"/>
                  <a:gd name="T89" fmla="*/ 317 h 711"/>
                  <a:gd name="T90" fmla="*/ 209 w 787"/>
                  <a:gd name="T91" fmla="*/ 408 h 711"/>
                  <a:gd name="T92" fmla="*/ 299 w 787"/>
                  <a:gd name="T93" fmla="*/ 541 h 711"/>
                  <a:gd name="T94" fmla="*/ 334 w 787"/>
                  <a:gd name="T95" fmla="*/ 684 h 711"/>
                  <a:gd name="T96" fmla="*/ 479 w 787"/>
                  <a:gd name="T97" fmla="*/ 526 h 711"/>
                  <a:gd name="T98" fmla="*/ 430 w 787"/>
                  <a:gd name="T99" fmla="*/ 504 h 711"/>
                  <a:gd name="T100" fmla="*/ 400 w 787"/>
                  <a:gd name="T101" fmla="*/ 473 h 711"/>
                  <a:gd name="T102" fmla="*/ 404 w 787"/>
                  <a:gd name="T103" fmla="*/ 409 h 711"/>
                  <a:gd name="T104" fmla="*/ 635 w 787"/>
                  <a:gd name="T105" fmla="*/ 518 h 711"/>
                  <a:gd name="T106" fmla="*/ 541 w 787"/>
                  <a:gd name="T107" fmla="*/ 477 h 711"/>
                  <a:gd name="T108" fmla="*/ 570 w 787"/>
                  <a:gd name="T109" fmla="*/ 327 h 711"/>
                  <a:gd name="T110" fmla="*/ 787 w 787"/>
                  <a:gd name="T111" fmla="*/ 320 h 711"/>
                  <a:gd name="T112" fmla="*/ 361 w 787"/>
                  <a:gd name="T113" fmla="*/ 308 h 711"/>
                  <a:gd name="T114" fmla="*/ 584 w 787"/>
                  <a:gd name="T115" fmla="*/ 239 h 711"/>
                  <a:gd name="T116" fmla="*/ 588 w 787"/>
                  <a:gd name="T117" fmla="*/ 238 h 711"/>
                  <a:gd name="T118" fmla="*/ 591 w 787"/>
                  <a:gd name="T119" fmla="*/ 235 h 711"/>
                  <a:gd name="T120" fmla="*/ 594 w 787"/>
                  <a:gd name="T121" fmla="*/ 232 h 711"/>
                  <a:gd name="T122" fmla="*/ 595 w 787"/>
                  <a:gd name="T123" fmla="*/ 228 h 711"/>
                  <a:gd name="T124" fmla="*/ 531 w 787"/>
                  <a:gd name="T125" fmla="*/ 20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87" h="711">
                    <a:moveTo>
                      <a:pt x="709" y="458"/>
                    </a:moveTo>
                    <a:cubicBezTo>
                      <a:pt x="715" y="458"/>
                      <a:pt x="715" y="458"/>
                      <a:pt x="715" y="458"/>
                    </a:cubicBezTo>
                    <a:cubicBezTo>
                      <a:pt x="715" y="454"/>
                      <a:pt x="715" y="454"/>
                      <a:pt x="715" y="454"/>
                    </a:cubicBezTo>
                    <a:cubicBezTo>
                      <a:pt x="715" y="453"/>
                      <a:pt x="716" y="452"/>
                      <a:pt x="717" y="452"/>
                    </a:cubicBezTo>
                    <a:cubicBezTo>
                      <a:pt x="718" y="452"/>
                      <a:pt x="718" y="453"/>
                      <a:pt x="718" y="454"/>
                    </a:cubicBezTo>
                    <a:cubicBezTo>
                      <a:pt x="718" y="458"/>
                      <a:pt x="718" y="458"/>
                      <a:pt x="718" y="458"/>
                    </a:cubicBezTo>
                    <a:cubicBezTo>
                      <a:pt x="720" y="458"/>
                      <a:pt x="720" y="458"/>
                      <a:pt x="720" y="458"/>
                    </a:cubicBezTo>
                    <a:cubicBezTo>
                      <a:pt x="723" y="458"/>
                      <a:pt x="726" y="461"/>
                      <a:pt x="726" y="465"/>
                    </a:cubicBezTo>
                    <a:cubicBezTo>
                      <a:pt x="726" y="466"/>
                      <a:pt x="726" y="466"/>
                      <a:pt x="726" y="466"/>
                    </a:cubicBezTo>
                    <a:cubicBezTo>
                      <a:pt x="731" y="466"/>
                      <a:pt x="731" y="466"/>
                      <a:pt x="731" y="466"/>
                    </a:cubicBezTo>
                    <a:cubicBezTo>
                      <a:pt x="732" y="466"/>
                      <a:pt x="732" y="467"/>
                      <a:pt x="732" y="468"/>
                    </a:cubicBezTo>
                    <a:cubicBezTo>
                      <a:pt x="732" y="469"/>
                      <a:pt x="732" y="469"/>
                      <a:pt x="731" y="469"/>
                    </a:cubicBezTo>
                    <a:cubicBezTo>
                      <a:pt x="726" y="469"/>
                      <a:pt x="726" y="469"/>
                      <a:pt x="726" y="469"/>
                    </a:cubicBezTo>
                    <a:cubicBezTo>
                      <a:pt x="726" y="475"/>
                      <a:pt x="726" y="475"/>
                      <a:pt x="726" y="475"/>
                    </a:cubicBezTo>
                    <a:cubicBezTo>
                      <a:pt x="731" y="475"/>
                      <a:pt x="731" y="475"/>
                      <a:pt x="731" y="475"/>
                    </a:cubicBezTo>
                    <a:cubicBezTo>
                      <a:pt x="732" y="475"/>
                      <a:pt x="732" y="476"/>
                      <a:pt x="732" y="477"/>
                    </a:cubicBezTo>
                    <a:cubicBezTo>
                      <a:pt x="732" y="478"/>
                      <a:pt x="732" y="479"/>
                      <a:pt x="731" y="479"/>
                    </a:cubicBezTo>
                    <a:cubicBezTo>
                      <a:pt x="726" y="479"/>
                      <a:pt x="726" y="479"/>
                      <a:pt x="726" y="479"/>
                    </a:cubicBezTo>
                    <a:cubicBezTo>
                      <a:pt x="726" y="485"/>
                      <a:pt x="726" y="485"/>
                      <a:pt x="726" y="485"/>
                    </a:cubicBezTo>
                    <a:cubicBezTo>
                      <a:pt x="731" y="485"/>
                      <a:pt x="731" y="485"/>
                      <a:pt x="731" y="485"/>
                    </a:cubicBezTo>
                    <a:cubicBezTo>
                      <a:pt x="732" y="485"/>
                      <a:pt x="732" y="486"/>
                      <a:pt x="732" y="486"/>
                    </a:cubicBezTo>
                    <a:cubicBezTo>
                      <a:pt x="732" y="487"/>
                      <a:pt x="732" y="488"/>
                      <a:pt x="731" y="488"/>
                    </a:cubicBezTo>
                    <a:cubicBezTo>
                      <a:pt x="726" y="488"/>
                      <a:pt x="726" y="488"/>
                      <a:pt x="726" y="488"/>
                    </a:cubicBezTo>
                    <a:cubicBezTo>
                      <a:pt x="726" y="494"/>
                      <a:pt x="726" y="494"/>
                      <a:pt x="726" y="494"/>
                    </a:cubicBezTo>
                    <a:cubicBezTo>
                      <a:pt x="731" y="494"/>
                      <a:pt x="731" y="494"/>
                      <a:pt x="731" y="494"/>
                    </a:cubicBezTo>
                    <a:cubicBezTo>
                      <a:pt x="732" y="494"/>
                      <a:pt x="732" y="495"/>
                      <a:pt x="732" y="496"/>
                    </a:cubicBezTo>
                    <a:cubicBezTo>
                      <a:pt x="732" y="497"/>
                      <a:pt x="732" y="497"/>
                      <a:pt x="731" y="497"/>
                    </a:cubicBezTo>
                    <a:cubicBezTo>
                      <a:pt x="726" y="497"/>
                      <a:pt x="726" y="497"/>
                      <a:pt x="726" y="497"/>
                    </a:cubicBezTo>
                    <a:cubicBezTo>
                      <a:pt x="726" y="504"/>
                      <a:pt x="726" y="504"/>
                      <a:pt x="726" y="504"/>
                    </a:cubicBezTo>
                    <a:cubicBezTo>
                      <a:pt x="731" y="504"/>
                      <a:pt x="731" y="504"/>
                      <a:pt x="731" y="504"/>
                    </a:cubicBezTo>
                    <a:cubicBezTo>
                      <a:pt x="732" y="504"/>
                      <a:pt x="732" y="504"/>
                      <a:pt x="732" y="505"/>
                    </a:cubicBezTo>
                    <a:cubicBezTo>
                      <a:pt x="732" y="506"/>
                      <a:pt x="732" y="507"/>
                      <a:pt x="731" y="507"/>
                    </a:cubicBezTo>
                    <a:cubicBezTo>
                      <a:pt x="726" y="507"/>
                      <a:pt x="726" y="507"/>
                      <a:pt x="726" y="507"/>
                    </a:cubicBezTo>
                    <a:cubicBezTo>
                      <a:pt x="726" y="508"/>
                      <a:pt x="726" y="508"/>
                      <a:pt x="726" y="508"/>
                    </a:cubicBezTo>
                    <a:cubicBezTo>
                      <a:pt x="726" y="512"/>
                      <a:pt x="723" y="515"/>
                      <a:pt x="720" y="515"/>
                    </a:cubicBezTo>
                    <a:cubicBezTo>
                      <a:pt x="718" y="515"/>
                      <a:pt x="718" y="515"/>
                      <a:pt x="718" y="515"/>
                    </a:cubicBezTo>
                    <a:cubicBezTo>
                      <a:pt x="718" y="519"/>
                      <a:pt x="718" y="519"/>
                      <a:pt x="718" y="519"/>
                    </a:cubicBezTo>
                    <a:cubicBezTo>
                      <a:pt x="718" y="520"/>
                      <a:pt x="718" y="521"/>
                      <a:pt x="717" y="521"/>
                    </a:cubicBezTo>
                    <a:cubicBezTo>
                      <a:pt x="716" y="521"/>
                      <a:pt x="715" y="520"/>
                      <a:pt x="715" y="519"/>
                    </a:cubicBezTo>
                    <a:cubicBezTo>
                      <a:pt x="715" y="515"/>
                      <a:pt x="715" y="515"/>
                      <a:pt x="715" y="515"/>
                    </a:cubicBezTo>
                    <a:cubicBezTo>
                      <a:pt x="709" y="515"/>
                      <a:pt x="709" y="515"/>
                      <a:pt x="709" y="515"/>
                    </a:cubicBezTo>
                    <a:cubicBezTo>
                      <a:pt x="709" y="519"/>
                      <a:pt x="709" y="519"/>
                      <a:pt x="709" y="519"/>
                    </a:cubicBezTo>
                    <a:cubicBezTo>
                      <a:pt x="709" y="520"/>
                      <a:pt x="708" y="521"/>
                      <a:pt x="707" y="521"/>
                    </a:cubicBezTo>
                    <a:cubicBezTo>
                      <a:pt x="706" y="521"/>
                      <a:pt x="706" y="520"/>
                      <a:pt x="706" y="519"/>
                    </a:cubicBezTo>
                    <a:cubicBezTo>
                      <a:pt x="706" y="515"/>
                      <a:pt x="706" y="515"/>
                      <a:pt x="706" y="515"/>
                    </a:cubicBezTo>
                    <a:cubicBezTo>
                      <a:pt x="700" y="515"/>
                      <a:pt x="700" y="515"/>
                      <a:pt x="700" y="515"/>
                    </a:cubicBezTo>
                    <a:cubicBezTo>
                      <a:pt x="700" y="519"/>
                      <a:pt x="700" y="519"/>
                      <a:pt x="700" y="519"/>
                    </a:cubicBezTo>
                    <a:cubicBezTo>
                      <a:pt x="700" y="520"/>
                      <a:pt x="699" y="521"/>
                      <a:pt x="698" y="521"/>
                    </a:cubicBezTo>
                    <a:cubicBezTo>
                      <a:pt x="697" y="521"/>
                      <a:pt x="696" y="520"/>
                      <a:pt x="696" y="519"/>
                    </a:cubicBezTo>
                    <a:cubicBezTo>
                      <a:pt x="696" y="515"/>
                      <a:pt x="696" y="515"/>
                      <a:pt x="696" y="515"/>
                    </a:cubicBezTo>
                    <a:cubicBezTo>
                      <a:pt x="690" y="515"/>
                      <a:pt x="690" y="515"/>
                      <a:pt x="690" y="515"/>
                    </a:cubicBezTo>
                    <a:cubicBezTo>
                      <a:pt x="690" y="519"/>
                      <a:pt x="690" y="519"/>
                      <a:pt x="690" y="519"/>
                    </a:cubicBezTo>
                    <a:cubicBezTo>
                      <a:pt x="690" y="520"/>
                      <a:pt x="689" y="521"/>
                      <a:pt x="689" y="521"/>
                    </a:cubicBezTo>
                    <a:cubicBezTo>
                      <a:pt x="688" y="521"/>
                      <a:pt x="687" y="520"/>
                      <a:pt x="687" y="519"/>
                    </a:cubicBezTo>
                    <a:cubicBezTo>
                      <a:pt x="687" y="515"/>
                      <a:pt x="687" y="515"/>
                      <a:pt x="687" y="515"/>
                    </a:cubicBezTo>
                    <a:cubicBezTo>
                      <a:pt x="681" y="515"/>
                      <a:pt x="681" y="515"/>
                      <a:pt x="681" y="515"/>
                    </a:cubicBezTo>
                    <a:cubicBezTo>
                      <a:pt x="681" y="519"/>
                      <a:pt x="681" y="519"/>
                      <a:pt x="681" y="519"/>
                    </a:cubicBezTo>
                    <a:cubicBezTo>
                      <a:pt x="681" y="520"/>
                      <a:pt x="680" y="521"/>
                      <a:pt x="679" y="521"/>
                    </a:cubicBezTo>
                    <a:cubicBezTo>
                      <a:pt x="678" y="521"/>
                      <a:pt x="678" y="520"/>
                      <a:pt x="678" y="519"/>
                    </a:cubicBezTo>
                    <a:cubicBezTo>
                      <a:pt x="678" y="515"/>
                      <a:pt x="678" y="515"/>
                      <a:pt x="678" y="515"/>
                    </a:cubicBezTo>
                    <a:cubicBezTo>
                      <a:pt x="676" y="515"/>
                      <a:pt x="676" y="515"/>
                      <a:pt x="676" y="515"/>
                    </a:cubicBezTo>
                    <a:cubicBezTo>
                      <a:pt x="673" y="515"/>
                      <a:pt x="670" y="512"/>
                      <a:pt x="670" y="508"/>
                    </a:cubicBezTo>
                    <a:cubicBezTo>
                      <a:pt x="670" y="507"/>
                      <a:pt x="670" y="507"/>
                      <a:pt x="670" y="507"/>
                    </a:cubicBezTo>
                    <a:cubicBezTo>
                      <a:pt x="665" y="507"/>
                      <a:pt x="665" y="507"/>
                      <a:pt x="665" y="507"/>
                    </a:cubicBezTo>
                    <a:cubicBezTo>
                      <a:pt x="664" y="507"/>
                      <a:pt x="664" y="506"/>
                      <a:pt x="664" y="505"/>
                    </a:cubicBezTo>
                    <a:cubicBezTo>
                      <a:pt x="664" y="504"/>
                      <a:pt x="664" y="504"/>
                      <a:pt x="665" y="504"/>
                    </a:cubicBezTo>
                    <a:cubicBezTo>
                      <a:pt x="670" y="504"/>
                      <a:pt x="670" y="504"/>
                      <a:pt x="670" y="504"/>
                    </a:cubicBezTo>
                    <a:cubicBezTo>
                      <a:pt x="670" y="497"/>
                      <a:pt x="670" y="497"/>
                      <a:pt x="670" y="497"/>
                    </a:cubicBezTo>
                    <a:cubicBezTo>
                      <a:pt x="665" y="497"/>
                      <a:pt x="665" y="497"/>
                      <a:pt x="665" y="497"/>
                    </a:cubicBezTo>
                    <a:cubicBezTo>
                      <a:pt x="664" y="497"/>
                      <a:pt x="664" y="497"/>
                      <a:pt x="664" y="496"/>
                    </a:cubicBezTo>
                    <a:cubicBezTo>
                      <a:pt x="664" y="495"/>
                      <a:pt x="664" y="494"/>
                      <a:pt x="665" y="494"/>
                    </a:cubicBezTo>
                    <a:cubicBezTo>
                      <a:pt x="670" y="494"/>
                      <a:pt x="670" y="494"/>
                      <a:pt x="670" y="494"/>
                    </a:cubicBezTo>
                    <a:cubicBezTo>
                      <a:pt x="670" y="488"/>
                      <a:pt x="670" y="488"/>
                      <a:pt x="670" y="488"/>
                    </a:cubicBezTo>
                    <a:cubicBezTo>
                      <a:pt x="665" y="488"/>
                      <a:pt x="665" y="488"/>
                      <a:pt x="665" y="488"/>
                    </a:cubicBezTo>
                    <a:cubicBezTo>
                      <a:pt x="664" y="488"/>
                      <a:pt x="664" y="487"/>
                      <a:pt x="664" y="486"/>
                    </a:cubicBezTo>
                    <a:cubicBezTo>
                      <a:pt x="664" y="486"/>
                      <a:pt x="664" y="485"/>
                      <a:pt x="665" y="485"/>
                    </a:cubicBezTo>
                    <a:cubicBezTo>
                      <a:pt x="670" y="485"/>
                      <a:pt x="670" y="485"/>
                      <a:pt x="670" y="485"/>
                    </a:cubicBezTo>
                    <a:cubicBezTo>
                      <a:pt x="670" y="479"/>
                      <a:pt x="670" y="479"/>
                      <a:pt x="670" y="479"/>
                    </a:cubicBezTo>
                    <a:cubicBezTo>
                      <a:pt x="665" y="479"/>
                      <a:pt x="665" y="479"/>
                      <a:pt x="665" y="479"/>
                    </a:cubicBezTo>
                    <a:cubicBezTo>
                      <a:pt x="664" y="479"/>
                      <a:pt x="664" y="478"/>
                      <a:pt x="664" y="477"/>
                    </a:cubicBezTo>
                    <a:cubicBezTo>
                      <a:pt x="664" y="476"/>
                      <a:pt x="664" y="475"/>
                      <a:pt x="665" y="475"/>
                    </a:cubicBezTo>
                    <a:cubicBezTo>
                      <a:pt x="670" y="475"/>
                      <a:pt x="670" y="475"/>
                      <a:pt x="670" y="475"/>
                    </a:cubicBezTo>
                    <a:cubicBezTo>
                      <a:pt x="670" y="469"/>
                      <a:pt x="670" y="469"/>
                      <a:pt x="670" y="469"/>
                    </a:cubicBezTo>
                    <a:cubicBezTo>
                      <a:pt x="665" y="469"/>
                      <a:pt x="665" y="469"/>
                      <a:pt x="665" y="469"/>
                    </a:cubicBezTo>
                    <a:cubicBezTo>
                      <a:pt x="664" y="469"/>
                      <a:pt x="664" y="469"/>
                      <a:pt x="664" y="468"/>
                    </a:cubicBezTo>
                    <a:cubicBezTo>
                      <a:pt x="664" y="467"/>
                      <a:pt x="664" y="466"/>
                      <a:pt x="665" y="466"/>
                    </a:cubicBezTo>
                    <a:cubicBezTo>
                      <a:pt x="670" y="466"/>
                      <a:pt x="670" y="466"/>
                      <a:pt x="670" y="466"/>
                    </a:cubicBezTo>
                    <a:cubicBezTo>
                      <a:pt x="670" y="465"/>
                      <a:pt x="670" y="465"/>
                      <a:pt x="670" y="465"/>
                    </a:cubicBezTo>
                    <a:cubicBezTo>
                      <a:pt x="670" y="461"/>
                      <a:pt x="673" y="458"/>
                      <a:pt x="676" y="458"/>
                    </a:cubicBezTo>
                    <a:cubicBezTo>
                      <a:pt x="678" y="458"/>
                      <a:pt x="678" y="458"/>
                      <a:pt x="678" y="458"/>
                    </a:cubicBezTo>
                    <a:cubicBezTo>
                      <a:pt x="678" y="454"/>
                      <a:pt x="678" y="454"/>
                      <a:pt x="678" y="454"/>
                    </a:cubicBezTo>
                    <a:cubicBezTo>
                      <a:pt x="678" y="453"/>
                      <a:pt x="678" y="452"/>
                      <a:pt x="679" y="452"/>
                    </a:cubicBezTo>
                    <a:cubicBezTo>
                      <a:pt x="680" y="452"/>
                      <a:pt x="681" y="453"/>
                      <a:pt x="681" y="454"/>
                    </a:cubicBezTo>
                    <a:cubicBezTo>
                      <a:pt x="681" y="458"/>
                      <a:pt x="681" y="458"/>
                      <a:pt x="681" y="458"/>
                    </a:cubicBezTo>
                    <a:cubicBezTo>
                      <a:pt x="687" y="458"/>
                      <a:pt x="687" y="458"/>
                      <a:pt x="687" y="458"/>
                    </a:cubicBezTo>
                    <a:cubicBezTo>
                      <a:pt x="687" y="454"/>
                      <a:pt x="687" y="454"/>
                      <a:pt x="687" y="454"/>
                    </a:cubicBezTo>
                    <a:cubicBezTo>
                      <a:pt x="687" y="453"/>
                      <a:pt x="688" y="452"/>
                      <a:pt x="689" y="452"/>
                    </a:cubicBezTo>
                    <a:cubicBezTo>
                      <a:pt x="689" y="452"/>
                      <a:pt x="690" y="453"/>
                      <a:pt x="690" y="454"/>
                    </a:cubicBezTo>
                    <a:cubicBezTo>
                      <a:pt x="690" y="458"/>
                      <a:pt x="690" y="458"/>
                      <a:pt x="690" y="458"/>
                    </a:cubicBezTo>
                    <a:cubicBezTo>
                      <a:pt x="696" y="458"/>
                      <a:pt x="696" y="458"/>
                      <a:pt x="696" y="458"/>
                    </a:cubicBezTo>
                    <a:cubicBezTo>
                      <a:pt x="696" y="454"/>
                      <a:pt x="696" y="454"/>
                      <a:pt x="696" y="454"/>
                    </a:cubicBezTo>
                    <a:cubicBezTo>
                      <a:pt x="696" y="453"/>
                      <a:pt x="697" y="452"/>
                      <a:pt x="698" y="452"/>
                    </a:cubicBezTo>
                    <a:cubicBezTo>
                      <a:pt x="699" y="452"/>
                      <a:pt x="700" y="453"/>
                      <a:pt x="700" y="454"/>
                    </a:cubicBezTo>
                    <a:cubicBezTo>
                      <a:pt x="700" y="458"/>
                      <a:pt x="700" y="458"/>
                      <a:pt x="700" y="458"/>
                    </a:cubicBezTo>
                    <a:cubicBezTo>
                      <a:pt x="706" y="458"/>
                      <a:pt x="706" y="458"/>
                      <a:pt x="706" y="458"/>
                    </a:cubicBezTo>
                    <a:cubicBezTo>
                      <a:pt x="706" y="454"/>
                      <a:pt x="706" y="454"/>
                      <a:pt x="706" y="454"/>
                    </a:cubicBezTo>
                    <a:cubicBezTo>
                      <a:pt x="706" y="453"/>
                      <a:pt x="706" y="452"/>
                      <a:pt x="707" y="452"/>
                    </a:cubicBezTo>
                    <a:cubicBezTo>
                      <a:pt x="708" y="452"/>
                      <a:pt x="709" y="453"/>
                      <a:pt x="709" y="454"/>
                    </a:cubicBezTo>
                    <a:cubicBezTo>
                      <a:pt x="709" y="458"/>
                      <a:pt x="709" y="458"/>
                      <a:pt x="709" y="458"/>
                    </a:cubicBezTo>
                    <a:moveTo>
                      <a:pt x="595" y="436"/>
                    </a:moveTo>
                    <a:cubicBezTo>
                      <a:pt x="595" y="436"/>
                      <a:pt x="594" y="436"/>
                      <a:pt x="594" y="436"/>
                    </a:cubicBezTo>
                    <a:cubicBezTo>
                      <a:pt x="589" y="433"/>
                      <a:pt x="583" y="430"/>
                      <a:pt x="578" y="427"/>
                    </a:cubicBezTo>
                    <a:cubicBezTo>
                      <a:pt x="577" y="426"/>
                      <a:pt x="577" y="425"/>
                      <a:pt x="577" y="424"/>
                    </a:cubicBezTo>
                    <a:cubicBezTo>
                      <a:pt x="576" y="418"/>
                      <a:pt x="576" y="412"/>
                      <a:pt x="577" y="406"/>
                    </a:cubicBezTo>
                    <a:cubicBezTo>
                      <a:pt x="577" y="405"/>
                      <a:pt x="577" y="404"/>
                      <a:pt x="578" y="403"/>
                    </a:cubicBezTo>
                    <a:cubicBezTo>
                      <a:pt x="583" y="400"/>
                      <a:pt x="589" y="397"/>
                      <a:pt x="594" y="394"/>
                    </a:cubicBezTo>
                    <a:cubicBezTo>
                      <a:pt x="594" y="394"/>
                      <a:pt x="595" y="394"/>
                      <a:pt x="595" y="394"/>
                    </a:cubicBezTo>
                    <a:cubicBezTo>
                      <a:pt x="596" y="394"/>
                      <a:pt x="596" y="394"/>
                      <a:pt x="597" y="394"/>
                    </a:cubicBezTo>
                    <a:cubicBezTo>
                      <a:pt x="602" y="397"/>
                      <a:pt x="607" y="400"/>
                      <a:pt x="613" y="403"/>
                    </a:cubicBezTo>
                    <a:cubicBezTo>
                      <a:pt x="614" y="404"/>
                      <a:pt x="614" y="405"/>
                      <a:pt x="614" y="406"/>
                    </a:cubicBezTo>
                    <a:cubicBezTo>
                      <a:pt x="614" y="409"/>
                      <a:pt x="614" y="412"/>
                      <a:pt x="614" y="415"/>
                    </a:cubicBezTo>
                    <a:cubicBezTo>
                      <a:pt x="614" y="418"/>
                      <a:pt x="615" y="421"/>
                      <a:pt x="614" y="424"/>
                    </a:cubicBezTo>
                    <a:cubicBezTo>
                      <a:pt x="614" y="425"/>
                      <a:pt x="614" y="426"/>
                      <a:pt x="613" y="427"/>
                    </a:cubicBezTo>
                    <a:cubicBezTo>
                      <a:pt x="608" y="430"/>
                      <a:pt x="602" y="433"/>
                      <a:pt x="597" y="436"/>
                    </a:cubicBezTo>
                    <a:cubicBezTo>
                      <a:pt x="597" y="436"/>
                      <a:pt x="596" y="436"/>
                      <a:pt x="595" y="436"/>
                    </a:cubicBezTo>
                    <a:moveTo>
                      <a:pt x="551" y="436"/>
                    </a:moveTo>
                    <a:cubicBezTo>
                      <a:pt x="551" y="436"/>
                      <a:pt x="550" y="436"/>
                      <a:pt x="550" y="436"/>
                    </a:cubicBezTo>
                    <a:cubicBezTo>
                      <a:pt x="544" y="433"/>
                      <a:pt x="539" y="430"/>
                      <a:pt x="534" y="427"/>
                    </a:cubicBezTo>
                    <a:cubicBezTo>
                      <a:pt x="533" y="426"/>
                      <a:pt x="532" y="425"/>
                      <a:pt x="532" y="424"/>
                    </a:cubicBezTo>
                    <a:cubicBezTo>
                      <a:pt x="532" y="418"/>
                      <a:pt x="532" y="412"/>
                      <a:pt x="532" y="406"/>
                    </a:cubicBezTo>
                    <a:cubicBezTo>
                      <a:pt x="532" y="405"/>
                      <a:pt x="533" y="404"/>
                      <a:pt x="534" y="403"/>
                    </a:cubicBezTo>
                    <a:cubicBezTo>
                      <a:pt x="539" y="400"/>
                      <a:pt x="544" y="397"/>
                      <a:pt x="550" y="394"/>
                    </a:cubicBezTo>
                    <a:cubicBezTo>
                      <a:pt x="550" y="394"/>
                      <a:pt x="551" y="394"/>
                      <a:pt x="551" y="394"/>
                    </a:cubicBezTo>
                    <a:cubicBezTo>
                      <a:pt x="552" y="394"/>
                      <a:pt x="552" y="394"/>
                      <a:pt x="552" y="394"/>
                    </a:cubicBezTo>
                    <a:cubicBezTo>
                      <a:pt x="558" y="397"/>
                      <a:pt x="563" y="400"/>
                      <a:pt x="568" y="403"/>
                    </a:cubicBezTo>
                    <a:cubicBezTo>
                      <a:pt x="570" y="404"/>
                      <a:pt x="570" y="405"/>
                      <a:pt x="570" y="406"/>
                    </a:cubicBezTo>
                    <a:cubicBezTo>
                      <a:pt x="570" y="408"/>
                      <a:pt x="570" y="409"/>
                      <a:pt x="570" y="411"/>
                    </a:cubicBezTo>
                    <a:cubicBezTo>
                      <a:pt x="570" y="412"/>
                      <a:pt x="570" y="414"/>
                      <a:pt x="570" y="415"/>
                    </a:cubicBezTo>
                    <a:cubicBezTo>
                      <a:pt x="570" y="417"/>
                      <a:pt x="570" y="418"/>
                      <a:pt x="570" y="419"/>
                    </a:cubicBezTo>
                    <a:cubicBezTo>
                      <a:pt x="570" y="421"/>
                      <a:pt x="570" y="422"/>
                      <a:pt x="570" y="424"/>
                    </a:cubicBezTo>
                    <a:cubicBezTo>
                      <a:pt x="570" y="425"/>
                      <a:pt x="570" y="426"/>
                      <a:pt x="568" y="427"/>
                    </a:cubicBezTo>
                    <a:cubicBezTo>
                      <a:pt x="563" y="430"/>
                      <a:pt x="558" y="433"/>
                      <a:pt x="553" y="436"/>
                    </a:cubicBezTo>
                    <a:cubicBezTo>
                      <a:pt x="552" y="436"/>
                      <a:pt x="552" y="436"/>
                      <a:pt x="551" y="436"/>
                    </a:cubicBezTo>
                    <a:moveTo>
                      <a:pt x="332" y="448"/>
                    </a:moveTo>
                    <a:cubicBezTo>
                      <a:pt x="317" y="442"/>
                      <a:pt x="306" y="427"/>
                      <a:pt x="306" y="409"/>
                    </a:cubicBezTo>
                    <a:cubicBezTo>
                      <a:pt x="306" y="409"/>
                      <a:pt x="306" y="408"/>
                      <a:pt x="306" y="408"/>
                    </a:cubicBezTo>
                    <a:cubicBezTo>
                      <a:pt x="306" y="406"/>
                      <a:pt x="306" y="404"/>
                      <a:pt x="307" y="402"/>
                    </a:cubicBezTo>
                    <a:cubicBezTo>
                      <a:pt x="310" y="382"/>
                      <a:pt x="327" y="367"/>
                      <a:pt x="348" y="367"/>
                    </a:cubicBezTo>
                    <a:cubicBezTo>
                      <a:pt x="350" y="367"/>
                      <a:pt x="353" y="367"/>
                      <a:pt x="355" y="368"/>
                    </a:cubicBezTo>
                    <a:cubicBezTo>
                      <a:pt x="357" y="368"/>
                      <a:pt x="359" y="369"/>
                      <a:pt x="361" y="369"/>
                    </a:cubicBezTo>
                    <a:cubicBezTo>
                      <a:pt x="373" y="373"/>
                      <a:pt x="382" y="382"/>
                      <a:pt x="387" y="394"/>
                    </a:cubicBezTo>
                    <a:cubicBezTo>
                      <a:pt x="388" y="395"/>
                      <a:pt x="388" y="397"/>
                      <a:pt x="388" y="398"/>
                    </a:cubicBezTo>
                    <a:cubicBezTo>
                      <a:pt x="389" y="402"/>
                      <a:pt x="390" y="405"/>
                      <a:pt x="390" y="409"/>
                    </a:cubicBezTo>
                    <a:cubicBezTo>
                      <a:pt x="390" y="425"/>
                      <a:pt x="381" y="438"/>
                      <a:pt x="369" y="445"/>
                    </a:cubicBezTo>
                    <a:cubicBezTo>
                      <a:pt x="369" y="436"/>
                      <a:pt x="369" y="436"/>
                      <a:pt x="369" y="436"/>
                    </a:cubicBezTo>
                    <a:cubicBezTo>
                      <a:pt x="369" y="436"/>
                      <a:pt x="369" y="436"/>
                      <a:pt x="369" y="436"/>
                    </a:cubicBezTo>
                    <a:cubicBezTo>
                      <a:pt x="369" y="435"/>
                      <a:pt x="369" y="434"/>
                      <a:pt x="369" y="433"/>
                    </a:cubicBezTo>
                    <a:cubicBezTo>
                      <a:pt x="369" y="424"/>
                      <a:pt x="369" y="424"/>
                      <a:pt x="369" y="424"/>
                    </a:cubicBezTo>
                    <a:cubicBezTo>
                      <a:pt x="369" y="414"/>
                      <a:pt x="361" y="406"/>
                      <a:pt x="350" y="406"/>
                    </a:cubicBezTo>
                    <a:cubicBezTo>
                      <a:pt x="340" y="406"/>
                      <a:pt x="332" y="414"/>
                      <a:pt x="332" y="424"/>
                    </a:cubicBezTo>
                    <a:cubicBezTo>
                      <a:pt x="332" y="433"/>
                      <a:pt x="332" y="433"/>
                      <a:pt x="332" y="433"/>
                    </a:cubicBezTo>
                    <a:cubicBezTo>
                      <a:pt x="332" y="434"/>
                      <a:pt x="332" y="435"/>
                      <a:pt x="332" y="436"/>
                    </a:cubicBezTo>
                    <a:cubicBezTo>
                      <a:pt x="332" y="436"/>
                      <a:pt x="332" y="436"/>
                      <a:pt x="332" y="436"/>
                    </a:cubicBezTo>
                    <a:cubicBezTo>
                      <a:pt x="332" y="448"/>
                      <a:pt x="332" y="448"/>
                      <a:pt x="332" y="448"/>
                    </a:cubicBezTo>
                    <a:moveTo>
                      <a:pt x="573" y="398"/>
                    </a:moveTo>
                    <a:cubicBezTo>
                      <a:pt x="573" y="398"/>
                      <a:pt x="572" y="398"/>
                      <a:pt x="572" y="398"/>
                    </a:cubicBezTo>
                    <a:cubicBezTo>
                      <a:pt x="566" y="395"/>
                      <a:pt x="561" y="392"/>
                      <a:pt x="556" y="389"/>
                    </a:cubicBezTo>
                    <a:cubicBezTo>
                      <a:pt x="555" y="388"/>
                      <a:pt x="554" y="387"/>
                      <a:pt x="554" y="386"/>
                    </a:cubicBezTo>
                    <a:cubicBezTo>
                      <a:pt x="554" y="384"/>
                      <a:pt x="554" y="383"/>
                      <a:pt x="554" y="381"/>
                    </a:cubicBezTo>
                    <a:cubicBezTo>
                      <a:pt x="554" y="380"/>
                      <a:pt x="554" y="378"/>
                      <a:pt x="554" y="377"/>
                    </a:cubicBezTo>
                    <a:cubicBezTo>
                      <a:pt x="554" y="375"/>
                      <a:pt x="554" y="374"/>
                      <a:pt x="554" y="372"/>
                    </a:cubicBezTo>
                    <a:cubicBezTo>
                      <a:pt x="554" y="371"/>
                      <a:pt x="554" y="369"/>
                      <a:pt x="554" y="368"/>
                    </a:cubicBezTo>
                    <a:cubicBezTo>
                      <a:pt x="554" y="367"/>
                      <a:pt x="555" y="366"/>
                      <a:pt x="556" y="365"/>
                    </a:cubicBezTo>
                    <a:cubicBezTo>
                      <a:pt x="561" y="362"/>
                      <a:pt x="566" y="359"/>
                      <a:pt x="571" y="356"/>
                    </a:cubicBezTo>
                    <a:cubicBezTo>
                      <a:pt x="572" y="356"/>
                      <a:pt x="573" y="356"/>
                      <a:pt x="573" y="356"/>
                    </a:cubicBezTo>
                    <a:cubicBezTo>
                      <a:pt x="574" y="356"/>
                      <a:pt x="575" y="356"/>
                      <a:pt x="575" y="356"/>
                    </a:cubicBezTo>
                    <a:cubicBezTo>
                      <a:pt x="580" y="359"/>
                      <a:pt x="585" y="362"/>
                      <a:pt x="591" y="365"/>
                    </a:cubicBezTo>
                    <a:cubicBezTo>
                      <a:pt x="591" y="366"/>
                      <a:pt x="592" y="367"/>
                      <a:pt x="592" y="368"/>
                    </a:cubicBezTo>
                    <a:cubicBezTo>
                      <a:pt x="592" y="374"/>
                      <a:pt x="592" y="380"/>
                      <a:pt x="592" y="386"/>
                    </a:cubicBezTo>
                    <a:cubicBezTo>
                      <a:pt x="592" y="387"/>
                      <a:pt x="591" y="388"/>
                      <a:pt x="591" y="389"/>
                    </a:cubicBezTo>
                    <a:cubicBezTo>
                      <a:pt x="585" y="392"/>
                      <a:pt x="580" y="395"/>
                      <a:pt x="575" y="398"/>
                    </a:cubicBezTo>
                    <a:cubicBezTo>
                      <a:pt x="575" y="398"/>
                      <a:pt x="574" y="398"/>
                      <a:pt x="573" y="398"/>
                    </a:cubicBezTo>
                    <a:moveTo>
                      <a:pt x="13" y="507"/>
                    </a:moveTo>
                    <a:cubicBezTo>
                      <a:pt x="13" y="338"/>
                      <a:pt x="13" y="338"/>
                      <a:pt x="13" y="338"/>
                    </a:cubicBezTo>
                    <a:cubicBezTo>
                      <a:pt x="80" y="338"/>
                      <a:pt x="80" y="338"/>
                      <a:pt x="80" y="338"/>
                    </a:cubicBezTo>
                    <a:cubicBezTo>
                      <a:pt x="129" y="338"/>
                      <a:pt x="129" y="338"/>
                      <a:pt x="129" y="338"/>
                    </a:cubicBezTo>
                    <a:cubicBezTo>
                      <a:pt x="129" y="343"/>
                      <a:pt x="129" y="343"/>
                      <a:pt x="129" y="343"/>
                    </a:cubicBezTo>
                    <a:cubicBezTo>
                      <a:pt x="129" y="507"/>
                      <a:pt x="129" y="507"/>
                      <a:pt x="129" y="507"/>
                    </a:cubicBezTo>
                    <a:cubicBezTo>
                      <a:pt x="13" y="507"/>
                      <a:pt x="13" y="507"/>
                      <a:pt x="13" y="507"/>
                    </a:cubicBezTo>
                    <a:moveTo>
                      <a:pt x="695" y="353"/>
                    </a:moveTo>
                    <a:cubicBezTo>
                      <a:pt x="702" y="330"/>
                      <a:pt x="702" y="330"/>
                      <a:pt x="702" y="330"/>
                    </a:cubicBezTo>
                    <a:cubicBezTo>
                      <a:pt x="708" y="330"/>
                      <a:pt x="708" y="330"/>
                      <a:pt x="708" y="330"/>
                    </a:cubicBezTo>
                    <a:cubicBezTo>
                      <a:pt x="715" y="353"/>
                      <a:pt x="715" y="353"/>
                      <a:pt x="715" y="353"/>
                    </a:cubicBezTo>
                    <a:cubicBezTo>
                      <a:pt x="711" y="353"/>
                      <a:pt x="711" y="353"/>
                      <a:pt x="711" y="353"/>
                    </a:cubicBezTo>
                    <a:cubicBezTo>
                      <a:pt x="709" y="347"/>
                      <a:pt x="709" y="347"/>
                      <a:pt x="709" y="347"/>
                    </a:cubicBezTo>
                    <a:cubicBezTo>
                      <a:pt x="701" y="347"/>
                      <a:pt x="701" y="347"/>
                      <a:pt x="701" y="347"/>
                    </a:cubicBezTo>
                    <a:cubicBezTo>
                      <a:pt x="700" y="353"/>
                      <a:pt x="700" y="353"/>
                      <a:pt x="700" y="353"/>
                    </a:cubicBezTo>
                    <a:cubicBezTo>
                      <a:pt x="695" y="353"/>
                      <a:pt x="695" y="353"/>
                      <a:pt x="695" y="353"/>
                    </a:cubicBezTo>
                    <a:moveTo>
                      <a:pt x="718" y="353"/>
                    </a:moveTo>
                    <a:cubicBezTo>
                      <a:pt x="718" y="330"/>
                      <a:pt x="718" y="330"/>
                      <a:pt x="718" y="330"/>
                    </a:cubicBezTo>
                    <a:cubicBezTo>
                      <a:pt x="726" y="330"/>
                      <a:pt x="726" y="330"/>
                      <a:pt x="726" y="330"/>
                    </a:cubicBezTo>
                    <a:cubicBezTo>
                      <a:pt x="731" y="330"/>
                      <a:pt x="735" y="332"/>
                      <a:pt x="735" y="337"/>
                    </a:cubicBezTo>
                    <a:cubicBezTo>
                      <a:pt x="735" y="343"/>
                      <a:pt x="731" y="345"/>
                      <a:pt x="726" y="345"/>
                    </a:cubicBezTo>
                    <a:cubicBezTo>
                      <a:pt x="723" y="345"/>
                      <a:pt x="723" y="345"/>
                      <a:pt x="723" y="345"/>
                    </a:cubicBezTo>
                    <a:cubicBezTo>
                      <a:pt x="723" y="353"/>
                      <a:pt x="723" y="353"/>
                      <a:pt x="723" y="353"/>
                    </a:cubicBezTo>
                    <a:cubicBezTo>
                      <a:pt x="718" y="353"/>
                      <a:pt x="718" y="353"/>
                      <a:pt x="718" y="353"/>
                    </a:cubicBezTo>
                    <a:moveTo>
                      <a:pt x="739" y="353"/>
                    </a:moveTo>
                    <a:cubicBezTo>
                      <a:pt x="739" y="330"/>
                      <a:pt x="739" y="330"/>
                      <a:pt x="739" y="330"/>
                    </a:cubicBezTo>
                    <a:cubicBezTo>
                      <a:pt x="744" y="330"/>
                      <a:pt x="744" y="330"/>
                      <a:pt x="744" y="330"/>
                    </a:cubicBezTo>
                    <a:cubicBezTo>
                      <a:pt x="744" y="353"/>
                      <a:pt x="744" y="353"/>
                      <a:pt x="744" y="353"/>
                    </a:cubicBezTo>
                    <a:cubicBezTo>
                      <a:pt x="739" y="353"/>
                      <a:pt x="739" y="353"/>
                      <a:pt x="739" y="353"/>
                    </a:cubicBezTo>
                    <a:moveTo>
                      <a:pt x="679" y="308"/>
                    </a:moveTo>
                    <a:cubicBezTo>
                      <a:pt x="678" y="308"/>
                      <a:pt x="676" y="307"/>
                      <a:pt x="676" y="305"/>
                    </a:cubicBezTo>
                    <a:cubicBezTo>
                      <a:pt x="676" y="304"/>
                      <a:pt x="678" y="303"/>
                      <a:pt x="679" y="303"/>
                    </a:cubicBezTo>
                    <a:cubicBezTo>
                      <a:pt x="688" y="303"/>
                      <a:pt x="688" y="303"/>
                      <a:pt x="688" y="303"/>
                    </a:cubicBezTo>
                    <a:cubicBezTo>
                      <a:pt x="689" y="296"/>
                      <a:pt x="695" y="291"/>
                      <a:pt x="702" y="291"/>
                    </a:cubicBezTo>
                    <a:cubicBezTo>
                      <a:pt x="710" y="291"/>
                      <a:pt x="710" y="291"/>
                      <a:pt x="710" y="291"/>
                    </a:cubicBezTo>
                    <a:cubicBezTo>
                      <a:pt x="710" y="291"/>
                      <a:pt x="710" y="291"/>
                      <a:pt x="710" y="291"/>
                    </a:cubicBezTo>
                    <a:cubicBezTo>
                      <a:pt x="710" y="292"/>
                      <a:pt x="710" y="292"/>
                      <a:pt x="710" y="292"/>
                    </a:cubicBezTo>
                    <a:cubicBezTo>
                      <a:pt x="710" y="319"/>
                      <a:pt x="710" y="319"/>
                      <a:pt x="710" y="319"/>
                    </a:cubicBezTo>
                    <a:cubicBezTo>
                      <a:pt x="710" y="320"/>
                      <a:pt x="710" y="320"/>
                      <a:pt x="710" y="320"/>
                    </a:cubicBezTo>
                    <a:cubicBezTo>
                      <a:pt x="710" y="320"/>
                      <a:pt x="710" y="320"/>
                      <a:pt x="710" y="320"/>
                    </a:cubicBezTo>
                    <a:cubicBezTo>
                      <a:pt x="702" y="320"/>
                      <a:pt x="702" y="320"/>
                      <a:pt x="702" y="320"/>
                    </a:cubicBezTo>
                    <a:cubicBezTo>
                      <a:pt x="695" y="320"/>
                      <a:pt x="689" y="315"/>
                      <a:pt x="688" y="308"/>
                    </a:cubicBezTo>
                    <a:cubicBezTo>
                      <a:pt x="679" y="308"/>
                      <a:pt x="679" y="308"/>
                      <a:pt x="679" y="308"/>
                    </a:cubicBezTo>
                    <a:moveTo>
                      <a:pt x="723" y="301"/>
                    </a:moveTo>
                    <a:cubicBezTo>
                      <a:pt x="721" y="301"/>
                      <a:pt x="720" y="300"/>
                      <a:pt x="720" y="298"/>
                    </a:cubicBezTo>
                    <a:cubicBezTo>
                      <a:pt x="720" y="297"/>
                      <a:pt x="721" y="296"/>
                      <a:pt x="723" y="296"/>
                    </a:cubicBezTo>
                    <a:cubicBezTo>
                      <a:pt x="729" y="296"/>
                      <a:pt x="729" y="296"/>
                      <a:pt x="729" y="296"/>
                    </a:cubicBezTo>
                    <a:cubicBezTo>
                      <a:pt x="729" y="294"/>
                      <a:pt x="729" y="294"/>
                      <a:pt x="729" y="294"/>
                    </a:cubicBezTo>
                    <a:cubicBezTo>
                      <a:pt x="729" y="292"/>
                      <a:pt x="730" y="291"/>
                      <a:pt x="732" y="291"/>
                    </a:cubicBezTo>
                    <a:cubicBezTo>
                      <a:pt x="740" y="291"/>
                      <a:pt x="740" y="291"/>
                      <a:pt x="740" y="291"/>
                    </a:cubicBezTo>
                    <a:cubicBezTo>
                      <a:pt x="747" y="291"/>
                      <a:pt x="752" y="296"/>
                      <a:pt x="754" y="303"/>
                    </a:cubicBezTo>
                    <a:cubicBezTo>
                      <a:pt x="763" y="303"/>
                      <a:pt x="763" y="303"/>
                      <a:pt x="763" y="303"/>
                    </a:cubicBezTo>
                    <a:cubicBezTo>
                      <a:pt x="764" y="303"/>
                      <a:pt x="765" y="304"/>
                      <a:pt x="765" y="305"/>
                    </a:cubicBezTo>
                    <a:cubicBezTo>
                      <a:pt x="765" y="307"/>
                      <a:pt x="764" y="308"/>
                      <a:pt x="763" y="308"/>
                    </a:cubicBezTo>
                    <a:cubicBezTo>
                      <a:pt x="754" y="308"/>
                      <a:pt x="754" y="308"/>
                      <a:pt x="754" y="308"/>
                    </a:cubicBezTo>
                    <a:cubicBezTo>
                      <a:pt x="752" y="315"/>
                      <a:pt x="747" y="320"/>
                      <a:pt x="740" y="320"/>
                    </a:cubicBezTo>
                    <a:cubicBezTo>
                      <a:pt x="732" y="320"/>
                      <a:pt x="732" y="320"/>
                      <a:pt x="732" y="320"/>
                    </a:cubicBezTo>
                    <a:cubicBezTo>
                      <a:pt x="730" y="320"/>
                      <a:pt x="729" y="319"/>
                      <a:pt x="729" y="317"/>
                    </a:cubicBezTo>
                    <a:cubicBezTo>
                      <a:pt x="729" y="315"/>
                      <a:pt x="729" y="315"/>
                      <a:pt x="729" y="315"/>
                    </a:cubicBezTo>
                    <a:cubicBezTo>
                      <a:pt x="723" y="315"/>
                      <a:pt x="723" y="315"/>
                      <a:pt x="723" y="315"/>
                    </a:cubicBezTo>
                    <a:cubicBezTo>
                      <a:pt x="721" y="315"/>
                      <a:pt x="720" y="314"/>
                      <a:pt x="720" y="312"/>
                    </a:cubicBezTo>
                    <a:cubicBezTo>
                      <a:pt x="720" y="311"/>
                      <a:pt x="721" y="310"/>
                      <a:pt x="723" y="310"/>
                    </a:cubicBezTo>
                    <a:cubicBezTo>
                      <a:pt x="729" y="310"/>
                      <a:pt x="729" y="310"/>
                      <a:pt x="729" y="310"/>
                    </a:cubicBezTo>
                    <a:cubicBezTo>
                      <a:pt x="729" y="301"/>
                      <a:pt x="729" y="301"/>
                      <a:pt x="729" y="301"/>
                    </a:cubicBezTo>
                    <a:cubicBezTo>
                      <a:pt x="723" y="301"/>
                      <a:pt x="723" y="301"/>
                      <a:pt x="723" y="301"/>
                    </a:cubicBezTo>
                    <a:moveTo>
                      <a:pt x="182" y="223"/>
                    </a:moveTo>
                    <a:cubicBezTo>
                      <a:pt x="180" y="223"/>
                      <a:pt x="179" y="222"/>
                      <a:pt x="179" y="220"/>
                    </a:cubicBezTo>
                    <a:cubicBezTo>
                      <a:pt x="179" y="219"/>
                      <a:pt x="180" y="218"/>
                      <a:pt x="182" y="218"/>
                    </a:cubicBezTo>
                    <a:cubicBezTo>
                      <a:pt x="205" y="218"/>
                      <a:pt x="205" y="218"/>
                      <a:pt x="205" y="218"/>
                    </a:cubicBezTo>
                    <a:cubicBezTo>
                      <a:pt x="206" y="218"/>
                      <a:pt x="208" y="219"/>
                      <a:pt x="208" y="220"/>
                    </a:cubicBezTo>
                    <a:cubicBezTo>
                      <a:pt x="208" y="222"/>
                      <a:pt x="206" y="223"/>
                      <a:pt x="205" y="223"/>
                    </a:cubicBezTo>
                    <a:cubicBezTo>
                      <a:pt x="182" y="223"/>
                      <a:pt x="182" y="223"/>
                      <a:pt x="182" y="223"/>
                    </a:cubicBezTo>
                    <a:moveTo>
                      <a:pt x="215" y="223"/>
                    </a:moveTo>
                    <a:cubicBezTo>
                      <a:pt x="213" y="223"/>
                      <a:pt x="212" y="222"/>
                      <a:pt x="212" y="220"/>
                    </a:cubicBezTo>
                    <a:cubicBezTo>
                      <a:pt x="212" y="219"/>
                      <a:pt x="213" y="217"/>
                      <a:pt x="215" y="217"/>
                    </a:cubicBezTo>
                    <a:cubicBezTo>
                      <a:pt x="217" y="217"/>
                      <a:pt x="218" y="219"/>
                      <a:pt x="218" y="220"/>
                    </a:cubicBezTo>
                    <a:cubicBezTo>
                      <a:pt x="218" y="222"/>
                      <a:pt x="217" y="223"/>
                      <a:pt x="215" y="223"/>
                    </a:cubicBezTo>
                    <a:moveTo>
                      <a:pt x="224" y="223"/>
                    </a:moveTo>
                    <a:cubicBezTo>
                      <a:pt x="223" y="223"/>
                      <a:pt x="221" y="222"/>
                      <a:pt x="221" y="220"/>
                    </a:cubicBezTo>
                    <a:cubicBezTo>
                      <a:pt x="221" y="219"/>
                      <a:pt x="223" y="217"/>
                      <a:pt x="224" y="217"/>
                    </a:cubicBezTo>
                    <a:cubicBezTo>
                      <a:pt x="226" y="217"/>
                      <a:pt x="227" y="219"/>
                      <a:pt x="227" y="220"/>
                    </a:cubicBezTo>
                    <a:cubicBezTo>
                      <a:pt x="227" y="222"/>
                      <a:pt x="226" y="223"/>
                      <a:pt x="224" y="223"/>
                    </a:cubicBezTo>
                    <a:moveTo>
                      <a:pt x="234" y="223"/>
                    </a:moveTo>
                    <a:cubicBezTo>
                      <a:pt x="232" y="223"/>
                      <a:pt x="231" y="222"/>
                      <a:pt x="231" y="220"/>
                    </a:cubicBezTo>
                    <a:cubicBezTo>
                      <a:pt x="231" y="219"/>
                      <a:pt x="232" y="217"/>
                      <a:pt x="234" y="217"/>
                    </a:cubicBezTo>
                    <a:cubicBezTo>
                      <a:pt x="235" y="217"/>
                      <a:pt x="237" y="219"/>
                      <a:pt x="237" y="220"/>
                    </a:cubicBezTo>
                    <a:cubicBezTo>
                      <a:pt x="237" y="222"/>
                      <a:pt x="235" y="223"/>
                      <a:pt x="234" y="223"/>
                    </a:cubicBezTo>
                    <a:moveTo>
                      <a:pt x="217" y="200"/>
                    </a:moveTo>
                    <a:cubicBezTo>
                      <a:pt x="217" y="14"/>
                      <a:pt x="217" y="14"/>
                      <a:pt x="217" y="14"/>
                    </a:cubicBezTo>
                    <a:cubicBezTo>
                      <a:pt x="518" y="14"/>
                      <a:pt x="518" y="14"/>
                      <a:pt x="518" y="14"/>
                    </a:cubicBezTo>
                    <a:cubicBezTo>
                      <a:pt x="518" y="200"/>
                      <a:pt x="518" y="200"/>
                      <a:pt x="518" y="200"/>
                    </a:cubicBezTo>
                    <a:cubicBezTo>
                      <a:pt x="311" y="200"/>
                      <a:pt x="311" y="200"/>
                      <a:pt x="311" y="200"/>
                    </a:cubicBezTo>
                    <a:cubicBezTo>
                      <a:pt x="305" y="200"/>
                      <a:pt x="305" y="200"/>
                      <a:pt x="305" y="200"/>
                    </a:cubicBezTo>
                    <a:cubicBezTo>
                      <a:pt x="217" y="200"/>
                      <a:pt x="217" y="200"/>
                      <a:pt x="217" y="200"/>
                    </a:cubicBezTo>
                    <a:moveTo>
                      <a:pt x="516" y="0"/>
                    </a:moveTo>
                    <a:cubicBezTo>
                      <a:pt x="217" y="0"/>
                      <a:pt x="217" y="0"/>
                      <a:pt x="217" y="0"/>
                    </a:cubicBezTo>
                    <a:cubicBezTo>
                      <a:pt x="209" y="0"/>
                      <a:pt x="202" y="7"/>
                      <a:pt x="202" y="15"/>
                    </a:cubicBezTo>
                    <a:cubicBezTo>
                      <a:pt x="202" y="200"/>
                      <a:pt x="202" y="200"/>
                      <a:pt x="202" y="200"/>
                    </a:cubicBezTo>
                    <a:cubicBezTo>
                      <a:pt x="202" y="206"/>
                      <a:pt x="206" y="212"/>
                      <a:pt x="212" y="214"/>
                    </a:cubicBezTo>
                    <a:cubicBezTo>
                      <a:pt x="138" y="214"/>
                      <a:pt x="138" y="214"/>
                      <a:pt x="138" y="214"/>
                    </a:cubicBezTo>
                    <a:cubicBezTo>
                      <a:pt x="138" y="215"/>
                      <a:pt x="138" y="217"/>
                      <a:pt x="138" y="218"/>
                    </a:cubicBezTo>
                    <a:cubicBezTo>
                      <a:pt x="138" y="224"/>
                      <a:pt x="140" y="230"/>
                      <a:pt x="143" y="234"/>
                    </a:cubicBezTo>
                    <a:cubicBezTo>
                      <a:pt x="143" y="234"/>
                      <a:pt x="143" y="234"/>
                      <a:pt x="143" y="234"/>
                    </a:cubicBezTo>
                    <a:cubicBezTo>
                      <a:pt x="144" y="235"/>
                      <a:pt x="144" y="235"/>
                      <a:pt x="144" y="235"/>
                    </a:cubicBezTo>
                    <a:cubicBezTo>
                      <a:pt x="144" y="235"/>
                      <a:pt x="144" y="235"/>
                      <a:pt x="144" y="235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5" y="236"/>
                      <a:pt x="145" y="236"/>
                      <a:pt x="145" y="236"/>
                    </a:cubicBezTo>
                    <a:cubicBezTo>
                      <a:pt x="146" y="237"/>
                      <a:pt x="146" y="237"/>
                      <a:pt x="146" y="237"/>
                    </a:cubicBezTo>
                    <a:cubicBezTo>
                      <a:pt x="146" y="237"/>
                      <a:pt x="146" y="237"/>
                      <a:pt x="146" y="237"/>
                    </a:cubicBezTo>
                    <a:cubicBezTo>
                      <a:pt x="147" y="237"/>
                      <a:pt x="147" y="238"/>
                      <a:pt x="148" y="238"/>
                    </a:cubicBezTo>
                    <a:cubicBezTo>
                      <a:pt x="148" y="238"/>
                      <a:pt x="148" y="238"/>
                      <a:pt x="148" y="238"/>
                    </a:cubicBezTo>
                    <a:cubicBezTo>
                      <a:pt x="149" y="239"/>
                      <a:pt x="149" y="239"/>
                      <a:pt x="149" y="239"/>
                    </a:cubicBezTo>
                    <a:cubicBezTo>
                      <a:pt x="149" y="239"/>
                      <a:pt x="149" y="239"/>
                      <a:pt x="149" y="239"/>
                    </a:cubicBezTo>
                    <a:cubicBezTo>
                      <a:pt x="150" y="239"/>
                      <a:pt x="150" y="239"/>
                      <a:pt x="150" y="239"/>
                    </a:cubicBezTo>
                    <a:cubicBezTo>
                      <a:pt x="150" y="239"/>
                      <a:pt x="150" y="239"/>
                      <a:pt x="150" y="239"/>
                    </a:cubicBezTo>
                    <a:cubicBezTo>
                      <a:pt x="151" y="239"/>
                      <a:pt x="151" y="239"/>
                      <a:pt x="151" y="239"/>
                    </a:cubicBezTo>
                    <a:cubicBezTo>
                      <a:pt x="151" y="239"/>
                      <a:pt x="151" y="239"/>
                      <a:pt x="151" y="239"/>
                    </a:cubicBezTo>
                    <a:cubicBezTo>
                      <a:pt x="152" y="239"/>
                      <a:pt x="152" y="239"/>
                      <a:pt x="152" y="239"/>
                    </a:cubicBezTo>
                    <a:cubicBezTo>
                      <a:pt x="153" y="240"/>
                      <a:pt x="153" y="240"/>
                      <a:pt x="153" y="240"/>
                    </a:cubicBezTo>
                    <a:cubicBezTo>
                      <a:pt x="153" y="240"/>
                      <a:pt x="153" y="240"/>
                      <a:pt x="154" y="240"/>
                    </a:cubicBezTo>
                    <a:cubicBezTo>
                      <a:pt x="305" y="240"/>
                      <a:pt x="305" y="240"/>
                      <a:pt x="305" y="240"/>
                    </a:cubicBezTo>
                    <a:cubicBezTo>
                      <a:pt x="305" y="313"/>
                      <a:pt x="305" y="313"/>
                      <a:pt x="305" y="313"/>
                    </a:cubicBezTo>
                    <a:cubicBezTo>
                      <a:pt x="355" y="313"/>
                      <a:pt x="355" y="313"/>
                      <a:pt x="355" y="313"/>
                    </a:cubicBezTo>
                    <a:cubicBezTo>
                      <a:pt x="355" y="353"/>
                      <a:pt x="355" y="353"/>
                      <a:pt x="355" y="353"/>
                    </a:cubicBezTo>
                    <a:cubicBezTo>
                      <a:pt x="353" y="353"/>
                      <a:pt x="350" y="353"/>
                      <a:pt x="348" y="353"/>
                    </a:cubicBezTo>
                    <a:cubicBezTo>
                      <a:pt x="319" y="353"/>
                      <a:pt x="295" y="374"/>
                      <a:pt x="292" y="402"/>
                    </a:cubicBezTo>
                    <a:cubicBezTo>
                      <a:pt x="215" y="402"/>
                      <a:pt x="215" y="402"/>
                      <a:pt x="215" y="402"/>
                    </a:cubicBezTo>
                    <a:cubicBezTo>
                      <a:pt x="215" y="338"/>
                      <a:pt x="215" y="338"/>
                      <a:pt x="215" y="338"/>
                    </a:cubicBezTo>
                    <a:cubicBezTo>
                      <a:pt x="142" y="338"/>
                      <a:pt x="142" y="338"/>
                      <a:pt x="142" y="338"/>
                    </a:cubicBezTo>
                    <a:cubicBezTo>
                      <a:pt x="142" y="317"/>
                      <a:pt x="142" y="317"/>
                      <a:pt x="142" y="317"/>
                    </a:cubicBezTo>
                    <a:cubicBezTo>
                      <a:pt x="142" y="313"/>
                      <a:pt x="138" y="309"/>
                      <a:pt x="134" y="309"/>
                    </a:cubicBezTo>
                    <a:cubicBezTo>
                      <a:pt x="8" y="309"/>
                      <a:pt x="8" y="309"/>
                      <a:pt x="8" y="309"/>
                    </a:cubicBezTo>
                    <a:cubicBezTo>
                      <a:pt x="3" y="309"/>
                      <a:pt x="0" y="313"/>
                      <a:pt x="0" y="317"/>
                    </a:cubicBezTo>
                    <a:cubicBezTo>
                      <a:pt x="0" y="548"/>
                      <a:pt x="0" y="548"/>
                      <a:pt x="0" y="548"/>
                    </a:cubicBezTo>
                    <a:cubicBezTo>
                      <a:pt x="0" y="553"/>
                      <a:pt x="3" y="556"/>
                      <a:pt x="8" y="556"/>
                    </a:cubicBezTo>
                    <a:cubicBezTo>
                      <a:pt x="134" y="556"/>
                      <a:pt x="134" y="556"/>
                      <a:pt x="134" y="556"/>
                    </a:cubicBezTo>
                    <a:cubicBezTo>
                      <a:pt x="138" y="556"/>
                      <a:pt x="142" y="553"/>
                      <a:pt x="142" y="548"/>
                    </a:cubicBezTo>
                    <a:cubicBezTo>
                      <a:pt x="142" y="343"/>
                      <a:pt x="142" y="343"/>
                      <a:pt x="142" y="343"/>
                    </a:cubicBezTo>
                    <a:cubicBezTo>
                      <a:pt x="209" y="343"/>
                      <a:pt x="209" y="343"/>
                      <a:pt x="209" y="343"/>
                    </a:cubicBezTo>
                    <a:cubicBezTo>
                      <a:pt x="209" y="408"/>
                      <a:pt x="209" y="408"/>
                      <a:pt x="209" y="408"/>
                    </a:cubicBezTo>
                    <a:cubicBezTo>
                      <a:pt x="292" y="408"/>
                      <a:pt x="292" y="408"/>
                      <a:pt x="292" y="408"/>
                    </a:cubicBezTo>
                    <a:cubicBezTo>
                      <a:pt x="292" y="408"/>
                      <a:pt x="292" y="409"/>
                      <a:pt x="292" y="409"/>
                    </a:cubicBezTo>
                    <a:cubicBezTo>
                      <a:pt x="292" y="435"/>
                      <a:pt x="309" y="456"/>
                      <a:pt x="332" y="463"/>
                    </a:cubicBezTo>
                    <a:cubicBezTo>
                      <a:pt x="332" y="623"/>
                      <a:pt x="332" y="623"/>
                      <a:pt x="332" y="623"/>
                    </a:cubicBezTo>
                    <a:cubicBezTo>
                      <a:pt x="332" y="623"/>
                      <a:pt x="327" y="618"/>
                      <a:pt x="323" y="607"/>
                    </a:cubicBezTo>
                    <a:cubicBezTo>
                      <a:pt x="320" y="567"/>
                      <a:pt x="320" y="567"/>
                      <a:pt x="320" y="567"/>
                    </a:cubicBezTo>
                    <a:cubicBezTo>
                      <a:pt x="320" y="567"/>
                      <a:pt x="314" y="541"/>
                      <a:pt x="299" y="541"/>
                    </a:cubicBezTo>
                    <a:cubicBezTo>
                      <a:pt x="295" y="541"/>
                      <a:pt x="291" y="542"/>
                      <a:pt x="287" y="546"/>
                    </a:cubicBezTo>
                    <a:cubicBezTo>
                      <a:pt x="287" y="548"/>
                      <a:pt x="287" y="548"/>
                      <a:pt x="287" y="548"/>
                    </a:cubicBezTo>
                    <a:cubicBezTo>
                      <a:pt x="287" y="548"/>
                      <a:pt x="287" y="548"/>
                      <a:pt x="287" y="548"/>
                    </a:cubicBezTo>
                    <a:cubicBezTo>
                      <a:pt x="287" y="569"/>
                      <a:pt x="287" y="569"/>
                      <a:pt x="287" y="569"/>
                    </a:cubicBezTo>
                    <a:cubicBezTo>
                      <a:pt x="287" y="569"/>
                      <a:pt x="287" y="569"/>
                      <a:pt x="287" y="569"/>
                    </a:cubicBezTo>
                    <a:cubicBezTo>
                      <a:pt x="288" y="629"/>
                      <a:pt x="288" y="629"/>
                      <a:pt x="288" y="629"/>
                    </a:cubicBezTo>
                    <a:cubicBezTo>
                      <a:pt x="288" y="629"/>
                      <a:pt x="324" y="665"/>
                      <a:pt x="334" y="684"/>
                    </a:cubicBezTo>
                    <a:cubicBezTo>
                      <a:pt x="345" y="704"/>
                      <a:pt x="365" y="711"/>
                      <a:pt x="366" y="711"/>
                    </a:cubicBezTo>
                    <a:cubicBezTo>
                      <a:pt x="367" y="711"/>
                      <a:pt x="485" y="711"/>
                      <a:pt x="485" y="711"/>
                    </a:cubicBezTo>
                    <a:cubicBezTo>
                      <a:pt x="485" y="711"/>
                      <a:pt x="514" y="703"/>
                      <a:pt x="515" y="663"/>
                    </a:cubicBezTo>
                    <a:cubicBezTo>
                      <a:pt x="515" y="532"/>
                      <a:pt x="515" y="532"/>
                      <a:pt x="515" y="532"/>
                    </a:cubicBezTo>
                    <a:cubicBezTo>
                      <a:pt x="515" y="531"/>
                      <a:pt x="516" y="529"/>
                      <a:pt x="516" y="528"/>
                    </a:cubicBezTo>
                    <a:cubicBezTo>
                      <a:pt x="516" y="518"/>
                      <a:pt x="507" y="510"/>
                      <a:pt x="497" y="510"/>
                    </a:cubicBezTo>
                    <a:cubicBezTo>
                      <a:pt x="488" y="510"/>
                      <a:pt x="480" y="517"/>
                      <a:pt x="479" y="526"/>
                    </a:cubicBezTo>
                    <a:cubicBezTo>
                      <a:pt x="469" y="526"/>
                      <a:pt x="469" y="526"/>
                      <a:pt x="469" y="526"/>
                    </a:cubicBezTo>
                    <a:cubicBezTo>
                      <a:pt x="469" y="505"/>
                      <a:pt x="469" y="505"/>
                      <a:pt x="469" y="505"/>
                    </a:cubicBezTo>
                    <a:cubicBezTo>
                      <a:pt x="469" y="505"/>
                      <a:pt x="469" y="505"/>
                      <a:pt x="469" y="505"/>
                    </a:cubicBezTo>
                    <a:cubicBezTo>
                      <a:pt x="469" y="504"/>
                      <a:pt x="469" y="504"/>
                      <a:pt x="469" y="504"/>
                    </a:cubicBezTo>
                    <a:cubicBezTo>
                      <a:pt x="469" y="494"/>
                      <a:pt x="461" y="486"/>
                      <a:pt x="451" y="486"/>
                    </a:cubicBezTo>
                    <a:cubicBezTo>
                      <a:pt x="448" y="486"/>
                      <a:pt x="448" y="486"/>
                      <a:pt x="448" y="486"/>
                    </a:cubicBezTo>
                    <a:cubicBezTo>
                      <a:pt x="438" y="486"/>
                      <a:pt x="430" y="494"/>
                      <a:pt x="430" y="504"/>
                    </a:cubicBezTo>
                    <a:cubicBezTo>
                      <a:pt x="430" y="505"/>
                      <a:pt x="430" y="505"/>
                      <a:pt x="430" y="505"/>
                    </a:cubicBezTo>
                    <a:cubicBezTo>
                      <a:pt x="430" y="505"/>
                      <a:pt x="430" y="505"/>
                      <a:pt x="430" y="505"/>
                    </a:cubicBezTo>
                    <a:cubicBezTo>
                      <a:pt x="430" y="524"/>
                      <a:pt x="430" y="524"/>
                      <a:pt x="430" y="524"/>
                    </a:cubicBezTo>
                    <a:cubicBezTo>
                      <a:pt x="419" y="524"/>
                      <a:pt x="419" y="524"/>
                      <a:pt x="419" y="524"/>
                    </a:cubicBezTo>
                    <a:cubicBezTo>
                      <a:pt x="419" y="491"/>
                      <a:pt x="419" y="491"/>
                      <a:pt x="419" y="491"/>
                    </a:cubicBezTo>
                    <a:cubicBezTo>
                      <a:pt x="419" y="491"/>
                      <a:pt x="419" y="491"/>
                      <a:pt x="419" y="491"/>
                    </a:cubicBezTo>
                    <a:cubicBezTo>
                      <a:pt x="418" y="481"/>
                      <a:pt x="410" y="473"/>
                      <a:pt x="400" y="473"/>
                    </a:cubicBezTo>
                    <a:cubicBezTo>
                      <a:pt x="399" y="473"/>
                      <a:pt x="399" y="473"/>
                      <a:pt x="399" y="473"/>
                    </a:cubicBezTo>
                    <a:cubicBezTo>
                      <a:pt x="389" y="473"/>
                      <a:pt x="381" y="481"/>
                      <a:pt x="381" y="490"/>
                    </a:cubicBezTo>
                    <a:cubicBezTo>
                      <a:pt x="380" y="491"/>
                      <a:pt x="380" y="491"/>
                      <a:pt x="380" y="491"/>
                    </a:cubicBezTo>
                    <a:cubicBezTo>
                      <a:pt x="380" y="524"/>
                      <a:pt x="380" y="524"/>
                      <a:pt x="380" y="524"/>
                    </a:cubicBezTo>
                    <a:cubicBezTo>
                      <a:pt x="369" y="524"/>
                      <a:pt x="369" y="524"/>
                      <a:pt x="369" y="524"/>
                    </a:cubicBezTo>
                    <a:cubicBezTo>
                      <a:pt x="369" y="462"/>
                      <a:pt x="369" y="462"/>
                      <a:pt x="369" y="462"/>
                    </a:cubicBezTo>
                    <a:cubicBezTo>
                      <a:pt x="390" y="453"/>
                      <a:pt x="404" y="433"/>
                      <a:pt x="404" y="409"/>
                    </a:cubicBezTo>
                    <a:cubicBezTo>
                      <a:pt x="404" y="405"/>
                      <a:pt x="404" y="402"/>
                      <a:pt x="403" y="398"/>
                    </a:cubicBezTo>
                    <a:cubicBezTo>
                      <a:pt x="445" y="398"/>
                      <a:pt x="445" y="398"/>
                      <a:pt x="445" y="398"/>
                    </a:cubicBezTo>
                    <a:cubicBezTo>
                      <a:pt x="445" y="449"/>
                      <a:pt x="445" y="449"/>
                      <a:pt x="445" y="449"/>
                    </a:cubicBezTo>
                    <a:cubicBezTo>
                      <a:pt x="495" y="449"/>
                      <a:pt x="495" y="449"/>
                      <a:pt x="495" y="449"/>
                    </a:cubicBezTo>
                    <a:cubicBezTo>
                      <a:pt x="536" y="479"/>
                      <a:pt x="536" y="479"/>
                      <a:pt x="536" y="479"/>
                    </a:cubicBezTo>
                    <a:cubicBezTo>
                      <a:pt x="536" y="518"/>
                      <a:pt x="536" y="518"/>
                      <a:pt x="536" y="518"/>
                    </a:cubicBezTo>
                    <a:cubicBezTo>
                      <a:pt x="635" y="518"/>
                      <a:pt x="635" y="518"/>
                      <a:pt x="635" y="518"/>
                    </a:cubicBezTo>
                    <a:cubicBezTo>
                      <a:pt x="646" y="541"/>
                      <a:pt x="669" y="557"/>
                      <a:pt x="697" y="557"/>
                    </a:cubicBezTo>
                    <a:cubicBezTo>
                      <a:pt x="735" y="557"/>
                      <a:pt x="766" y="525"/>
                      <a:pt x="766" y="487"/>
                    </a:cubicBezTo>
                    <a:cubicBezTo>
                      <a:pt x="766" y="449"/>
                      <a:pt x="735" y="418"/>
                      <a:pt x="697" y="418"/>
                    </a:cubicBezTo>
                    <a:cubicBezTo>
                      <a:pt x="658" y="418"/>
                      <a:pt x="627" y="449"/>
                      <a:pt x="627" y="487"/>
                    </a:cubicBezTo>
                    <a:cubicBezTo>
                      <a:pt x="627" y="496"/>
                      <a:pt x="629" y="505"/>
                      <a:pt x="632" y="513"/>
                    </a:cubicBezTo>
                    <a:cubicBezTo>
                      <a:pt x="541" y="513"/>
                      <a:pt x="541" y="513"/>
                      <a:pt x="541" y="513"/>
                    </a:cubicBezTo>
                    <a:cubicBezTo>
                      <a:pt x="541" y="477"/>
                      <a:pt x="541" y="477"/>
                      <a:pt x="541" y="477"/>
                    </a:cubicBezTo>
                    <a:cubicBezTo>
                      <a:pt x="497" y="444"/>
                      <a:pt x="497" y="444"/>
                      <a:pt x="497" y="444"/>
                    </a:cubicBezTo>
                    <a:cubicBezTo>
                      <a:pt x="450" y="444"/>
                      <a:pt x="450" y="444"/>
                      <a:pt x="450" y="444"/>
                    </a:cubicBezTo>
                    <a:cubicBezTo>
                      <a:pt x="450" y="398"/>
                      <a:pt x="450" y="398"/>
                      <a:pt x="450" y="398"/>
                    </a:cubicBezTo>
                    <a:cubicBezTo>
                      <a:pt x="501" y="398"/>
                      <a:pt x="501" y="398"/>
                      <a:pt x="501" y="398"/>
                    </a:cubicBezTo>
                    <a:cubicBezTo>
                      <a:pt x="502" y="436"/>
                      <a:pt x="533" y="466"/>
                      <a:pt x="570" y="466"/>
                    </a:cubicBezTo>
                    <a:cubicBezTo>
                      <a:pt x="609" y="466"/>
                      <a:pt x="640" y="434"/>
                      <a:pt x="640" y="396"/>
                    </a:cubicBezTo>
                    <a:cubicBezTo>
                      <a:pt x="640" y="358"/>
                      <a:pt x="609" y="327"/>
                      <a:pt x="570" y="327"/>
                    </a:cubicBezTo>
                    <a:cubicBezTo>
                      <a:pt x="533" y="327"/>
                      <a:pt x="502" y="357"/>
                      <a:pt x="501" y="394"/>
                    </a:cubicBezTo>
                    <a:cubicBezTo>
                      <a:pt x="450" y="394"/>
                      <a:pt x="450" y="394"/>
                      <a:pt x="450" y="394"/>
                    </a:cubicBezTo>
                    <a:cubicBezTo>
                      <a:pt x="450" y="299"/>
                      <a:pt x="450" y="299"/>
                      <a:pt x="450" y="299"/>
                    </a:cubicBezTo>
                    <a:cubicBezTo>
                      <a:pt x="651" y="299"/>
                      <a:pt x="651" y="299"/>
                      <a:pt x="651" y="299"/>
                    </a:cubicBezTo>
                    <a:cubicBezTo>
                      <a:pt x="649" y="305"/>
                      <a:pt x="648" y="313"/>
                      <a:pt x="648" y="320"/>
                    </a:cubicBezTo>
                    <a:cubicBezTo>
                      <a:pt x="648" y="358"/>
                      <a:pt x="679" y="389"/>
                      <a:pt x="717" y="389"/>
                    </a:cubicBezTo>
                    <a:cubicBezTo>
                      <a:pt x="756" y="389"/>
                      <a:pt x="787" y="358"/>
                      <a:pt x="787" y="320"/>
                    </a:cubicBezTo>
                    <a:cubicBezTo>
                      <a:pt x="787" y="282"/>
                      <a:pt x="756" y="250"/>
                      <a:pt x="717" y="250"/>
                    </a:cubicBezTo>
                    <a:cubicBezTo>
                      <a:pt x="688" y="250"/>
                      <a:pt x="664" y="268"/>
                      <a:pt x="653" y="294"/>
                    </a:cubicBezTo>
                    <a:cubicBezTo>
                      <a:pt x="445" y="294"/>
                      <a:pt x="445" y="294"/>
                      <a:pt x="445" y="294"/>
                    </a:cubicBezTo>
                    <a:cubicBezTo>
                      <a:pt x="445" y="394"/>
                      <a:pt x="445" y="394"/>
                      <a:pt x="445" y="394"/>
                    </a:cubicBezTo>
                    <a:cubicBezTo>
                      <a:pt x="402" y="394"/>
                      <a:pt x="402" y="394"/>
                      <a:pt x="402" y="394"/>
                    </a:cubicBezTo>
                    <a:cubicBezTo>
                      <a:pt x="397" y="374"/>
                      <a:pt x="381" y="359"/>
                      <a:pt x="361" y="354"/>
                    </a:cubicBezTo>
                    <a:cubicBezTo>
                      <a:pt x="361" y="308"/>
                      <a:pt x="361" y="308"/>
                      <a:pt x="361" y="308"/>
                    </a:cubicBezTo>
                    <a:cubicBezTo>
                      <a:pt x="311" y="308"/>
                      <a:pt x="311" y="308"/>
                      <a:pt x="311" y="308"/>
                    </a:cubicBezTo>
                    <a:cubicBezTo>
                      <a:pt x="311" y="240"/>
                      <a:pt x="311" y="240"/>
                      <a:pt x="311" y="240"/>
                    </a:cubicBezTo>
                    <a:cubicBezTo>
                      <a:pt x="581" y="240"/>
                      <a:pt x="581" y="240"/>
                      <a:pt x="581" y="240"/>
                    </a:cubicBezTo>
                    <a:cubicBezTo>
                      <a:pt x="582" y="240"/>
                      <a:pt x="582" y="240"/>
                      <a:pt x="582" y="240"/>
                    </a:cubicBezTo>
                    <a:cubicBezTo>
                      <a:pt x="583" y="239"/>
                      <a:pt x="583" y="239"/>
                      <a:pt x="583" y="239"/>
                    </a:cubicBezTo>
                    <a:cubicBezTo>
                      <a:pt x="584" y="239"/>
                      <a:pt x="584" y="239"/>
                      <a:pt x="584" y="239"/>
                    </a:cubicBezTo>
                    <a:cubicBezTo>
                      <a:pt x="584" y="239"/>
                      <a:pt x="584" y="239"/>
                      <a:pt x="584" y="239"/>
                    </a:cubicBezTo>
                    <a:cubicBezTo>
                      <a:pt x="585" y="239"/>
                      <a:pt x="585" y="239"/>
                      <a:pt x="585" y="239"/>
                    </a:cubicBezTo>
                    <a:cubicBezTo>
                      <a:pt x="585" y="239"/>
                      <a:pt x="585" y="239"/>
                      <a:pt x="585" y="239"/>
                    </a:cubicBezTo>
                    <a:cubicBezTo>
                      <a:pt x="586" y="239"/>
                      <a:pt x="586" y="239"/>
                      <a:pt x="586" y="239"/>
                    </a:cubicBezTo>
                    <a:cubicBezTo>
                      <a:pt x="586" y="239"/>
                      <a:pt x="586" y="239"/>
                      <a:pt x="586" y="239"/>
                    </a:cubicBezTo>
                    <a:cubicBezTo>
                      <a:pt x="587" y="238"/>
                      <a:pt x="587" y="238"/>
                      <a:pt x="587" y="238"/>
                    </a:cubicBezTo>
                    <a:cubicBezTo>
                      <a:pt x="587" y="238"/>
                      <a:pt x="587" y="238"/>
                      <a:pt x="587" y="238"/>
                    </a:cubicBezTo>
                    <a:cubicBezTo>
                      <a:pt x="588" y="238"/>
                      <a:pt x="588" y="238"/>
                      <a:pt x="588" y="238"/>
                    </a:cubicBezTo>
                    <a:cubicBezTo>
                      <a:pt x="588" y="238"/>
                      <a:pt x="588" y="238"/>
                      <a:pt x="588" y="238"/>
                    </a:cubicBezTo>
                    <a:cubicBezTo>
                      <a:pt x="589" y="237"/>
                      <a:pt x="589" y="237"/>
                      <a:pt x="589" y="237"/>
                    </a:cubicBezTo>
                    <a:cubicBezTo>
                      <a:pt x="589" y="237"/>
                      <a:pt x="589" y="237"/>
                      <a:pt x="589" y="237"/>
                    </a:cubicBezTo>
                    <a:cubicBezTo>
                      <a:pt x="590" y="236"/>
                      <a:pt x="590" y="236"/>
                      <a:pt x="590" y="236"/>
                    </a:cubicBezTo>
                    <a:cubicBezTo>
                      <a:pt x="590" y="236"/>
                      <a:pt x="590" y="236"/>
                      <a:pt x="590" y="236"/>
                    </a:cubicBezTo>
                    <a:cubicBezTo>
                      <a:pt x="591" y="235"/>
                      <a:pt x="591" y="235"/>
                      <a:pt x="591" y="235"/>
                    </a:cubicBezTo>
                    <a:cubicBezTo>
                      <a:pt x="591" y="235"/>
                      <a:pt x="591" y="235"/>
                      <a:pt x="591" y="235"/>
                    </a:cubicBezTo>
                    <a:cubicBezTo>
                      <a:pt x="592" y="234"/>
                      <a:pt x="592" y="234"/>
                      <a:pt x="592" y="234"/>
                    </a:cubicBezTo>
                    <a:cubicBezTo>
                      <a:pt x="592" y="234"/>
                      <a:pt x="592" y="234"/>
                      <a:pt x="592" y="234"/>
                    </a:cubicBezTo>
                    <a:cubicBezTo>
                      <a:pt x="593" y="233"/>
                      <a:pt x="593" y="233"/>
                      <a:pt x="593" y="233"/>
                    </a:cubicBezTo>
                    <a:cubicBezTo>
                      <a:pt x="593" y="233"/>
                      <a:pt x="593" y="233"/>
                      <a:pt x="593" y="233"/>
                    </a:cubicBezTo>
                    <a:cubicBezTo>
                      <a:pt x="593" y="232"/>
                      <a:pt x="593" y="232"/>
                      <a:pt x="593" y="232"/>
                    </a:cubicBezTo>
                    <a:cubicBezTo>
                      <a:pt x="593" y="232"/>
                      <a:pt x="593" y="232"/>
                      <a:pt x="593" y="232"/>
                    </a:cubicBezTo>
                    <a:cubicBezTo>
                      <a:pt x="594" y="232"/>
                      <a:pt x="594" y="232"/>
                      <a:pt x="594" y="232"/>
                    </a:cubicBezTo>
                    <a:cubicBezTo>
                      <a:pt x="594" y="231"/>
                      <a:pt x="594" y="231"/>
                      <a:pt x="594" y="231"/>
                    </a:cubicBezTo>
                    <a:cubicBezTo>
                      <a:pt x="594" y="232"/>
                      <a:pt x="594" y="232"/>
                      <a:pt x="594" y="232"/>
                    </a:cubicBezTo>
                    <a:cubicBezTo>
                      <a:pt x="594" y="231"/>
                      <a:pt x="594" y="231"/>
                      <a:pt x="594" y="231"/>
                    </a:cubicBezTo>
                    <a:cubicBezTo>
                      <a:pt x="594" y="231"/>
                      <a:pt x="594" y="230"/>
                      <a:pt x="595" y="230"/>
                    </a:cubicBezTo>
                    <a:cubicBezTo>
                      <a:pt x="595" y="230"/>
                      <a:pt x="595" y="230"/>
                      <a:pt x="595" y="230"/>
                    </a:cubicBezTo>
                    <a:cubicBezTo>
                      <a:pt x="595" y="229"/>
                      <a:pt x="595" y="229"/>
                      <a:pt x="595" y="228"/>
                    </a:cubicBezTo>
                    <a:cubicBezTo>
                      <a:pt x="595" y="228"/>
                      <a:pt x="595" y="228"/>
                      <a:pt x="595" y="228"/>
                    </a:cubicBezTo>
                    <a:cubicBezTo>
                      <a:pt x="596" y="228"/>
                      <a:pt x="596" y="227"/>
                      <a:pt x="596" y="227"/>
                    </a:cubicBezTo>
                    <a:cubicBezTo>
                      <a:pt x="596" y="227"/>
                      <a:pt x="596" y="227"/>
                      <a:pt x="596" y="227"/>
                    </a:cubicBezTo>
                    <a:cubicBezTo>
                      <a:pt x="596" y="227"/>
                      <a:pt x="596" y="227"/>
                      <a:pt x="596" y="227"/>
                    </a:cubicBezTo>
                    <a:cubicBezTo>
                      <a:pt x="597" y="224"/>
                      <a:pt x="597" y="221"/>
                      <a:pt x="597" y="218"/>
                    </a:cubicBezTo>
                    <a:cubicBezTo>
                      <a:pt x="597" y="217"/>
                      <a:pt x="597" y="215"/>
                      <a:pt x="597" y="214"/>
                    </a:cubicBezTo>
                    <a:cubicBezTo>
                      <a:pt x="522" y="214"/>
                      <a:pt x="522" y="214"/>
                      <a:pt x="522" y="214"/>
                    </a:cubicBezTo>
                    <a:cubicBezTo>
                      <a:pt x="527" y="212"/>
                      <a:pt x="531" y="206"/>
                      <a:pt x="531" y="200"/>
                    </a:cubicBezTo>
                    <a:cubicBezTo>
                      <a:pt x="531" y="15"/>
                      <a:pt x="531" y="15"/>
                      <a:pt x="531" y="15"/>
                    </a:cubicBezTo>
                    <a:cubicBezTo>
                      <a:pt x="531" y="7"/>
                      <a:pt x="525" y="0"/>
                      <a:pt x="51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36"/>
              <p:cNvSpPr>
                <a:spLocks/>
              </p:cNvSpPr>
              <p:nvPr/>
            </p:nvSpPr>
            <p:spPr bwMode="auto">
              <a:xfrm>
                <a:off x="7669213" y="4792663"/>
                <a:ext cx="22225" cy="30163"/>
              </a:xfrm>
              <a:custGeom>
                <a:avLst/>
                <a:gdLst>
                  <a:gd name="T0" fmla="*/ 6 w 9"/>
                  <a:gd name="T1" fmla="*/ 0 h 12"/>
                  <a:gd name="T2" fmla="*/ 0 w 9"/>
                  <a:gd name="T3" fmla="*/ 6 h 12"/>
                  <a:gd name="T4" fmla="*/ 6 w 9"/>
                  <a:gd name="T5" fmla="*/ 12 h 12"/>
                  <a:gd name="T6" fmla="*/ 9 w 9"/>
                  <a:gd name="T7" fmla="*/ 10 h 12"/>
                  <a:gd name="T8" fmla="*/ 8 w 9"/>
                  <a:gd name="T9" fmla="*/ 9 h 12"/>
                  <a:gd name="T10" fmla="*/ 6 w 9"/>
                  <a:gd name="T11" fmla="*/ 10 h 12"/>
                  <a:gd name="T12" fmla="*/ 3 w 9"/>
                  <a:gd name="T13" fmla="*/ 6 h 12"/>
                  <a:gd name="T14" fmla="*/ 6 w 9"/>
                  <a:gd name="T15" fmla="*/ 2 h 12"/>
                  <a:gd name="T16" fmla="*/ 8 w 9"/>
                  <a:gd name="T17" fmla="*/ 3 h 12"/>
                  <a:gd name="T18" fmla="*/ 9 w 9"/>
                  <a:gd name="T19" fmla="*/ 2 h 12"/>
                  <a:gd name="T20" fmla="*/ 6 w 9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2">
                    <a:moveTo>
                      <a:pt x="6" y="0"/>
                    </a:moveTo>
                    <a:cubicBezTo>
                      <a:pt x="3" y="0"/>
                      <a:pt x="0" y="2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ubicBezTo>
                      <a:pt x="7" y="12"/>
                      <a:pt x="8" y="11"/>
                      <a:pt x="9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4" y="10"/>
                      <a:pt x="3" y="9"/>
                      <a:pt x="3" y="6"/>
                    </a:cubicBezTo>
                    <a:cubicBezTo>
                      <a:pt x="3" y="4"/>
                      <a:pt x="4" y="2"/>
                      <a:pt x="6" y="2"/>
                    </a:cubicBezTo>
                    <a:cubicBezTo>
                      <a:pt x="7" y="2"/>
                      <a:pt x="7" y="3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7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37"/>
              <p:cNvSpPr>
                <a:spLocks/>
              </p:cNvSpPr>
              <p:nvPr/>
            </p:nvSpPr>
            <p:spPr bwMode="auto">
              <a:xfrm>
                <a:off x="6069013" y="4683125"/>
                <a:ext cx="195263" cy="33338"/>
              </a:xfrm>
              <a:custGeom>
                <a:avLst/>
                <a:gdLst>
                  <a:gd name="T0" fmla="*/ 31 w 80"/>
                  <a:gd name="T1" fmla="*/ 0 h 14"/>
                  <a:gd name="T2" fmla="*/ 10 w 80"/>
                  <a:gd name="T3" fmla="*/ 0 h 14"/>
                  <a:gd name="T4" fmla="*/ 0 w 80"/>
                  <a:gd name="T5" fmla="*/ 8 h 14"/>
                  <a:gd name="T6" fmla="*/ 0 w 80"/>
                  <a:gd name="T7" fmla="*/ 14 h 14"/>
                  <a:gd name="T8" fmla="*/ 4 w 80"/>
                  <a:gd name="T9" fmla="*/ 14 h 14"/>
                  <a:gd name="T10" fmla="*/ 4 w 80"/>
                  <a:gd name="T11" fmla="*/ 11 h 14"/>
                  <a:gd name="T12" fmla="*/ 11 w 80"/>
                  <a:gd name="T13" fmla="*/ 4 h 14"/>
                  <a:gd name="T14" fmla="*/ 38 w 80"/>
                  <a:gd name="T15" fmla="*/ 4 h 14"/>
                  <a:gd name="T16" fmla="*/ 74 w 80"/>
                  <a:gd name="T17" fmla="*/ 4 h 14"/>
                  <a:gd name="T18" fmla="*/ 80 w 80"/>
                  <a:gd name="T19" fmla="*/ 4 h 14"/>
                  <a:gd name="T20" fmla="*/ 80 w 80"/>
                  <a:gd name="T21" fmla="*/ 0 h 14"/>
                  <a:gd name="T22" fmla="*/ 68 w 80"/>
                  <a:gd name="T23" fmla="*/ 0 h 14"/>
                  <a:gd name="T24" fmla="*/ 31 w 80"/>
                  <a:gd name="T2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0" h="14">
                    <a:moveTo>
                      <a:pt x="31" y="0"/>
                    </a:moveTo>
                    <a:cubicBezTo>
                      <a:pt x="24" y="0"/>
                      <a:pt x="17" y="0"/>
                      <a:pt x="10" y="0"/>
                    </a:cubicBezTo>
                    <a:cubicBezTo>
                      <a:pt x="4" y="0"/>
                      <a:pt x="1" y="3"/>
                      <a:pt x="0" y="8"/>
                    </a:cubicBezTo>
                    <a:cubicBezTo>
                      <a:pt x="0" y="10"/>
                      <a:pt x="0" y="12"/>
                      <a:pt x="0" y="14"/>
                    </a:cubicBezTo>
                    <a:cubicBezTo>
                      <a:pt x="2" y="14"/>
                      <a:pt x="3" y="14"/>
                      <a:pt x="4" y="14"/>
                    </a:cubicBezTo>
                    <a:cubicBezTo>
                      <a:pt x="4" y="13"/>
                      <a:pt x="4" y="12"/>
                      <a:pt x="4" y="11"/>
                    </a:cubicBezTo>
                    <a:cubicBezTo>
                      <a:pt x="4" y="5"/>
                      <a:pt x="5" y="4"/>
                      <a:pt x="11" y="4"/>
                    </a:cubicBezTo>
                    <a:cubicBezTo>
                      <a:pt x="20" y="4"/>
                      <a:pt x="29" y="4"/>
                      <a:pt x="38" y="4"/>
                    </a:cubicBezTo>
                    <a:cubicBezTo>
                      <a:pt x="50" y="4"/>
                      <a:pt x="62" y="4"/>
                      <a:pt x="74" y="4"/>
                    </a:cubicBezTo>
                    <a:cubicBezTo>
                      <a:pt x="76" y="4"/>
                      <a:pt x="78" y="4"/>
                      <a:pt x="80" y="4"/>
                    </a:cubicBezTo>
                    <a:cubicBezTo>
                      <a:pt x="80" y="3"/>
                      <a:pt x="80" y="2"/>
                      <a:pt x="80" y="0"/>
                    </a:cubicBezTo>
                    <a:cubicBezTo>
                      <a:pt x="75" y="0"/>
                      <a:pt x="72" y="0"/>
                      <a:pt x="68" y="0"/>
                    </a:cubicBezTo>
                    <a:cubicBezTo>
                      <a:pt x="55" y="0"/>
                      <a:pt x="43" y="0"/>
                      <a:pt x="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38"/>
              <p:cNvSpPr>
                <a:spLocks/>
              </p:cNvSpPr>
              <p:nvPr/>
            </p:nvSpPr>
            <p:spPr bwMode="auto">
              <a:xfrm>
                <a:off x="6149975" y="4697413"/>
                <a:ext cx="22225" cy="22225"/>
              </a:xfrm>
              <a:custGeom>
                <a:avLst/>
                <a:gdLst>
                  <a:gd name="T0" fmla="*/ 4 w 9"/>
                  <a:gd name="T1" fmla="*/ 0 h 9"/>
                  <a:gd name="T2" fmla="*/ 4 w 9"/>
                  <a:gd name="T3" fmla="*/ 0 h 9"/>
                  <a:gd name="T4" fmla="*/ 0 w 9"/>
                  <a:gd name="T5" fmla="*/ 4 h 9"/>
                  <a:gd name="T6" fmla="*/ 4 w 9"/>
                  <a:gd name="T7" fmla="*/ 9 h 9"/>
                  <a:gd name="T8" fmla="*/ 5 w 9"/>
                  <a:gd name="T9" fmla="*/ 9 h 9"/>
                  <a:gd name="T10" fmla="*/ 9 w 9"/>
                  <a:gd name="T11" fmla="*/ 4 h 9"/>
                  <a:gd name="T12" fmla="*/ 4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39"/>
              <p:cNvSpPr>
                <a:spLocks/>
              </p:cNvSpPr>
              <p:nvPr/>
            </p:nvSpPr>
            <p:spPr bwMode="auto">
              <a:xfrm>
                <a:off x="6088063" y="4697413"/>
                <a:ext cx="22225" cy="22225"/>
              </a:xfrm>
              <a:custGeom>
                <a:avLst/>
                <a:gdLst>
                  <a:gd name="T0" fmla="*/ 4 w 9"/>
                  <a:gd name="T1" fmla="*/ 0 h 9"/>
                  <a:gd name="T2" fmla="*/ 4 w 9"/>
                  <a:gd name="T3" fmla="*/ 0 h 9"/>
                  <a:gd name="T4" fmla="*/ 0 w 9"/>
                  <a:gd name="T5" fmla="*/ 4 h 9"/>
                  <a:gd name="T6" fmla="*/ 4 w 9"/>
                  <a:gd name="T7" fmla="*/ 9 h 9"/>
                  <a:gd name="T8" fmla="*/ 4 w 9"/>
                  <a:gd name="T9" fmla="*/ 9 h 9"/>
                  <a:gd name="T10" fmla="*/ 9 w 9"/>
                  <a:gd name="T11" fmla="*/ 4 h 9"/>
                  <a:gd name="T12" fmla="*/ 4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40"/>
              <p:cNvSpPr>
                <a:spLocks/>
              </p:cNvSpPr>
              <p:nvPr/>
            </p:nvSpPr>
            <p:spPr bwMode="auto">
              <a:xfrm>
                <a:off x="6178550" y="4697413"/>
                <a:ext cx="25400" cy="22225"/>
              </a:xfrm>
              <a:custGeom>
                <a:avLst/>
                <a:gdLst>
                  <a:gd name="T0" fmla="*/ 5 w 10"/>
                  <a:gd name="T1" fmla="*/ 0 h 9"/>
                  <a:gd name="T2" fmla="*/ 1 w 10"/>
                  <a:gd name="T3" fmla="*/ 4 h 9"/>
                  <a:gd name="T4" fmla="*/ 5 w 10"/>
                  <a:gd name="T5" fmla="*/ 9 h 9"/>
                  <a:gd name="T6" fmla="*/ 5 w 10"/>
                  <a:gd name="T7" fmla="*/ 9 h 9"/>
                  <a:gd name="T8" fmla="*/ 10 w 10"/>
                  <a:gd name="T9" fmla="*/ 4 h 9"/>
                  <a:gd name="T10" fmla="*/ 5 w 10"/>
                  <a:gd name="T11" fmla="*/ 0 h 9"/>
                  <a:gd name="T12" fmla="*/ 5 w 10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cubicBezTo>
                      <a:pt x="3" y="0"/>
                      <a:pt x="1" y="2"/>
                      <a:pt x="1" y="4"/>
                    </a:cubicBezTo>
                    <a:cubicBezTo>
                      <a:pt x="0" y="7"/>
                      <a:pt x="2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10" y="4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auto">
              <a:xfrm>
                <a:off x="6210300" y="4697413"/>
                <a:ext cx="22225" cy="22225"/>
              </a:xfrm>
              <a:custGeom>
                <a:avLst/>
                <a:gdLst>
                  <a:gd name="T0" fmla="*/ 5 w 9"/>
                  <a:gd name="T1" fmla="*/ 0 h 9"/>
                  <a:gd name="T2" fmla="*/ 4 w 9"/>
                  <a:gd name="T3" fmla="*/ 0 h 9"/>
                  <a:gd name="T4" fmla="*/ 0 w 9"/>
                  <a:gd name="T5" fmla="*/ 4 h 9"/>
                  <a:gd name="T6" fmla="*/ 5 w 9"/>
                  <a:gd name="T7" fmla="*/ 9 h 9"/>
                  <a:gd name="T8" fmla="*/ 5 w 9"/>
                  <a:gd name="T9" fmla="*/ 9 h 9"/>
                  <a:gd name="T10" fmla="*/ 9 w 9"/>
                  <a:gd name="T11" fmla="*/ 4 h 9"/>
                  <a:gd name="T12" fmla="*/ 5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42"/>
              <p:cNvSpPr>
                <a:spLocks/>
              </p:cNvSpPr>
              <p:nvPr/>
            </p:nvSpPr>
            <p:spPr bwMode="auto">
              <a:xfrm>
                <a:off x="6118225" y="4697413"/>
                <a:ext cx="22225" cy="22225"/>
              </a:xfrm>
              <a:custGeom>
                <a:avLst/>
                <a:gdLst>
                  <a:gd name="T0" fmla="*/ 5 w 9"/>
                  <a:gd name="T1" fmla="*/ 0 h 9"/>
                  <a:gd name="T2" fmla="*/ 0 w 9"/>
                  <a:gd name="T3" fmla="*/ 4 h 9"/>
                  <a:gd name="T4" fmla="*/ 4 w 9"/>
                  <a:gd name="T5" fmla="*/ 9 h 9"/>
                  <a:gd name="T6" fmla="*/ 5 w 9"/>
                  <a:gd name="T7" fmla="*/ 9 h 9"/>
                  <a:gd name="T8" fmla="*/ 9 w 9"/>
                  <a:gd name="T9" fmla="*/ 5 h 9"/>
                  <a:gd name="T10" fmla="*/ 5 w 9"/>
                  <a:gd name="T11" fmla="*/ 0 h 9"/>
                  <a:gd name="T12" fmla="*/ 5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5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9" y="7"/>
                      <a:pt x="9" y="5"/>
                    </a:cubicBezTo>
                    <a:cubicBezTo>
                      <a:pt x="9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43"/>
              <p:cNvSpPr>
                <a:spLocks/>
              </p:cNvSpPr>
              <p:nvPr/>
            </p:nvSpPr>
            <p:spPr bwMode="auto">
              <a:xfrm>
                <a:off x="6242050" y="4697413"/>
                <a:ext cx="22225" cy="22225"/>
              </a:xfrm>
              <a:custGeom>
                <a:avLst/>
                <a:gdLst>
                  <a:gd name="T0" fmla="*/ 4 w 9"/>
                  <a:gd name="T1" fmla="*/ 0 h 9"/>
                  <a:gd name="T2" fmla="*/ 4 w 9"/>
                  <a:gd name="T3" fmla="*/ 0 h 9"/>
                  <a:gd name="T4" fmla="*/ 0 w 9"/>
                  <a:gd name="T5" fmla="*/ 4 h 9"/>
                  <a:gd name="T6" fmla="*/ 4 w 9"/>
                  <a:gd name="T7" fmla="*/ 9 h 9"/>
                  <a:gd name="T8" fmla="*/ 4 w 9"/>
                  <a:gd name="T9" fmla="*/ 9 h 9"/>
                  <a:gd name="T10" fmla="*/ 9 w 9"/>
                  <a:gd name="T11" fmla="*/ 4 h 9"/>
                  <a:gd name="T12" fmla="*/ 4 w 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9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7" y="9"/>
                      <a:pt x="9" y="7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44"/>
              <p:cNvSpPr>
                <a:spLocks/>
              </p:cNvSpPr>
              <p:nvPr/>
            </p:nvSpPr>
            <p:spPr bwMode="auto">
              <a:xfrm>
                <a:off x="6181725" y="4611688"/>
                <a:ext cx="80963" cy="65088"/>
              </a:xfrm>
              <a:custGeom>
                <a:avLst/>
                <a:gdLst>
                  <a:gd name="T0" fmla="*/ 7 w 33"/>
                  <a:gd name="T1" fmla="*/ 0 h 27"/>
                  <a:gd name="T2" fmla="*/ 2 w 33"/>
                  <a:gd name="T3" fmla="*/ 0 h 27"/>
                  <a:gd name="T4" fmla="*/ 0 w 33"/>
                  <a:gd name="T5" fmla="*/ 2 h 27"/>
                  <a:gd name="T6" fmla="*/ 0 w 33"/>
                  <a:gd name="T7" fmla="*/ 24 h 27"/>
                  <a:gd name="T8" fmla="*/ 3 w 33"/>
                  <a:gd name="T9" fmla="*/ 27 h 27"/>
                  <a:gd name="T10" fmla="*/ 15 w 33"/>
                  <a:gd name="T11" fmla="*/ 27 h 27"/>
                  <a:gd name="T12" fmla="*/ 28 w 33"/>
                  <a:gd name="T13" fmla="*/ 26 h 27"/>
                  <a:gd name="T14" fmla="*/ 33 w 33"/>
                  <a:gd name="T15" fmla="*/ 21 h 27"/>
                  <a:gd name="T16" fmla="*/ 33 w 33"/>
                  <a:gd name="T17" fmla="*/ 2 h 27"/>
                  <a:gd name="T18" fmla="*/ 31 w 33"/>
                  <a:gd name="T19" fmla="*/ 0 h 27"/>
                  <a:gd name="T20" fmla="*/ 26 w 33"/>
                  <a:gd name="T21" fmla="*/ 0 h 27"/>
                  <a:gd name="T22" fmla="*/ 20 w 33"/>
                  <a:gd name="T23" fmla="*/ 0 h 27"/>
                  <a:gd name="T24" fmla="*/ 20 w 33"/>
                  <a:gd name="T25" fmla="*/ 11 h 27"/>
                  <a:gd name="T26" fmla="*/ 16 w 33"/>
                  <a:gd name="T27" fmla="*/ 9 h 27"/>
                  <a:gd name="T28" fmla="*/ 13 w 33"/>
                  <a:gd name="T29" fmla="*/ 11 h 27"/>
                  <a:gd name="T30" fmla="*/ 13 w 33"/>
                  <a:gd name="T31" fmla="*/ 0 h 27"/>
                  <a:gd name="T32" fmla="*/ 7 w 33"/>
                  <a:gd name="T3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" h="27">
                    <a:moveTo>
                      <a:pt x="7" y="0"/>
                    </a:moveTo>
                    <a:cubicBezTo>
                      <a:pt x="6" y="0"/>
                      <a:pt x="4" y="0"/>
                      <a:pt x="2" y="0"/>
                    </a:cubicBezTo>
                    <a:cubicBezTo>
                      <a:pt x="2" y="0"/>
                      <a:pt x="0" y="2"/>
                      <a:pt x="0" y="2"/>
                    </a:cubicBezTo>
                    <a:cubicBezTo>
                      <a:pt x="0" y="10"/>
                      <a:pt x="0" y="17"/>
                      <a:pt x="0" y="24"/>
                    </a:cubicBezTo>
                    <a:cubicBezTo>
                      <a:pt x="0" y="25"/>
                      <a:pt x="1" y="27"/>
                      <a:pt x="3" y="27"/>
                    </a:cubicBezTo>
                    <a:cubicBezTo>
                      <a:pt x="7" y="27"/>
                      <a:pt x="11" y="27"/>
                      <a:pt x="15" y="27"/>
                    </a:cubicBezTo>
                    <a:cubicBezTo>
                      <a:pt x="19" y="27"/>
                      <a:pt x="24" y="27"/>
                      <a:pt x="28" y="26"/>
                    </a:cubicBezTo>
                    <a:cubicBezTo>
                      <a:pt x="31" y="26"/>
                      <a:pt x="33" y="24"/>
                      <a:pt x="33" y="21"/>
                    </a:cubicBezTo>
                    <a:cubicBezTo>
                      <a:pt x="33" y="15"/>
                      <a:pt x="33" y="9"/>
                      <a:pt x="33" y="2"/>
                    </a:cubicBezTo>
                    <a:cubicBezTo>
                      <a:pt x="33" y="1"/>
                      <a:pt x="32" y="0"/>
                      <a:pt x="31" y="0"/>
                    </a:cubicBezTo>
                    <a:cubicBezTo>
                      <a:pt x="30" y="0"/>
                      <a:pt x="28" y="0"/>
                      <a:pt x="26" y="0"/>
                    </a:cubicBezTo>
                    <a:cubicBezTo>
                      <a:pt x="24" y="0"/>
                      <a:pt x="22" y="0"/>
                      <a:pt x="20" y="0"/>
                    </a:cubicBezTo>
                    <a:cubicBezTo>
                      <a:pt x="20" y="4"/>
                      <a:pt x="20" y="7"/>
                      <a:pt x="20" y="11"/>
                    </a:cubicBezTo>
                    <a:cubicBezTo>
                      <a:pt x="19" y="10"/>
                      <a:pt x="18" y="9"/>
                      <a:pt x="16" y="9"/>
                    </a:cubicBezTo>
                    <a:cubicBezTo>
                      <a:pt x="15" y="9"/>
                      <a:pt x="14" y="10"/>
                      <a:pt x="13" y="11"/>
                    </a:cubicBezTo>
                    <a:cubicBezTo>
                      <a:pt x="13" y="7"/>
                      <a:pt x="13" y="3"/>
                      <a:pt x="13" y="0"/>
                    </a:cubicBezTo>
                    <a:cubicBezTo>
                      <a:pt x="11" y="0"/>
                      <a:pt x="9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45"/>
              <p:cNvSpPr>
                <a:spLocks/>
              </p:cNvSpPr>
              <p:nvPr/>
            </p:nvSpPr>
            <p:spPr bwMode="auto">
              <a:xfrm>
                <a:off x="6091238" y="4611688"/>
                <a:ext cx="80963" cy="65088"/>
              </a:xfrm>
              <a:custGeom>
                <a:avLst/>
                <a:gdLst>
                  <a:gd name="T0" fmla="*/ 7 w 33"/>
                  <a:gd name="T1" fmla="*/ 0 h 27"/>
                  <a:gd name="T2" fmla="*/ 2 w 33"/>
                  <a:gd name="T3" fmla="*/ 0 h 27"/>
                  <a:gd name="T4" fmla="*/ 0 w 33"/>
                  <a:gd name="T5" fmla="*/ 2 h 27"/>
                  <a:gd name="T6" fmla="*/ 0 w 33"/>
                  <a:gd name="T7" fmla="*/ 24 h 27"/>
                  <a:gd name="T8" fmla="*/ 3 w 33"/>
                  <a:gd name="T9" fmla="*/ 27 h 27"/>
                  <a:gd name="T10" fmla="*/ 15 w 33"/>
                  <a:gd name="T11" fmla="*/ 27 h 27"/>
                  <a:gd name="T12" fmla="*/ 28 w 33"/>
                  <a:gd name="T13" fmla="*/ 26 h 27"/>
                  <a:gd name="T14" fmla="*/ 33 w 33"/>
                  <a:gd name="T15" fmla="*/ 21 h 27"/>
                  <a:gd name="T16" fmla="*/ 33 w 33"/>
                  <a:gd name="T17" fmla="*/ 2 h 27"/>
                  <a:gd name="T18" fmla="*/ 31 w 33"/>
                  <a:gd name="T19" fmla="*/ 0 h 27"/>
                  <a:gd name="T20" fmla="*/ 26 w 33"/>
                  <a:gd name="T21" fmla="*/ 0 h 27"/>
                  <a:gd name="T22" fmla="*/ 20 w 33"/>
                  <a:gd name="T23" fmla="*/ 0 h 27"/>
                  <a:gd name="T24" fmla="*/ 20 w 33"/>
                  <a:gd name="T25" fmla="*/ 11 h 27"/>
                  <a:gd name="T26" fmla="*/ 16 w 33"/>
                  <a:gd name="T27" fmla="*/ 9 h 27"/>
                  <a:gd name="T28" fmla="*/ 13 w 33"/>
                  <a:gd name="T29" fmla="*/ 11 h 27"/>
                  <a:gd name="T30" fmla="*/ 13 w 33"/>
                  <a:gd name="T31" fmla="*/ 0 h 27"/>
                  <a:gd name="T32" fmla="*/ 7 w 33"/>
                  <a:gd name="T3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" h="27">
                    <a:moveTo>
                      <a:pt x="7" y="0"/>
                    </a:moveTo>
                    <a:cubicBezTo>
                      <a:pt x="6" y="0"/>
                      <a:pt x="4" y="0"/>
                      <a:pt x="2" y="0"/>
                    </a:cubicBezTo>
                    <a:cubicBezTo>
                      <a:pt x="2" y="0"/>
                      <a:pt x="0" y="2"/>
                      <a:pt x="0" y="2"/>
                    </a:cubicBezTo>
                    <a:cubicBezTo>
                      <a:pt x="0" y="10"/>
                      <a:pt x="0" y="17"/>
                      <a:pt x="0" y="24"/>
                    </a:cubicBezTo>
                    <a:cubicBezTo>
                      <a:pt x="0" y="25"/>
                      <a:pt x="1" y="27"/>
                      <a:pt x="3" y="27"/>
                    </a:cubicBezTo>
                    <a:cubicBezTo>
                      <a:pt x="7" y="27"/>
                      <a:pt x="11" y="27"/>
                      <a:pt x="15" y="27"/>
                    </a:cubicBezTo>
                    <a:cubicBezTo>
                      <a:pt x="19" y="27"/>
                      <a:pt x="24" y="27"/>
                      <a:pt x="28" y="26"/>
                    </a:cubicBezTo>
                    <a:cubicBezTo>
                      <a:pt x="31" y="26"/>
                      <a:pt x="33" y="24"/>
                      <a:pt x="33" y="21"/>
                    </a:cubicBezTo>
                    <a:cubicBezTo>
                      <a:pt x="33" y="15"/>
                      <a:pt x="33" y="9"/>
                      <a:pt x="33" y="2"/>
                    </a:cubicBezTo>
                    <a:cubicBezTo>
                      <a:pt x="33" y="1"/>
                      <a:pt x="32" y="0"/>
                      <a:pt x="31" y="0"/>
                    </a:cubicBezTo>
                    <a:cubicBezTo>
                      <a:pt x="30" y="0"/>
                      <a:pt x="28" y="0"/>
                      <a:pt x="26" y="0"/>
                    </a:cubicBezTo>
                    <a:cubicBezTo>
                      <a:pt x="24" y="0"/>
                      <a:pt x="22" y="0"/>
                      <a:pt x="20" y="0"/>
                    </a:cubicBezTo>
                    <a:cubicBezTo>
                      <a:pt x="20" y="4"/>
                      <a:pt x="20" y="7"/>
                      <a:pt x="20" y="11"/>
                    </a:cubicBezTo>
                    <a:cubicBezTo>
                      <a:pt x="19" y="10"/>
                      <a:pt x="18" y="9"/>
                      <a:pt x="16" y="9"/>
                    </a:cubicBezTo>
                    <a:cubicBezTo>
                      <a:pt x="15" y="9"/>
                      <a:pt x="14" y="10"/>
                      <a:pt x="13" y="11"/>
                    </a:cubicBezTo>
                    <a:cubicBezTo>
                      <a:pt x="13" y="7"/>
                      <a:pt x="13" y="3"/>
                      <a:pt x="13" y="0"/>
                    </a:cubicBezTo>
                    <a:cubicBezTo>
                      <a:pt x="11" y="0"/>
                      <a:pt x="9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46"/>
              <p:cNvSpPr>
                <a:spLocks/>
              </p:cNvSpPr>
              <p:nvPr/>
            </p:nvSpPr>
            <p:spPr bwMode="auto">
              <a:xfrm>
                <a:off x="6142038" y="4554538"/>
                <a:ext cx="95250" cy="41275"/>
              </a:xfrm>
              <a:custGeom>
                <a:avLst/>
                <a:gdLst>
                  <a:gd name="T0" fmla="*/ 31 w 39"/>
                  <a:gd name="T1" fmla="*/ 0 h 17"/>
                  <a:gd name="T2" fmla="*/ 29 w 39"/>
                  <a:gd name="T3" fmla="*/ 1 h 17"/>
                  <a:gd name="T4" fmla="*/ 29 w 39"/>
                  <a:gd name="T5" fmla="*/ 3 h 17"/>
                  <a:gd name="T6" fmla="*/ 33 w 39"/>
                  <a:gd name="T7" fmla="*/ 7 h 17"/>
                  <a:gd name="T8" fmla="*/ 2 w 39"/>
                  <a:gd name="T9" fmla="*/ 7 h 17"/>
                  <a:gd name="T10" fmla="*/ 0 w 39"/>
                  <a:gd name="T11" fmla="*/ 9 h 17"/>
                  <a:gd name="T12" fmla="*/ 2 w 39"/>
                  <a:gd name="T13" fmla="*/ 11 h 17"/>
                  <a:gd name="T14" fmla="*/ 33 w 39"/>
                  <a:gd name="T15" fmla="*/ 11 h 17"/>
                  <a:gd name="T16" fmla="*/ 29 w 39"/>
                  <a:gd name="T17" fmla="*/ 14 h 17"/>
                  <a:gd name="T18" fmla="*/ 29 w 39"/>
                  <a:gd name="T19" fmla="*/ 17 h 17"/>
                  <a:gd name="T20" fmla="*/ 31 w 39"/>
                  <a:gd name="T21" fmla="*/ 17 h 17"/>
                  <a:gd name="T22" fmla="*/ 32 w 39"/>
                  <a:gd name="T23" fmla="*/ 17 h 17"/>
                  <a:gd name="T24" fmla="*/ 38 w 39"/>
                  <a:gd name="T25" fmla="*/ 10 h 17"/>
                  <a:gd name="T26" fmla="*/ 39 w 39"/>
                  <a:gd name="T27" fmla="*/ 9 h 17"/>
                  <a:gd name="T28" fmla="*/ 38 w 39"/>
                  <a:gd name="T29" fmla="*/ 7 h 17"/>
                  <a:gd name="T30" fmla="*/ 32 w 39"/>
                  <a:gd name="T31" fmla="*/ 1 h 17"/>
                  <a:gd name="T32" fmla="*/ 31 w 39"/>
                  <a:gd name="T3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" h="17">
                    <a:moveTo>
                      <a:pt x="31" y="0"/>
                    </a:moveTo>
                    <a:cubicBezTo>
                      <a:pt x="30" y="0"/>
                      <a:pt x="30" y="0"/>
                      <a:pt x="29" y="1"/>
                    </a:cubicBezTo>
                    <a:cubicBezTo>
                      <a:pt x="29" y="1"/>
                      <a:pt x="29" y="3"/>
                      <a:pt x="29" y="3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0" y="10"/>
                      <a:pt x="1" y="11"/>
                      <a:pt x="2" y="11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5"/>
                      <a:pt x="29" y="16"/>
                      <a:pt x="29" y="17"/>
                    </a:cubicBezTo>
                    <a:cubicBezTo>
                      <a:pt x="30" y="17"/>
                      <a:pt x="30" y="17"/>
                      <a:pt x="31" y="17"/>
                    </a:cubicBezTo>
                    <a:cubicBezTo>
                      <a:pt x="31" y="17"/>
                      <a:pt x="32" y="17"/>
                      <a:pt x="32" y="17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9" y="10"/>
                      <a:pt x="39" y="9"/>
                      <a:pt x="39" y="9"/>
                    </a:cubicBezTo>
                    <a:cubicBezTo>
                      <a:pt x="39" y="8"/>
                      <a:pt x="39" y="7"/>
                      <a:pt x="38" y="7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1" y="0"/>
                      <a:pt x="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47"/>
              <p:cNvSpPr>
                <a:spLocks/>
              </p:cNvSpPr>
              <p:nvPr/>
            </p:nvSpPr>
            <p:spPr bwMode="auto">
              <a:xfrm>
                <a:off x="6107113" y="4572000"/>
                <a:ext cx="26988" cy="9525"/>
              </a:xfrm>
              <a:custGeom>
                <a:avLst/>
                <a:gdLst>
                  <a:gd name="T0" fmla="*/ 10 w 11"/>
                  <a:gd name="T1" fmla="*/ 0 h 4"/>
                  <a:gd name="T2" fmla="*/ 2 w 11"/>
                  <a:gd name="T3" fmla="*/ 0 h 4"/>
                  <a:gd name="T4" fmla="*/ 0 w 11"/>
                  <a:gd name="T5" fmla="*/ 2 h 4"/>
                  <a:gd name="T6" fmla="*/ 2 w 11"/>
                  <a:gd name="T7" fmla="*/ 4 h 4"/>
                  <a:gd name="T8" fmla="*/ 10 w 11"/>
                  <a:gd name="T9" fmla="*/ 4 h 4"/>
                  <a:gd name="T10" fmla="*/ 11 w 11"/>
                  <a:gd name="T11" fmla="*/ 2 h 4"/>
                  <a:gd name="T12" fmla="*/ 10 w 11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4">
                    <a:moveTo>
                      <a:pt x="1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3"/>
                      <a:pt x="11" y="2"/>
                    </a:cubicBezTo>
                    <a:cubicBezTo>
                      <a:pt x="11" y="1"/>
                      <a:pt x="11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9" name="Freeform 34"/>
            <p:cNvSpPr>
              <a:spLocks/>
            </p:cNvSpPr>
            <p:nvPr userDrawn="1"/>
          </p:nvSpPr>
          <p:spPr bwMode="auto">
            <a:xfrm>
              <a:off x="4900613" y="2395538"/>
              <a:ext cx="4051300" cy="2484438"/>
            </a:xfrm>
            <a:custGeom>
              <a:avLst/>
              <a:gdLst>
                <a:gd name="T0" fmla="*/ 1292 w 1658"/>
                <a:gd name="T1" fmla="*/ 141 h 1016"/>
                <a:gd name="T2" fmla="*/ 829 w 1658"/>
                <a:gd name="T3" fmla="*/ 0 h 1016"/>
                <a:gd name="T4" fmla="*/ 507 w 1658"/>
                <a:gd name="T5" fmla="*/ 65 h 1016"/>
                <a:gd name="T6" fmla="*/ 142 w 1658"/>
                <a:gd name="T7" fmla="*/ 365 h 1016"/>
                <a:gd name="T8" fmla="*/ 0 w 1658"/>
                <a:gd name="T9" fmla="*/ 828 h 1016"/>
                <a:gd name="T10" fmla="*/ 22 w 1658"/>
                <a:gd name="T11" fmla="*/ 1016 h 1016"/>
                <a:gd name="T12" fmla="*/ 54 w 1658"/>
                <a:gd name="T13" fmla="*/ 1016 h 1016"/>
                <a:gd name="T14" fmla="*/ 32 w 1658"/>
                <a:gd name="T15" fmla="*/ 828 h 1016"/>
                <a:gd name="T16" fmla="*/ 95 w 1658"/>
                <a:gd name="T17" fmla="*/ 518 h 1016"/>
                <a:gd name="T18" fmla="*/ 383 w 1658"/>
                <a:gd name="T19" fmla="*/ 168 h 1016"/>
                <a:gd name="T20" fmla="*/ 829 w 1658"/>
                <a:gd name="T21" fmla="*/ 31 h 1016"/>
                <a:gd name="T22" fmla="*/ 1139 w 1658"/>
                <a:gd name="T23" fmla="*/ 94 h 1016"/>
                <a:gd name="T24" fmla="*/ 1490 w 1658"/>
                <a:gd name="T25" fmla="*/ 383 h 1016"/>
                <a:gd name="T26" fmla="*/ 1626 w 1658"/>
                <a:gd name="T27" fmla="*/ 828 h 1016"/>
                <a:gd name="T28" fmla="*/ 1604 w 1658"/>
                <a:gd name="T29" fmla="*/ 1016 h 1016"/>
                <a:gd name="T30" fmla="*/ 1636 w 1658"/>
                <a:gd name="T31" fmla="*/ 1016 h 1016"/>
                <a:gd name="T32" fmla="*/ 1658 w 1658"/>
                <a:gd name="T33" fmla="*/ 828 h 1016"/>
                <a:gd name="T34" fmla="*/ 1593 w 1658"/>
                <a:gd name="T35" fmla="*/ 506 h 1016"/>
                <a:gd name="T36" fmla="*/ 1292 w 1658"/>
                <a:gd name="T37" fmla="*/ 141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8" h="1016">
                  <a:moveTo>
                    <a:pt x="1292" y="141"/>
                  </a:moveTo>
                  <a:cubicBezTo>
                    <a:pt x="1160" y="52"/>
                    <a:pt x="1001" y="0"/>
                    <a:pt x="829" y="0"/>
                  </a:cubicBezTo>
                  <a:cubicBezTo>
                    <a:pt x="715" y="0"/>
                    <a:pt x="606" y="23"/>
                    <a:pt x="507" y="65"/>
                  </a:cubicBezTo>
                  <a:cubicBezTo>
                    <a:pt x="358" y="128"/>
                    <a:pt x="231" y="233"/>
                    <a:pt x="142" y="365"/>
                  </a:cubicBezTo>
                  <a:cubicBezTo>
                    <a:pt x="53" y="497"/>
                    <a:pt x="0" y="657"/>
                    <a:pt x="0" y="828"/>
                  </a:cubicBezTo>
                  <a:cubicBezTo>
                    <a:pt x="0" y="893"/>
                    <a:pt x="8" y="956"/>
                    <a:pt x="22" y="1016"/>
                  </a:cubicBezTo>
                  <a:cubicBezTo>
                    <a:pt x="54" y="1016"/>
                    <a:pt x="54" y="1016"/>
                    <a:pt x="54" y="1016"/>
                  </a:cubicBezTo>
                  <a:cubicBezTo>
                    <a:pt x="40" y="956"/>
                    <a:pt x="32" y="893"/>
                    <a:pt x="32" y="828"/>
                  </a:cubicBezTo>
                  <a:cubicBezTo>
                    <a:pt x="32" y="718"/>
                    <a:pt x="54" y="614"/>
                    <a:pt x="95" y="518"/>
                  </a:cubicBezTo>
                  <a:cubicBezTo>
                    <a:pt x="155" y="375"/>
                    <a:pt x="256" y="253"/>
                    <a:pt x="383" y="168"/>
                  </a:cubicBezTo>
                  <a:cubicBezTo>
                    <a:pt x="511" y="82"/>
                    <a:pt x="664" y="31"/>
                    <a:pt x="829" y="31"/>
                  </a:cubicBezTo>
                  <a:cubicBezTo>
                    <a:pt x="939" y="31"/>
                    <a:pt x="1044" y="54"/>
                    <a:pt x="1139" y="94"/>
                  </a:cubicBezTo>
                  <a:cubicBezTo>
                    <a:pt x="1282" y="155"/>
                    <a:pt x="1404" y="256"/>
                    <a:pt x="1490" y="383"/>
                  </a:cubicBezTo>
                  <a:cubicBezTo>
                    <a:pt x="1576" y="510"/>
                    <a:pt x="1626" y="663"/>
                    <a:pt x="1626" y="828"/>
                  </a:cubicBezTo>
                  <a:cubicBezTo>
                    <a:pt x="1626" y="893"/>
                    <a:pt x="1618" y="956"/>
                    <a:pt x="1604" y="1016"/>
                  </a:cubicBezTo>
                  <a:cubicBezTo>
                    <a:pt x="1636" y="1016"/>
                    <a:pt x="1636" y="1016"/>
                    <a:pt x="1636" y="1016"/>
                  </a:cubicBezTo>
                  <a:cubicBezTo>
                    <a:pt x="1650" y="956"/>
                    <a:pt x="1658" y="893"/>
                    <a:pt x="1658" y="828"/>
                  </a:cubicBezTo>
                  <a:cubicBezTo>
                    <a:pt x="1658" y="714"/>
                    <a:pt x="1634" y="605"/>
                    <a:pt x="1593" y="506"/>
                  </a:cubicBezTo>
                  <a:cubicBezTo>
                    <a:pt x="1530" y="357"/>
                    <a:pt x="1425" y="231"/>
                    <a:pt x="1292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40"/>
            <p:cNvSpPr>
              <a:spLocks/>
            </p:cNvSpPr>
            <p:nvPr userDrawn="1"/>
          </p:nvSpPr>
          <p:spPr bwMode="auto">
            <a:xfrm>
              <a:off x="4900613" y="2395538"/>
              <a:ext cx="4051300" cy="2484438"/>
            </a:xfrm>
            <a:custGeom>
              <a:avLst/>
              <a:gdLst>
                <a:gd name="T0" fmla="*/ 1292 w 1658"/>
                <a:gd name="T1" fmla="*/ 141 h 1016"/>
                <a:gd name="T2" fmla="*/ 829 w 1658"/>
                <a:gd name="T3" fmla="*/ 0 h 1016"/>
                <a:gd name="T4" fmla="*/ 507 w 1658"/>
                <a:gd name="T5" fmla="*/ 65 h 1016"/>
                <a:gd name="T6" fmla="*/ 142 w 1658"/>
                <a:gd name="T7" fmla="*/ 365 h 1016"/>
                <a:gd name="T8" fmla="*/ 0 w 1658"/>
                <a:gd name="T9" fmla="*/ 828 h 1016"/>
                <a:gd name="T10" fmla="*/ 22 w 1658"/>
                <a:gd name="T11" fmla="*/ 1016 h 1016"/>
                <a:gd name="T12" fmla="*/ 54 w 1658"/>
                <a:gd name="T13" fmla="*/ 1016 h 1016"/>
                <a:gd name="T14" fmla="*/ 32 w 1658"/>
                <a:gd name="T15" fmla="*/ 828 h 1016"/>
                <a:gd name="T16" fmla="*/ 95 w 1658"/>
                <a:gd name="T17" fmla="*/ 518 h 1016"/>
                <a:gd name="T18" fmla="*/ 383 w 1658"/>
                <a:gd name="T19" fmla="*/ 168 h 1016"/>
                <a:gd name="T20" fmla="*/ 829 w 1658"/>
                <a:gd name="T21" fmla="*/ 31 h 1016"/>
                <a:gd name="T22" fmla="*/ 1139 w 1658"/>
                <a:gd name="T23" fmla="*/ 94 h 1016"/>
                <a:gd name="T24" fmla="*/ 1490 w 1658"/>
                <a:gd name="T25" fmla="*/ 383 h 1016"/>
                <a:gd name="T26" fmla="*/ 1626 w 1658"/>
                <a:gd name="T27" fmla="*/ 828 h 1016"/>
                <a:gd name="T28" fmla="*/ 1604 w 1658"/>
                <a:gd name="T29" fmla="*/ 1016 h 1016"/>
                <a:gd name="T30" fmla="*/ 1636 w 1658"/>
                <a:gd name="T31" fmla="*/ 1016 h 1016"/>
                <a:gd name="T32" fmla="*/ 1658 w 1658"/>
                <a:gd name="T33" fmla="*/ 828 h 1016"/>
                <a:gd name="T34" fmla="*/ 1593 w 1658"/>
                <a:gd name="T35" fmla="*/ 506 h 1016"/>
                <a:gd name="T36" fmla="*/ 1292 w 1658"/>
                <a:gd name="T37" fmla="*/ 141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8" h="1016">
                  <a:moveTo>
                    <a:pt x="1292" y="141"/>
                  </a:moveTo>
                  <a:cubicBezTo>
                    <a:pt x="1160" y="52"/>
                    <a:pt x="1001" y="0"/>
                    <a:pt x="829" y="0"/>
                  </a:cubicBezTo>
                  <a:cubicBezTo>
                    <a:pt x="715" y="0"/>
                    <a:pt x="606" y="23"/>
                    <a:pt x="507" y="65"/>
                  </a:cubicBezTo>
                  <a:cubicBezTo>
                    <a:pt x="358" y="128"/>
                    <a:pt x="231" y="233"/>
                    <a:pt x="142" y="365"/>
                  </a:cubicBezTo>
                  <a:cubicBezTo>
                    <a:pt x="53" y="497"/>
                    <a:pt x="0" y="657"/>
                    <a:pt x="0" y="828"/>
                  </a:cubicBezTo>
                  <a:cubicBezTo>
                    <a:pt x="0" y="893"/>
                    <a:pt x="8" y="956"/>
                    <a:pt x="22" y="1016"/>
                  </a:cubicBezTo>
                  <a:cubicBezTo>
                    <a:pt x="54" y="1016"/>
                    <a:pt x="54" y="1016"/>
                    <a:pt x="54" y="1016"/>
                  </a:cubicBezTo>
                  <a:cubicBezTo>
                    <a:pt x="40" y="956"/>
                    <a:pt x="32" y="893"/>
                    <a:pt x="32" y="828"/>
                  </a:cubicBezTo>
                  <a:cubicBezTo>
                    <a:pt x="32" y="718"/>
                    <a:pt x="54" y="614"/>
                    <a:pt x="95" y="518"/>
                  </a:cubicBezTo>
                  <a:cubicBezTo>
                    <a:pt x="155" y="375"/>
                    <a:pt x="256" y="253"/>
                    <a:pt x="383" y="168"/>
                  </a:cubicBezTo>
                  <a:cubicBezTo>
                    <a:pt x="511" y="82"/>
                    <a:pt x="664" y="31"/>
                    <a:pt x="829" y="31"/>
                  </a:cubicBezTo>
                  <a:cubicBezTo>
                    <a:pt x="939" y="31"/>
                    <a:pt x="1044" y="54"/>
                    <a:pt x="1139" y="94"/>
                  </a:cubicBezTo>
                  <a:cubicBezTo>
                    <a:pt x="1282" y="155"/>
                    <a:pt x="1404" y="256"/>
                    <a:pt x="1490" y="383"/>
                  </a:cubicBezTo>
                  <a:cubicBezTo>
                    <a:pt x="1576" y="510"/>
                    <a:pt x="1626" y="663"/>
                    <a:pt x="1626" y="828"/>
                  </a:cubicBezTo>
                  <a:cubicBezTo>
                    <a:pt x="1626" y="893"/>
                    <a:pt x="1618" y="956"/>
                    <a:pt x="1604" y="1016"/>
                  </a:cubicBezTo>
                  <a:cubicBezTo>
                    <a:pt x="1636" y="1016"/>
                    <a:pt x="1636" y="1016"/>
                    <a:pt x="1636" y="1016"/>
                  </a:cubicBezTo>
                  <a:cubicBezTo>
                    <a:pt x="1650" y="956"/>
                    <a:pt x="1658" y="893"/>
                    <a:pt x="1658" y="828"/>
                  </a:cubicBezTo>
                  <a:cubicBezTo>
                    <a:pt x="1658" y="714"/>
                    <a:pt x="1634" y="605"/>
                    <a:pt x="1593" y="506"/>
                  </a:cubicBezTo>
                  <a:cubicBezTo>
                    <a:pt x="1530" y="357"/>
                    <a:pt x="1425" y="231"/>
                    <a:pt x="1292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41"/>
            <p:cNvSpPr>
              <a:spLocks/>
            </p:cNvSpPr>
            <p:nvPr userDrawn="1"/>
          </p:nvSpPr>
          <p:spPr bwMode="auto">
            <a:xfrm>
              <a:off x="5006156" y="2420726"/>
              <a:ext cx="4051300" cy="2484438"/>
            </a:xfrm>
            <a:custGeom>
              <a:avLst/>
              <a:gdLst>
                <a:gd name="T0" fmla="*/ 1292 w 1658"/>
                <a:gd name="T1" fmla="*/ 141 h 1016"/>
                <a:gd name="T2" fmla="*/ 829 w 1658"/>
                <a:gd name="T3" fmla="*/ 0 h 1016"/>
                <a:gd name="T4" fmla="*/ 507 w 1658"/>
                <a:gd name="T5" fmla="*/ 65 h 1016"/>
                <a:gd name="T6" fmla="*/ 142 w 1658"/>
                <a:gd name="T7" fmla="*/ 365 h 1016"/>
                <a:gd name="T8" fmla="*/ 0 w 1658"/>
                <a:gd name="T9" fmla="*/ 828 h 1016"/>
                <a:gd name="T10" fmla="*/ 22 w 1658"/>
                <a:gd name="T11" fmla="*/ 1016 h 1016"/>
                <a:gd name="T12" fmla="*/ 54 w 1658"/>
                <a:gd name="T13" fmla="*/ 1016 h 1016"/>
                <a:gd name="T14" fmla="*/ 32 w 1658"/>
                <a:gd name="T15" fmla="*/ 828 h 1016"/>
                <a:gd name="T16" fmla="*/ 95 w 1658"/>
                <a:gd name="T17" fmla="*/ 518 h 1016"/>
                <a:gd name="T18" fmla="*/ 383 w 1658"/>
                <a:gd name="T19" fmla="*/ 168 h 1016"/>
                <a:gd name="T20" fmla="*/ 829 w 1658"/>
                <a:gd name="T21" fmla="*/ 31 h 1016"/>
                <a:gd name="T22" fmla="*/ 1139 w 1658"/>
                <a:gd name="T23" fmla="*/ 94 h 1016"/>
                <a:gd name="T24" fmla="*/ 1490 w 1658"/>
                <a:gd name="T25" fmla="*/ 383 h 1016"/>
                <a:gd name="T26" fmla="*/ 1626 w 1658"/>
                <a:gd name="T27" fmla="*/ 828 h 1016"/>
                <a:gd name="T28" fmla="*/ 1604 w 1658"/>
                <a:gd name="T29" fmla="*/ 1016 h 1016"/>
                <a:gd name="T30" fmla="*/ 1636 w 1658"/>
                <a:gd name="T31" fmla="*/ 1016 h 1016"/>
                <a:gd name="T32" fmla="*/ 1658 w 1658"/>
                <a:gd name="T33" fmla="*/ 828 h 1016"/>
                <a:gd name="T34" fmla="*/ 1593 w 1658"/>
                <a:gd name="T35" fmla="*/ 506 h 1016"/>
                <a:gd name="T36" fmla="*/ 1292 w 1658"/>
                <a:gd name="T37" fmla="*/ 141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8" h="1016">
                  <a:moveTo>
                    <a:pt x="1292" y="141"/>
                  </a:moveTo>
                  <a:cubicBezTo>
                    <a:pt x="1160" y="52"/>
                    <a:pt x="1001" y="0"/>
                    <a:pt x="829" y="0"/>
                  </a:cubicBezTo>
                  <a:cubicBezTo>
                    <a:pt x="715" y="0"/>
                    <a:pt x="606" y="23"/>
                    <a:pt x="507" y="65"/>
                  </a:cubicBezTo>
                  <a:cubicBezTo>
                    <a:pt x="358" y="128"/>
                    <a:pt x="231" y="233"/>
                    <a:pt x="142" y="365"/>
                  </a:cubicBezTo>
                  <a:cubicBezTo>
                    <a:pt x="53" y="497"/>
                    <a:pt x="0" y="657"/>
                    <a:pt x="0" y="828"/>
                  </a:cubicBezTo>
                  <a:cubicBezTo>
                    <a:pt x="0" y="893"/>
                    <a:pt x="8" y="956"/>
                    <a:pt x="22" y="1016"/>
                  </a:cubicBezTo>
                  <a:cubicBezTo>
                    <a:pt x="54" y="1016"/>
                    <a:pt x="54" y="1016"/>
                    <a:pt x="54" y="1016"/>
                  </a:cubicBezTo>
                  <a:cubicBezTo>
                    <a:pt x="40" y="956"/>
                    <a:pt x="32" y="893"/>
                    <a:pt x="32" y="828"/>
                  </a:cubicBezTo>
                  <a:cubicBezTo>
                    <a:pt x="32" y="718"/>
                    <a:pt x="54" y="614"/>
                    <a:pt x="95" y="518"/>
                  </a:cubicBezTo>
                  <a:cubicBezTo>
                    <a:pt x="155" y="375"/>
                    <a:pt x="256" y="253"/>
                    <a:pt x="383" y="168"/>
                  </a:cubicBezTo>
                  <a:cubicBezTo>
                    <a:pt x="511" y="82"/>
                    <a:pt x="664" y="31"/>
                    <a:pt x="829" y="31"/>
                  </a:cubicBezTo>
                  <a:cubicBezTo>
                    <a:pt x="939" y="31"/>
                    <a:pt x="1044" y="54"/>
                    <a:pt x="1139" y="94"/>
                  </a:cubicBezTo>
                  <a:cubicBezTo>
                    <a:pt x="1282" y="155"/>
                    <a:pt x="1404" y="256"/>
                    <a:pt x="1490" y="383"/>
                  </a:cubicBezTo>
                  <a:cubicBezTo>
                    <a:pt x="1576" y="510"/>
                    <a:pt x="1626" y="663"/>
                    <a:pt x="1626" y="828"/>
                  </a:cubicBezTo>
                  <a:cubicBezTo>
                    <a:pt x="1626" y="893"/>
                    <a:pt x="1618" y="956"/>
                    <a:pt x="1604" y="1016"/>
                  </a:cubicBezTo>
                  <a:cubicBezTo>
                    <a:pt x="1636" y="1016"/>
                    <a:pt x="1636" y="1016"/>
                    <a:pt x="1636" y="1016"/>
                  </a:cubicBezTo>
                  <a:cubicBezTo>
                    <a:pt x="1650" y="956"/>
                    <a:pt x="1658" y="893"/>
                    <a:pt x="1658" y="828"/>
                  </a:cubicBezTo>
                  <a:cubicBezTo>
                    <a:pt x="1658" y="714"/>
                    <a:pt x="1634" y="605"/>
                    <a:pt x="1593" y="506"/>
                  </a:cubicBezTo>
                  <a:cubicBezTo>
                    <a:pt x="1530" y="357"/>
                    <a:pt x="1425" y="231"/>
                    <a:pt x="1292" y="141"/>
                  </a:cubicBezTo>
                  <a:close/>
                </a:path>
              </a:pathLst>
            </a:custGeom>
            <a:gradFill flip="none" rotWithShape="1">
              <a:gsLst>
                <a:gs pos="90000">
                  <a:srgbClr val="D04D6F"/>
                </a:gs>
                <a:gs pos="100000">
                  <a:srgbClr val="453C55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0" y="0"/>
              <a:ext cx="9991726" cy="6858000"/>
            </a:xfrm>
            <a:prstGeom prst="rect">
              <a:avLst/>
            </a:prstGeom>
            <a:noFill/>
            <a:ln w="38100">
              <a:solidFill>
                <a:srgbClr val="D04D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16496" y="1700808"/>
            <a:ext cx="6699072" cy="97692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72000" indent="0">
              <a:spcBef>
                <a:spcPts val="600"/>
              </a:spcBef>
              <a:buNone/>
              <a:defRPr lang="ko-KR" altLang="en-US" sz="5500" b="1" spc="-100" baseline="0" dirty="0">
                <a:solidFill>
                  <a:srgbClr val="D04D6F"/>
                </a:solidFill>
                <a:latin typeface="Noto Sans CJK TC Black" pitchFamily="34" charset="-127"/>
                <a:ea typeface="Noto Sans CJK TC Black" pitchFamily="34" charset="-127"/>
              </a:defRPr>
            </a:lvl1pPr>
          </a:lstStyle>
          <a:p>
            <a:pPr>
              <a:spcBef>
                <a:spcPts val="200"/>
              </a:spcBef>
            </a:pPr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1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467720" y="2684543"/>
            <a:ext cx="6687685" cy="41683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84600" indent="0">
              <a:buNone/>
              <a:defRPr sz="3600" b="0" baseline="0">
                <a:solidFill>
                  <a:srgbClr val="D04D6F"/>
                </a:solidFill>
                <a:latin typeface="Noto Sans CJK KR Medium" pitchFamily="34" charset="-127"/>
                <a:ea typeface="Noto Sans CJK KR Medium" pitchFamily="34" charset="-127"/>
              </a:defRPr>
            </a:lvl1pPr>
          </a:lstStyle>
          <a:p>
            <a:pPr lvl="0"/>
            <a:r>
              <a:rPr lang="ko-KR" altLang="en-US" dirty="0" smtClean="0"/>
              <a:t>부제목</a:t>
            </a:r>
            <a:endParaRPr lang="ko-KR" altLang="en-US" dirty="0"/>
          </a:p>
        </p:txBody>
      </p:sp>
      <p:sp>
        <p:nvSpPr>
          <p:cNvPr id="52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467720" y="3220251"/>
            <a:ext cx="6687685" cy="31317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84600" indent="0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Noto Sans CJK JP Bold" pitchFamily="34" charset="-127"/>
                <a:ea typeface="Noto Sans CJK JP Bold" pitchFamily="34" charset="-127"/>
              </a:defRPr>
            </a:lvl1pPr>
          </a:lstStyle>
          <a:p>
            <a:pPr lvl="0"/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53" name="TextBox 52"/>
          <p:cNvSpPr txBox="1"/>
          <p:nvPr userDrawn="1"/>
        </p:nvSpPr>
        <p:spPr>
          <a:xfrm>
            <a:off x="560512" y="6221633"/>
            <a:ext cx="55086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Noto Sans CJK JP Bold" pitchFamily="34" charset="-127"/>
                <a:ea typeface="Noto Sans CJK JP Bold" pitchFamily="34" charset="-127"/>
              </a:rPr>
              <a:t>Copyrightⓒ2018 by SK CLOUDZ LABS All rights reserved.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Noto Sans CJK JP Bold" pitchFamily="34" charset="-127"/>
              <a:ea typeface="Noto Sans CJK JP Bold" pitchFamily="34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652" y="6087037"/>
            <a:ext cx="1011852" cy="40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6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3.xml"/><Relationship Id="rId19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ED5F1-BC29-4BDB-853A-83B86D7A75D6}" type="datetime1">
              <a:rPr lang="ko-KR" altLang="en-US" smtClean="0"/>
              <a:t>2019. 1. 23.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Copyrightⓒ2018 by SK CLOUDZ LABS All rights reserved.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85133-E609-46CC-87D5-6CED60EB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40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762" r:id="rId2"/>
    <p:sldLayoutId id="2147483868" r:id="rId3"/>
    <p:sldLayoutId id="2147483918" r:id="rId4"/>
    <p:sldLayoutId id="2147483920" r:id="rId5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0708D-2AE4-43A8-9882-694B2FB0FA6A}" type="datetime1">
              <a:rPr lang="ko-KR" altLang="en-US" smtClean="0"/>
              <a:t>2019. 1. 23.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Copyrightⓒ2018 by SK CLOUDZ LABS All rights reserved.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85133-E609-46CC-87D5-6CED60EB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6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22" r:id="rId3"/>
    <p:sldLayoutId id="2147483923" r:id="rId4"/>
    <p:sldLayoutId id="2147483928" r:id="rId5"/>
    <p:sldLayoutId id="2147483929" r:id="rId6"/>
    <p:sldLayoutId id="2147483935" r:id="rId7"/>
    <p:sldLayoutId id="2147483938" r:id="rId8"/>
    <p:sldLayoutId id="2147483936" r:id="rId9"/>
    <p:sldLayoutId id="2147483937" r:id="rId10"/>
    <p:sldLayoutId id="2147483925" r:id="rId11"/>
    <p:sldLayoutId id="2147483939" r:id="rId12"/>
    <p:sldLayoutId id="2147483926" r:id="rId13"/>
    <p:sldLayoutId id="2147483932" r:id="rId14"/>
    <p:sldLayoutId id="2147483933" r:id="rId15"/>
    <p:sldLayoutId id="2147483934" r:id="rId16"/>
    <p:sldLayoutId id="2147483927" r:id="rId17"/>
    <p:sldLayoutId id="2147483924" r:id="rId18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3.tiff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2.jpg"/><Relationship Id="rId3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5.jpg"/><Relationship Id="rId3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7.png"/><Relationship Id="rId3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2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텍스트 개체 틀 107"/>
          <p:cNvSpPr>
            <a:spLocks noGrp="1"/>
          </p:cNvSpPr>
          <p:nvPr>
            <p:ph type="body" sz="quarter" idx="10"/>
          </p:nvPr>
        </p:nvSpPr>
        <p:spPr>
          <a:xfrm>
            <a:off x="164468" y="116632"/>
            <a:ext cx="6699072" cy="97692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5500" dirty="0" smtClean="0"/>
              <a:t>CLOUDZ</a:t>
            </a:r>
            <a:r>
              <a:rPr lang="ko-KR" altLang="en-US" sz="5500" dirty="0" smtClean="0"/>
              <a:t> </a:t>
            </a:r>
            <a:r>
              <a:rPr lang="en-US" altLang="ko-KR" sz="5500" dirty="0" smtClean="0"/>
              <a:t>LABS</a:t>
            </a:r>
          </a:p>
        </p:txBody>
      </p:sp>
      <p:sp>
        <p:nvSpPr>
          <p:cNvPr id="109" name="텍스트 개체 틀 108"/>
          <p:cNvSpPr>
            <a:spLocks noGrp="1"/>
          </p:cNvSpPr>
          <p:nvPr>
            <p:ph type="body" sz="quarter" idx="11"/>
          </p:nvPr>
        </p:nvSpPr>
        <p:spPr>
          <a:xfrm>
            <a:off x="560512" y="1052736"/>
            <a:ext cx="8532948" cy="792088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Cloud Native Overview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512" y="6221633"/>
            <a:ext cx="55086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Noto Sans CJK JP Bold" pitchFamily="34" charset="-127"/>
                <a:ea typeface="Noto Sans CJK JP Bold" pitchFamily="34" charset="-127"/>
              </a:rPr>
              <a:t>Copyrightⓒ2018 by SK CLOUDZ LABS All rights reserved.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Noto Sans CJK JP Bold" pitchFamily="34" charset="-127"/>
              <a:ea typeface="Noto Sans CJK JP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1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VM  vs Container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altLang="ko-KR" b="1" dirty="0" err="1">
                <a:latin typeface="Noto Sans" charset="0"/>
                <a:ea typeface="Noto Sans" charset="0"/>
                <a:cs typeface="Noto Sans" charset="0"/>
              </a:rPr>
              <a:t>Cloud</a:t>
            </a:r>
            <a:r>
              <a:rPr lang="cs-CZ" altLang="ko-KR" b="1" dirty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cs-CZ" altLang="ko-KR" b="1" dirty="0" err="1">
                <a:latin typeface="Noto Sans" charset="0"/>
                <a:ea typeface="Noto Sans" charset="0"/>
                <a:cs typeface="Noto Sans" charset="0"/>
              </a:rPr>
              <a:t>Platform</a:t>
            </a:r>
            <a:r>
              <a:rPr lang="cs-CZ" altLang="ko-KR" b="1" dirty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ko-KR" altLang="cs-CZ" b="1" dirty="0">
                <a:latin typeface="Noto Sans" charset="0"/>
                <a:ea typeface="Noto Sans" charset="0"/>
                <a:cs typeface="Noto Sans" charset="0"/>
              </a:rPr>
              <a:t>특징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ko-KR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358660" y="476410"/>
            <a:ext cx="9211018" cy="389698"/>
          </a:xfrm>
        </p:spPr>
        <p:txBody>
          <a:bodyPr vert="horz" lIns="0" tIns="45720" rIns="0" bIns="45720" rtlCol="0" anchor="ctr" anchorCtr="0">
            <a:noAutofit/>
          </a:bodyPr>
          <a:lstStyle/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sz="1600" b="1" dirty="0">
                <a:latin typeface="Noto Sans" charset="0"/>
                <a:ea typeface="Noto Sans" charset="0"/>
                <a:cs typeface="Noto Sans" charset="0"/>
              </a:rPr>
              <a:t>1.2 </a:t>
            </a:r>
            <a:r>
              <a:rPr lang="en-US" altLang="ko-KR" sz="1600" b="1" dirty="0" err="1" smtClean="0">
                <a:latin typeface="Noto Sans" charset="0"/>
                <a:ea typeface="Noto Sans" charset="0"/>
                <a:cs typeface="Noto Sans" charset="0"/>
              </a:rPr>
              <a:t>CaaS</a:t>
            </a:r>
            <a:r>
              <a:rPr lang="en-US" altLang="ko-KR" sz="1600" b="1" dirty="0" smtClean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ko-KR" altLang="en-US" sz="1600" b="1" dirty="0">
                <a:latin typeface="Noto Sans" charset="0"/>
                <a:ea typeface="Noto Sans" charset="0"/>
                <a:cs typeface="Noto Sans" charset="0"/>
              </a:rPr>
              <a:t>특징 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704528" y="1637412"/>
            <a:ext cx="8147929" cy="4614080"/>
            <a:chOff x="-267486" y="1319876"/>
            <a:chExt cx="9837921" cy="5202089"/>
          </a:xfrm>
        </p:grpSpPr>
        <p:sp>
          <p:nvSpPr>
            <p:cNvPr id="13" name="직사각형 12"/>
            <p:cNvSpPr/>
            <p:nvPr/>
          </p:nvSpPr>
          <p:spPr>
            <a:xfrm>
              <a:off x="-29887" y="1963946"/>
              <a:ext cx="1206410" cy="603719"/>
            </a:xfrm>
            <a:prstGeom prst="rect">
              <a:avLst/>
            </a:prstGeom>
            <a:solidFill>
              <a:srgbClr val="0D87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dirty="0" smtClean="0">
                  <a:latin typeface="Andale Mono" charset="0"/>
                  <a:ea typeface="Andale Mono" charset="0"/>
                  <a:cs typeface="Andale Mono" charset="0"/>
                </a:rPr>
                <a:t>App</a:t>
              </a:r>
              <a:endParaRPr kumimoji="1" lang="ko-KR" altLang="en-US" sz="1600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37818" y="1963946"/>
              <a:ext cx="1206410" cy="603719"/>
            </a:xfrm>
            <a:prstGeom prst="rect">
              <a:avLst/>
            </a:prstGeom>
            <a:solidFill>
              <a:srgbClr val="0D87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smtClean="0">
                  <a:latin typeface="Andale Mono" charset="0"/>
                  <a:ea typeface="Andale Mono" charset="0"/>
                  <a:cs typeface="Andale Mono" charset="0"/>
                </a:rPr>
                <a:t>App</a:t>
              </a:r>
              <a:endParaRPr kumimoji="1" lang="ko-KR" altLang="en-US" sz="1600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705523" y="1963946"/>
              <a:ext cx="1206410" cy="603719"/>
            </a:xfrm>
            <a:prstGeom prst="rect">
              <a:avLst/>
            </a:prstGeom>
            <a:solidFill>
              <a:srgbClr val="0D87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smtClean="0">
                  <a:latin typeface="Andale Mono" charset="0"/>
                  <a:ea typeface="Andale Mono" charset="0"/>
                  <a:cs typeface="Andale Mono" charset="0"/>
                </a:rPr>
                <a:t>App</a:t>
              </a:r>
              <a:endParaRPr kumimoji="1" lang="ko-KR" altLang="en-US" sz="1600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cxnSp>
          <p:nvCxnSpPr>
            <p:cNvPr id="16" name="직선 연결선[R] 15"/>
            <p:cNvCxnSpPr/>
            <p:nvPr/>
          </p:nvCxnSpPr>
          <p:spPr>
            <a:xfrm>
              <a:off x="4713558" y="1535744"/>
              <a:ext cx="7366" cy="4890179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-29887" y="2718551"/>
              <a:ext cx="1206410" cy="603719"/>
            </a:xfrm>
            <a:prstGeom prst="rect">
              <a:avLst/>
            </a:prstGeom>
            <a:solidFill>
              <a:srgbClr val="04B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smtClean="0">
                  <a:latin typeface="Andale Mono" charset="0"/>
                  <a:ea typeface="Andale Mono" charset="0"/>
                  <a:cs typeface="Andale Mono" charset="0"/>
                </a:rPr>
                <a:t>Bin/Libs</a:t>
              </a:r>
              <a:endParaRPr kumimoji="1" lang="ko-KR" altLang="en-US" sz="1200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337818" y="2718551"/>
              <a:ext cx="1206410" cy="603719"/>
            </a:xfrm>
            <a:prstGeom prst="rect">
              <a:avLst/>
            </a:prstGeom>
            <a:solidFill>
              <a:srgbClr val="04B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smtClean="0">
                  <a:latin typeface="Andale Mono" charset="0"/>
                  <a:ea typeface="Andale Mono" charset="0"/>
                  <a:cs typeface="Andale Mono" charset="0"/>
                </a:rPr>
                <a:t>Bin/Libs</a:t>
              </a:r>
              <a:endParaRPr kumimoji="1" lang="ko-KR" altLang="en-US" sz="1200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05523" y="2718551"/>
              <a:ext cx="1206410" cy="603719"/>
            </a:xfrm>
            <a:prstGeom prst="rect">
              <a:avLst/>
            </a:prstGeom>
            <a:solidFill>
              <a:srgbClr val="04B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smtClean="0">
                  <a:latin typeface="Andale Mono" charset="0"/>
                  <a:ea typeface="Andale Mono" charset="0"/>
                  <a:cs typeface="Andale Mono" charset="0"/>
                </a:rPr>
                <a:t>Bin/Libs</a:t>
              </a:r>
              <a:endParaRPr kumimoji="1" lang="ko-KR" altLang="en-US" sz="1200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-29887" y="3473156"/>
              <a:ext cx="1206410" cy="603719"/>
            </a:xfrm>
            <a:prstGeom prst="rect">
              <a:avLst/>
            </a:prstGeom>
            <a:solidFill>
              <a:srgbClr val="6ABC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latin typeface="Andale Mono" charset="0"/>
                  <a:ea typeface="Andale Mono" charset="0"/>
                  <a:cs typeface="Andale Mono" charset="0"/>
                </a:rPr>
                <a:t>Guest OS</a:t>
              </a:r>
              <a:endParaRPr kumimoji="1" lang="ko-KR" altLang="en-US" sz="1400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-29887" y="4198265"/>
              <a:ext cx="3941820" cy="637757"/>
            </a:xfrm>
            <a:prstGeom prst="rect">
              <a:avLst/>
            </a:prstGeom>
            <a:solidFill>
              <a:srgbClr val="55D5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dirty="0" smtClean="0">
                  <a:solidFill>
                    <a:schemeClr val="tx1"/>
                  </a:solidFill>
                  <a:latin typeface="Andale Mono" charset="0"/>
                  <a:ea typeface="Andale Mono" charset="0"/>
                  <a:cs typeface="Andale Mono" charset="0"/>
                </a:rPr>
                <a:t>HYPERVISOR</a:t>
              </a:r>
              <a:endParaRPr kumimoji="1" lang="ko-KR" altLang="en-US" sz="1600" dirty="0">
                <a:solidFill>
                  <a:schemeClr val="tx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337818" y="3465431"/>
              <a:ext cx="1206410" cy="603719"/>
            </a:xfrm>
            <a:prstGeom prst="rect">
              <a:avLst/>
            </a:prstGeom>
            <a:solidFill>
              <a:srgbClr val="6ABC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latin typeface="Andale Mono" charset="0"/>
                  <a:ea typeface="Andale Mono" charset="0"/>
                  <a:cs typeface="Andale Mono" charset="0"/>
                </a:rPr>
                <a:t>Guest OS</a:t>
              </a:r>
              <a:endParaRPr kumimoji="1" lang="ko-KR" altLang="en-US" sz="1400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705523" y="3454605"/>
              <a:ext cx="1206410" cy="603719"/>
            </a:xfrm>
            <a:prstGeom prst="rect">
              <a:avLst/>
            </a:prstGeom>
            <a:solidFill>
              <a:srgbClr val="6ABC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latin typeface="Andale Mono" charset="0"/>
                  <a:ea typeface="Andale Mono" charset="0"/>
                  <a:cs typeface="Andale Mono" charset="0"/>
                </a:rPr>
                <a:t>Guest OS</a:t>
              </a:r>
              <a:endParaRPr kumimoji="1" lang="ko-KR" altLang="en-US" sz="1400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-29887" y="4959488"/>
              <a:ext cx="3941820" cy="637757"/>
            </a:xfrm>
            <a:prstGeom prst="rect">
              <a:avLst/>
            </a:prstGeom>
            <a:solidFill>
              <a:srgbClr val="AB8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dirty="0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HOST OPERATING SYSTEM</a:t>
              </a:r>
              <a:endParaRPr kumimoji="1" lang="ko-KR" altLang="en-US" sz="1600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-29887" y="5720710"/>
              <a:ext cx="3941820" cy="637757"/>
            </a:xfrm>
            <a:prstGeom prst="rect">
              <a:avLst/>
            </a:prstGeom>
            <a:solidFill>
              <a:srgbClr val="3E5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dirty="0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INFRASTRUCTURE</a:t>
              </a:r>
              <a:endParaRPr kumimoji="1" lang="ko-KR" altLang="en-US" sz="1600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441622" y="2242917"/>
              <a:ext cx="1206410" cy="603719"/>
            </a:xfrm>
            <a:prstGeom prst="rect">
              <a:avLst/>
            </a:prstGeom>
            <a:solidFill>
              <a:srgbClr val="0D87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smtClean="0">
                  <a:latin typeface="Andale Mono" charset="0"/>
                  <a:ea typeface="Andale Mono" charset="0"/>
                  <a:cs typeface="Andale Mono" charset="0"/>
                </a:rPr>
                <a:t>App</a:t>
              </a:r>
              <a:endParaRPr kumimoji="1" lang="ko-KR" altLang="en-US" sz="1600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809327" y="2242917"/>
              <a:ext cx="1206410" cy="603719"/>
            </a:xfrm>
            <a:prstGeom prst="rect">
              <a:avLst/>
            </a:prstGeom>
            <a:solidFill>
              <a:srgbClr val="0D87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smtClean="0">
                  <a:latin typeface="Andale Mono" charset="0"/>
                  <a:ea typeface="Andale Mono" charset="0"/>
                  <a:cs typeface="Andale Mono" charset="0"/>
                </a:rPr>
                <a:t>App</a:t>
              </a:r>
              <a:endParaRPr kumimoji="1" lang="ko-KR" altLang="en-US" sz="1600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177032" y="2242917"/>
              <a:ext cx="1206410" cy="603719"/>
            </a:xfrm>
            <a:prstGeom prst="rect">
              <a:avLst/>
            </a:prstGeom>
            <a:solidFill>
              <a:srgbClr val="0D87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smtClean="0">
                  <a:latin typeface="Andale Mono" charset="0"/>
                  <a:ea typeface="Andale Mono" charset="0"/>
                  <a:cs typeface="Andale Mono" charset="0"/>
                </a:rPr>
                <a:t>App</a:t>
              </a:r>
              <a:endParaRPr kumimoji="1" lang="ko-KR" altLang="en-US" sz="1600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441622" y="2997522"/>
              <a:ext cx="1206410" cy="603719"/>
            </a:xfrm>
            <a:prstGeom prst="rect">
              <a:avLst/>
            </a:prstGeom>
            <a:solidFill>
              <a:srgbClr val="04B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smtClean="0">
                  <a:latin typeface="Andale Mono" charset="0"/>
                  <a:ea typeface="Andale Mono" charset="0"/>
                  <a:cs typeface="Andale Mono" charset="0"/>
                </a:rPr>
                <a:t>Bin/Libs</a:t>
              </a:r>
              <a:endParaRPr kumimoji="1" lang="ko-KR" altLang="en-US" sz="1200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809327" y="2997522"/>
              <a:ext cx="2574115" cy="603719"/>
            </a:xfrm>
            <a:prstGeom prst="rect">
              <a:avLst/>
            </a:prstGeom>
            <a:solidFill>
              <a:srgbClr val="04B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smtClean="0">
                  <a:latin typeface="Andale Mono" charset="0"/>
                  <a:ea typeface="Andale Mono" charset="0"/>
                  <a:cs typeface="Andale Mono" charset="0"/>
                </a:rPr>
                <a:t>Bin/Libs</a:t>
              </a:r>
              <a:endParaRPr kumimoji="1" lang="ko-KR" altLang="en-US" sz="1200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441622" y="3748818"/>
              <a:ext cx="3941820" cy="637757"/>
            </a:xfrm>
            <a:prstGeom prst="rect">
              <a:avLst/>
            </a:prstGeom>
            <a:solidFill>
              <a:srgbClr val="73A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dirty="0" smtClean="0">
                  <a:latin typeface="Andale Mono" charset="0"/>
                  <a:ea typeface="Andale Mono" charset="0"/>
                  <a:cs typeface="Andale Mono" charset="0"/>
                </a:rPr>
                <a:t>Docker Engine</a:t>
              </a:r>
              <a:endParaRPr kumimoji="1" lang="ko-KR" altLang="en-US" sz="1600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41622" y="4510041"/>
              <a:ext cx="3941820" cy="637757"/>
            </a:xfrm>
            <a:prstGeom prst="rect">
              <a:avLst/>
            </a:prstGeom>
            <a:solidFill>
              <a:srgbClr val="AB8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dirty="0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HOST OPERATING SYSTEM</a:t>
              </a:r>
              <a:endParaRPr kumimoji="1" lang="ko-KR" altLang="en-US" sz="1600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441622" y="5271263"/>
              <a:ext cx="3941820" cy="637757"/>
            </a:xfrm>
            <a:prstGeom prst="rect">
              <a:avLst/>
            </a:prstGeom>
            <a:solidFill>
              <a:srgbClr val="3E5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dirty="0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INFRASTRUCTURE</a:t>
              </a:r>
              <a:endParaRPr kumimoji="1" lang="ko-KR" altLang="en-US" sz="1600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-267486" y="1535744"/>
              <a:ext cx="4417017" cy="4986221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270545" y="1882859"/>
              <a:ext cx="1328111" cy="2268035"/>
            </a:xfrm>
            <a:prstGeom prst="rect">
              <a:avLst/>
            </a:prstGeom>
            <a:noFill/>
            <a:ln w="254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281517" y="1535744"/>
              <a:ext cx="4288918" cy="4588356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910384" y="1319876"/>
              <a:ext cx="2061275" cy="402956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dirty="0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VM</a:t>
              </a:r>
              <a:endParaRPr kumimoji="1" lang="ko-KR" altLang="en-US" sz="1600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395338" y="1357890"/>
              <a:ext cx="2061275" cy="402956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dirty="0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Container</a:t>
              </a:r>
              <a:endParaRPr kumimoji="1" lang="ko-KR" altLang="en-US" sz="1600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756681" y="2155225"/>
              <a:ext cx="2698473" cy="1518812"/>
            </a:xfrm>
            <a:prstGeom prst="rect">
              <a:avLst/>
            </a:prstGeom>
            <a:noFill/>
            <a:ln w="254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703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아키텍처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altLang="ko-KR" b="1" dirty="0" err="1">
                <a:latin typeface="Noto Sans" charset="0"/>
                <a:ea typeface="Noto Sans" charset="0"/>
                <a:cs typeface="Noto Sans" charset="0"/>
              </a:rPr>
              <a:t>Cloud</a:t>
            </a:r>
            <a:r>
              <a:rPr lang="cs-CZ" altLang="ko-KR" b="1" dirty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cs-CZ" altLang="ko-KR" b="1" dirty="0" err="1">
                <a:latin typeface="Noto Sans" charset="0"/>
                <a:ea typeface="Noto Sans" charset="0"/>
                <a:cs typeface="Noto Sans" charset="0"/>
              </a:rPr>
              <a:t>Platform</a:t>
            </a:r>
            <a:r>
              <a:rPr lang="cs-CZ" altLang="ko-KR" b="1" dirty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ko-KR" altLang="cs-CZ" b="1" dirty="0">
                <a:latin typeface="Noto Sans" charset="0"/>
                <a:ea typeface="Noto Sans" charset="0"/>
                <a:cs typeface="Noto Sans" charset="0"/>
              </a:rPr>
              <a:t>특징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ko-KR" smtClean="0"/>
              <a:t>Copyrightⓒ2018 by SK CLOUDZ LABS All rights reserved.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0" y="2265749"/>
            <a:ext cx="3937332" cy="313234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802" y="1595841"/>
            <a:ext cx="5156962" cy="4154219"/>
          </a:xfrm>
          <a:prstGeom prst="rect">
            <a:avLst/>
          </a:prstGeom>
        </p:spPr>
      </p:pic>
      <p:sp>
        <p:nvSpPr>
          <p:cNvPr id="12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358660" y="476410"/>
            <a:ext cx="9211018" cy="389698"/>
          </a:xfrm>
        </p:spPr>
        <p:txBody>
          <a:bodyPr vert="horz" lIns="0" tIns="45720" rIns="0" bIns="45720" rtlCol="0" anchor="ctr" anchorCtr="0">
            <a:noAutofit/>
          </a:bodyPr>
          <a:lstStyle/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sz="1600" b="1" dirty="0">
                <a:latin typeface="Noto Sans" charset="0"/>
                <a:ea typeface="Noto Sans" charset="0"/>
                <a:cs typeface="Noto Sans" charset="0"/>
              </a:rPr>
              <a:t>1.2 </a:t>
            </a:r>
            <a:r>
              <a:rPr lang="en-US" altLang="ko-KR" sz="1600" b="1" dirty="0" err="1" smtClean="0">
                <a:latin typeface="Noto Sans" charset="0"/>
                <a:ea typeface="Noto Sans" charset="0"/>
                <a:cs typeface="Noto Sans" charset="0"/>
              </a:rPr>
              <a:t>CaaS</a:t>
            </a:r>
            <a:r>
              <a:rPr lang="en-US" altLang="ko-KR" sz="1600" b="1" dirty="0" smtClean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ko-KR" altLang="en-US" sz="1600" b="1" dirty="0">
                <a:latin typeface="Noto Sans" charset="0"/>
                <a:ea typeface="Noto Sans" charset="0"/>
                <a:cs typeface="Noto Sans" charset="0"/>
              </a:rPr>
              <a:t>특징 </a:t>
            </a:r>
          </a:p>
        </p:txBody>
      </p:sp>
    </p:spTree>
    <p:extLst>
      <p:ext uri="{BB962C8B-B14F-4D97-AF65-F5344CB8AC3E}">
        <p14:creationId xmlns:p14="http://schemas.microsoft.com/office/powerpoint/2010/main" val="139576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Container Orchestration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altLang="ko-KR" b="1" dirty="0" err="1">
                <a:latin typeface="Noto Sans" charset="0"/>
                <a:ea typeface="Noto Sans" charset="0"/>
                <a:cs typeface="Noto Sans" charset="0"/>
              </a:rPr>
              <a:t>Cloud</a:t>
            </a:r>
            <a:r>
              <a:rPr lang="cs-CZ" altLang="ko-KR" b="1" dirty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cs-CZ" altLang="ko-KR" b="1" dirty="0" err="1">
                <a:latin typeface="Noto Sans" charset="0"/>
                <a:ea typeface="Noto Sans" charset="0"/>
                <a:cs typeface="Noto Sans" charset="0"/>
              </a:rPr>
              <a:t>Platform</a:t>
            </a:r>
            <a:r>
              <a:rPr lang="cs-CZ" altLang="ko-KR" b="1" dirty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ko-KR" altLang="cs-CZ" b="1" dirty="0">
                <a:latin typeface="Noto Sans" charset="0"/>
                <a:ea typeface="Noto Sans" charset="0"/>
                <a:cs typeface="Noto Sans" charset="0"/>
              </a:rPr>
              <a:t>특징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ko-KR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358660" y="476410"/>
            <a:ext cx="9211018" cy="389698"/>
          </a:xfrm>
        </p:spPr>
        <p:txBody>
          <a:bodyPr vert="horz" lIns="0" tIns="45720" rIns="0" bIns="45720" rtlCol="0" anchor="ctr" anchorCtr="0">
            <a:noAutofit/>
          </a:bodyPr>
          <a:lstStyle/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sz="1600" b="1" dirty="0">
                <a:latin typeface="Noto Sans" charset="0"/>
                <a:ea typeface="Noto Sans" charset="0"/>
                <a:cs typeface="Noto Sans" charset="0"/>
              </a:rPr>
              <a:t>1.2 </a:t>
            </a:r>
            <a:r>
              <a:rPr lang="en-US" altLang="ko-KR" sz="1600" b="1" dirty="0" err="1">
                <a:latin typeface="Noto Sans" charset="0"/>
                <a:ea typeface="Noto Sans" charset="0"/>
                <a:cs typeface="Noto Sans" charset="0"/>
              </a:rPr>
              <a:t>CaaS</a:t>
            </a:r>
            <a:r>
              <a:rPr lang="en-US" altLang="ko-KR" sz="1600" b="1" dirty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ko-KR" altLang="en-US" sz="1600" b="1" dirty="0">
                <a:latin typeface="Noto Sans" charset="0"/>
                <a:ea typeface="Noto Sans" charset="0"/>
                <a:cs typeface="Noto Sans" charset="0"/>
              </a:rPr>
              <a:t>특징</a:t>
            </a:r>
            <a:r>
              <a:rPr lang="ko-KR" altLang="en-US" sz="1600" b="1" dirty="0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lang="ko-KR" altLang="en-US" sz="1600" b="1" dirty="0"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75940" y="1527207"/>
            <a:ext cx="8669548" cy="4720628"/>
            <a:chOff x="706582" y="1527206"/>
            <a:chExt cx="10778836" cy="5050959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alphaModFix amt="49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97995" y="1660665"/>
              <a:ext cx="4996008" cy="4917500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6310746" y="1709278"/>
              <a:ext cx="5174672" cy="15131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ko-KR" sz="1200" b="1" dirty="0">
                  <a:latin typeface="Noto Sans" charset="0"/>
                  <a:ea typeface="Noto Sans" charset="0"/>
                  <a:cs typeface="Noto Sans" charset="0"/>
                </a:rPr>
                <a:t>Scheduling</a:t>
              </a:r>
            </a:p>
            <a:p>
              <a:pPr marL="171450" indent="-171450">
                <a:lnSpc>
                  <a:spcPct val="120000"/>
                </a:lnSpc>
                <a:spcAft>
                  <a:spcPts val="600"/>
                </a:spcAft>
                <a:buFontTx/>
                <a:buChar char="-"/>
              </a:pPr>
              <a:r>
                <a:rPr lang="en-US" altLang="ko-KR" sz="1200" dirty="0" smtClean="0">
                  <a:latin typeface="Noto Sans" charset="0"/>
                  <a:ea typeface="Noto Sans" charset="0"/>
                  <a:cs typeface="Noto Sans" charset="0"/>
                </a:rPr>
                <a:t>Container</a:t>
              </a:r>
              <a:r>
                <a:rPr lang="ko-KR" altLang="en-US" sz="1200" dirty="0" smtClean="0">
                  <a:latin typeface="Noto Sans" charset="0"/>
                  <a:ea typeface="Noto Sans" charset="0"/>
                  <a:cs typeface="Noto Sans" charset="0"/>
                </a:rPr>
                <a:t>를 적절한 서버에 배포해주는 작업</a:t>
              </a:r>
              <a:endParaRPr lang="en-US" altLang="ko-KR" sz="1200" dirty="0" smtClean="0">
                <a:latin typeface="Noto Sans" charset="0"/>
                <a:ea typeface="Noto Sans" charset="0"/>
                <a:cs typeface="Noto Sans" charset="0"/>
              </a:endParaRPr>
            </a:p>
            <a:p>
              <a:pPr marL="171450" indent="-171450">
                <a:lnSpc>
                  <a:spcPct val="120000"/>
                </a:lnSpc>
                <a:spcAft>
                  <a:spcPts val="600"/>
                </a:spcAft>
                <a:buFontTx/>
                <a:buChar char="-"/>
              </a:pPr>
              <a:endParaRPr lang="en-US" altLang="ko-KR" sz="1200" dirty="0" smtClean="0">
                <a:latin typeface="Noto Sans" charset="0"/>
                <a:ea typeface="Noto Sans" charset="0"/>
                <a:cs typeface="Noto Sans" charset="0"/>
              </a:endParaRPr>
            </a:p>
            <a:p>
              <a:pPr marL="171450" indent="-171450">
                <a:lnSpc>
                  <a:spcPct val="120000"/>
                </a:lnSpc>
                <a:spcAft>
                  <a:spcPts val="600"/>
                </a:spcAft>
                <a:buFontTx/>
                <a:buChar char="-"/>
              </a:pPr>
              <a:r>
                <a:rPr lang="ko-KR" altLang="en-US" sz="1200" dirty="0" smtClean="0">
                  <a:latin typeface="Noto Sans" charset="0"/>
                  <a:ea typeface="Noto Sans" charset="0"/>
                  <a:cs typeface="Noto Sans" charset="0"/>
                </a:rPr>
                <a:t>스케쥴링 방법은 툴에 따라서 지원하는 전략</a:t>
              </a:r>
              <a:r>
                <a:rPr lang="en-US" altLang="ko-KR" sz="1200" dirty="0" smtClean="0">
                  <a:latin typeface="Noto Sans" charset="0"/>
                  <a:ea typeface="Noto Sans" charset="0"/>
                  <a:cs typeface="Noto Sans" charset="0"/>
                </a:rPr>
                <a:t>(</a:t>
              </a:r>
              <a:r>
                <a:rPr lang="ko-KR" altLang="en-US" sz="1200" dirty="0" smtClean="0">
                  <a:latin typeface="Noto Sans" charset="0"/>
                  <a:ea typeface="Noto Sans" charset="0"/>
                  <a:cs typeface="Noto Sans" charset="0"/>
                </a:rPr>
                <a:t>랜덤배포</a:t>
              </a:r>
              <a:r>
                <a:rPr lang="en-US" altLang="ko-KR" sz="1200" dirty="0" smtClean="0">
                  <a:latin typeface="Noto Sans" charset="0"/>
                  <a:ea typeface="Noto Sans" charset="0"/>
                  <a:cs typeface="Noto Sans" charset="0"/>
                </a:rPr>
                <a:t>,</a:t>
              </a:r>
              <a:r>
                <a:rPr lang="ko-KR" altLang="en-US" sz="1200" dirty="0" smtClean="0">
                  <a:latin typeface="Noto Sans" charset="0"/>
                  <a:ea typeface="Noto Sans" charset="0"/>
                  <a:cs typeface="Noto Sans" charset="0"/>
                </a:rPr>
                <a:t> 순차적으로 배포 등등</a:t>
              </a:r>
              <a:r>
                <a:rPr lang="en-US" altLang="ko-KR" sz="1200" dirty="0" smtClean="0">
                  <a:latin typeface="Noto Sans" charset="0"/>
                  <a:ea typeface="Noto Sans" charset="0"/>
                  <a:cs typeface="Noto Sans" charset="0"/>
                </a:rPr>
                <a:t>...)</a:t>
              </a:r>
              <a:r>
                <a:rPr lang="ko-KR" altLang="en-US" sz="1200" dirty="0" smtClean="0">
                  <a:latin typeface="Noto Sans" charset="0"/>
                  <a:ea typeface="Noto Sans" charset="0"/>
                  <a:cs typeface="Noto Sans" charset="0"/>
                </a:rPr>
                <a:t>을 선택할 수 있음</a:t>
              </a:r>
              <a:endParaRPr lang="en-US" altLang="ko-KR" sz="1200" dirty="0" smtClean="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296890" y="4176793"/>
              <a:ext cx="5188527" cy="15131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ko-KR" sz="1200" b="1" dirty="0" smtClean="0">
                  <a:latin typeface="Noto Sans" charset="0"/>
                  <a:ea typeface="Noto Sans" charset="0"/>
                  <a:cs typeface="Noto Sans" charset="0"/>
                </a:rPr>
                <a:t>Logging, Monitoring</a:t>
              </a:r>
            </a:p>
            <a:p>
              <a:pPr marL="171450" indent="-171450">
                <a:lnSpc>
                  <a:spcPct val="120000"/>
                </a:lnSpc>
                <a:spcAft>
                  <a:spcPts val="600"/>
                </a:spcAft>
                <a:buFontTx/>
                <a:buChar char="-"/>
              </a:pPr>
              <a:r>
                <a:rPr lang="ko-KR" altLang="en-US" sz="1200" dirty="0" smtClean="0">
                  <a:latin typeface="Noto Sans" charset="0"/>
                  <a:ea typeface="Noto Sans" charset="0"/>
                  <a:cs typeface="Noto Sans" charset="0"/>
                </a:rPr>
                <a:t>여러 대의 서버의 로그를 모아서 한 곳에서 관리함</a:t>
              </a:r>
              <a:endParaRPr lang="en-US" altLang="ko-KR" sz="1200" dirty="0" smtClean="0">
                <a:latin typeface="Noto Sans" charset="0"/>
                <a:ea typeface="Noto Sans" charset="0"/>
                <a:cs typeface="Noto Sans" charset="0"/>
              </a:endParaRPr>
            </a:p>
            <a:p>
              <a:pPr marL="171450" indent="-171450">
                <a:lnSpc>
                  <a:spcPct val="120000"/>
                </a:lnSpc>
                <a:spcAft>
                  <a:spcPts val="600"/>
                </a:spcAft>
                <a:buFontTx/>
                <a:buChar char="-"/>
              </a:pPr>
              <a:endParaRPr lang="en-US" altLang="ko-KR" sz="1200" dirty="0" smtClean="0">
                <a:latin typeface="Noto Sans" charset="0"/>
                <a:ea typeface="Noto Sans" charset="0"/>
                <a:cs typeface="Noto Sans" charset="0"/>
              </a:endParaRPr>
            </a:p>
            <a:p>
              <a:pPr marL="171450" indent="-171450">
                <a:lnSpc>
                  <a:spcPct val="120000"/>
                </a:lnSpc>
                <a:spcAft>
                  <a:spcPts val="600"/>
                </a:spcAft>
                <a:buFontTx/>
                <a:buChar char="-"/>
              </a:pPr>
              <a:r>
                <a:rPr lang="en-US" altLang="ko-KR" sz="1200" dirty="0" smtClean="0">
                  <a:latin typeface="Noto Sans" charset="0"/>
                  <a:ea typeface="Noto Sans" charset="0"/>
                  <a:cs typeface="Noto Sans" charset="0"/>
                </a:rPr>
                <a:t>ELK, Prometheus</a:t>
              </a:r>
              <a:r>
                <a:rPr lang="ko-KR" altLang="en-US" sz="1200" dirty="0" smtClean="0">
                  <a:latin typeface="Noto Sans" charset="0"/>
                  <a:ea typeface="Noto Sans" charset="0"/>
                  <a:cs typeface="Noto Sans" charset="0"/>
                </a:rPr>
                <a:t>등과 같은 모니터링 툴을 별도로 설치해서 관리하기도 함</a:t>
              </a:r>
              <a:endParaRPr lang="ko-KR" altLang="en-US" sz="1200" dirty="0">
                <a:latin typeface="Noto Sans" charset="0"/>
                <a:ea typeface="Noto Sans" charset="0"/>
                <a:cs typeface="Noto Sans" charset="0"/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 flipV="1">
              <a:off x="706582" y="3963005"/>
              <a:ext cx="10778836" cy="57358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[R] 18"/>
            <p:cNvCxnSpPr/>
            <p:nvPr/>
          </p:nvCxnSpPr>
          <p:spPr>
            <a:xfrm flipV="1">
              <a:off x="6095999" y="1527206"/>
              <a:ext cx="0" cy="4871597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/>
          <p:cNvSpPr/>
          <p:nvPr/>
        </p:nvSpPr>
        <p:spPr>
          <a:xfrm>
            <a:off x="546673" y="1768554"/>
            <a:ext cx="4148705" cy="1414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en-US" altLang="ko-KR" sz="1200" b="1" dirty="0" smtClean="0">
                <a:latin typeface="Noto Sans" charset="0"/>
                <a:ea typeface="Noto Sans" charset="0"/>
                <a:cs typeface="Noto Sans" charset="0"/>
              </a:rPr>
              <a:t>Clustering</a:t>
            </a:r>
            <a:endParaRPr lang="en-US" altLang="ko-KR" sz="1200" b="1" dirty="0">
              <a:latin typeface="Noto Sans" charset="0"/>
              <a:ea typeface="Noto Sans" charset="0"/>
              <a:cs typeface="Noto Sans" charset="0"/>
            </a:endParaRPr>
          </a:p>
          <a:p>
            <a:pPr marL="171450" indent="-17145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ko-KR" altLang="en-US" sz="1200" dirty="0">
                <a:latin typeface="Noto Sans" charset="0"/>
                <a:ea typeface="Noto Sans" charset="0"/>
                <a:cs typeface="Noto Sans" charset="0"/>
              </a:rPr>
              <a:t>여러 개의 서버를 하나의 서버처럼 </a:t>
            </a:r>
            <a:r>
              <a:rPr lang="ko-KR" altLang="en-US" sz="1200" dirty="0" smtClean="0">
                <a:latin typeface="Noto Sans" charset="0"/>
                <a:ea typeface="Noto Sans" charset="0"/>
                <a:cs typeface="Noto Sans" charset="0"/>
              </a:rPr>
              <a:t>사용하는 방법</a:t>
            </a:r>
            <a:endParaRPr lang="en-US" altLang="ko-KR" sz="1200" dirty="0" smtClean="0">
              <a:latin typeface="Noto Sans" charset="0"/>
              <a:ea typeface="Noto Sans" charset="0"/>
              <a:cs typeface="Noto Sans" charset="0"/>
            </a:endParaRPr>
          </a:p>
          <a:p>
            <a:pPr marL="171450" indent="-17145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ko-KR" altLang="en-US" sz="1200" dirty="0" smtClean="0">
                <a:latin typeface="Noto Sans" charset="0"/>
                <a:ea typeface="Noto Sans" charset="0"/>
                <a:cs typeface="Noto Sans" charset="0"/>
              </a:rPr>
              <a:t>클러스터에 </a:t>
            </a:r>
            <a:r>
              <a:rPr lang="ko-KR" altLang="en-US" sz="1200" dirty="0">
                <a:latin typeface="Noto Sans" charset="0"/>
                <a:ea typeface="Noto Sans" charset="0"/>
                <a:cs typeface="Noto Sans" charset="0"/>
              </a:rPr>
              <a:t>새로운 서버를 </a:t>
            </a:r>
            <a:r>
              <a:rPr lang="ko-KR" altLang="en-US" sz="1200" dirty="0" smtClean="0">
                <a:latin typeface="Noto Sans" charset="0"/>
                <a:ea typeface="Noto Sans" charset="0"/>
                <a:cs typeface="Noto Sans" charset="0"/>
              </a:rPr>
              <a:t>추가 및 제거 가능</a:t>
            </a:r>
            <a:endParaRPr lang="en-US" altLang="ko-KR" sz="1200" dirty="0" smtClean="0">
              <a:latin typeface="Noto Sans" charset="0"/>
              <a:ea typeface="Noto Sans" charset="0"/>
              <a:cs typeface="Noto Sans" charset="0"/>
            </a:endParaRPr>
          </a:p>
          <a:p>
            <a:pPr marL="171450" indent="-17145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ko-KR" altLang="en-US" sz="1200" dirty="0" smtClean="0">
                <a:latin typeface="Noto Sans" charset="0"/>
                <a:ea typeface="Noto Sans" charset="0"/>
                <a:cs typeface="Noto Sans" charset="0"/>
              </a:rPr>
              <a:t>가상 </a:t>
            </a:r>
            <a:r>
              <a:rPr lang="ko-KR" altLang="en-US" sz="1200" dirty="0">
                <a:latin typeface="Noto Sans" charset="0"/>
                <a:ea typeface="Noto Sans" charset="0"/>
                <a:cs typeface="Noto Sans" charset="0"/>
              </a:rPr>
              <a:t>네트워크를 이용하여 마치 같은 서버에 있는 것처럼 쉽게 통신할 수 </a:t>
            </a:r>
            <a:r>
              <a:rPr lang="ko-KR" altLang="en-US" sz="1200" dirty="0" smtClean="0">
                <a:latin typeface="Noto Sans" charset="0"/>
                <a:ea typeface="Noto Sans" charset="0"/>
                <a:cs typeface="Noto Sans" charset="0"/>
              </a:rPr>
              <a:t>있음</a:t>
            </a:r>
            <a:endParaRPr lang="ko-KR" altLang="en-US" sz="1200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42252" y="4005056"/>
            <a:ext cx="4085721" cy="1635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en-US" altLang="ko-KR" sz="1200" b="1" dirty="0">
                <a:latin typeface="Noto Sans" charset="0"/>
                <a:ea typeface="Noto Sans" charset="0"/>
                <a:cs typeface="Noto Sans" charset="0"/>
              </a:rPr>
              <a:t>Service Discovery</a:t>
            </a:r>
          </a:p>
          <a:p>
            <a:pPr marL="171450" indent="-17145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ko-KR" altLang="en-US" sz="1200" dirty="0" smtClean="0">
                <a:latin typeface="Noto Sans" charset="0"/>
                <a:ea typeface="Noto Sans" charset="0"/>
                <a:cs typeface="Noto Sans" charset="0"/>
              </a:rPr>
              <a:t>여러 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Node</a:t>
            </a:r>
            <a:r>
              <a:rPr lang="ko-KR" altLang="en-US" sz="1200" dirty="0" smtClean="0">
                <a:latin typeface="Noto Sans" charset="0"/>
                <a:ea typeface="Noto Sans" charset="0"/>
                <a:cs typeface="Noto Sans" charset="0"/>
              </a:rPr>
              <a:t>에 생성되는 서비스들의 정보를 중앙 관리</a:t>
            </a:r>
            <a:endParaRPr lang="en-US" altLang="ko-KR" sz="1200" dirty="0" smtClean="0">
              <a:latin typeface="Noto Sans" charset="0"/>
              <a:ea typeface="Noto Sans" charset="0"/>
              <a:cs typeface="Noto Sans" charset="0"/>
            </a:endParaRPr>
          </a:p>
          <a:p>
            <a:pPr marL="171450" indent="-17145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ko-KR" altLang="en-US" sz="1200" dirty="0" smtClean="0">
                <a:latin typeface="Noto Sans" charset="0"/>
                <a:ea typeface="Noto Sans" charset="0"/>
                <a:cs typeface="Noto Sans" charset="0"/>
              </a:rPr>
              <a:t>서비스가 생성되거나 변경될 때 해당 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IP,</a:t>
            </a:r>
            <a:r>
              <a:rPr lang="ko-KR" altLang="en-US" sz="1200" dirty="0" smtClean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Port</a:t>
            </a:r>
            <a:r>
              <a:rPr lang="ko-KR" altLang="en-US" sz="1200" dirty="0" smtClean="0">
                <a:latin typeface="Noto Sans" charset="0"/>
                <a:ea typeface="Noto Sans" charset="0"/>
                <a:cs typeface="Noto Sans" charset="0"/>
              </a:rPr>
              <a:t> 정보를 업데이트</a:t>
            </a:r>
            <a:endParaRPr lang="en-US" altLang="ko-KR" sz="1200" dirty="0" smtClean="0">
              <a:latin typeface="Noto Sans" charset="0"/>
              <a:ea typeface="Noto Sans" charset="0"/>
              <a:cs typeface="Noto Sans" charset="0"/>
            </a:endParaRPr>
          </a:p>
          <a:p>
            <a:pPr marL="171450" indent="-17145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Key-Value</a:t>
            </a:r>
            <a:r>
              <a:rPr lang="ko-KR" altLang="en-US" sz="1200" dirty="0" smtClean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ko-KR" altLang="en-US" sz="1200" dirty="0">
                <a:latin typeface="Noto Sans" charset="0"/>
                <a:ea typeface="Noto Sans" charset="0"/>
                <a:cs typeface="Noto Sans" charset="0"/>
              </a:rPr>
              <a:t>스토리지에 정보를 저장할 수도 있고 내부 </a:t>
            </a:r>
            <a:r>
              <a:rPr lang="en-US" altLang="ko-KR" sz="1200" dirty="0">
                <a:latin typeface="Noto Sans" charset="0"/>
                <a:ea typeface="Noto Sans" charset="0"/>
                <a:cs typeface="Noto Sans" charset="0"/>
              </a:rPr>
              <a:t>DNS </a:t>
            </a:r>
            <a:r>
              <a:rPr lang="ko-KR" altLang="en-US" sz="1200" dirty="0" smtClean="0">
                <a:latin typeface="Noto Sans" charset="0"/>
                <a:ea typeface="Noto Sans" charset="0"/>
                <a:cs typeface="Noto Sans" charset="0"/>
              </a:rPr>
              <a:t>서버를 활용할 수 있음</a:t>
            </a:r>
            <a:endParaRPr lang="ko-KR" altLang="en-US" sz="1200" dirty="0">
              <a:latin typeface="Noto Sans" charset="0"/>
              <a:ea typeface="Noto Sans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23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Kubernetes  </a:t>
            </a:r>
            <a:r>
              <a:rPr lang="en-US" altLang="ko-KR" dirty="0" err="1"/>
              <a:t>아키텍처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ko-KR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14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altLang="ko-KR" b="1" dirty="0" err="1">
                <a:latin typeface="Noto Sans" charset="0"/>
                <a:ea typeface="Noto Sans" charset="0"/>
                <a:cs typeface="Noto Sans" charset="0"/>
              </a:rPr>
              <a:t>Cloud</a:t>
            </a:r>
            <a:r>
              <a:rPr lang="cs-CZ" altLang="ko-KR" b="1" dirty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cs-CZ" altLang="ko-KR" b="1" dirty="0" err="1">
                <a:latin typeface="Noto Sans" charset="0"/>
                <a:ea typeface="Noto Sans" charset="0"/>
                <a:cs typeface="Noto Sans" charset="0"/>
              </a:rPr>
              <a:t>Platform</a:t>
            </a:r>
            <a:r>
              <a:rPr lang="cs-CZ" altLang="ko-KR" b="1" dirty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ko-KR" altLang="cs-CZ" b="1" dirty="0" smtClean="0">
                <a:latin typeface="Noto Sans" charset="0"/>
                <a:ea typeface="Noto Sans" charset="0"/>
                <a:cs typeface="Noto Sans" charset="0"/>
              </a:rPr>
              <a:t>특징</a:t>
            </a:r>
            <a:endParaRPr lang="ko-KR" altLang="cs-CZ" b="1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6" name="구름 모양 설명선[C] 15"/>
          <p:cNvSpPr/>
          <p:nvPr/>
        </p:nvSpPr>
        <p:spPr>
          <a:xfrm>
            <a:off x="7689304" y="2731963"/>
            <a:ext cx="1044116" cy="877057"/>
          </a:xfrm>
          <a:prstGeom prst="cloudCallout">
            <a:avLst/>
          </a:prstGeom>
          <a:noFill/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328" y="2924944"/>
            <a:ext cx="648073" cy="484248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358660" y="476410"/>
            <a:ext cx="9211018" cy="389698"/>
          </a:xfrm>
        </p:spPr>
        <p:txBody>
          <a:bodyPr vert="horz" lIns="0" tIns="45720" rIns="0" bIns="45720" rtlCol="0" anchor="ctr" anchorCtr="0">
            <a:noAutofit/>
          </a:bodyPr>
          <a:lstStyle/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sz="1600" b="1" dirty="0">
                <a:latin typeface="Noto Sans" charset="0"/>
                <a:ea typeface="Noto Sans" charset="0"/>
                <a:cs typeface="Noto Sans" charset="0"/>
              </a:rPr>
              <a:t>1.2 </a:t>
            </a:r>
            <a:r>
              <a:rPr lang="en-US" altLang="ko-KR" sz="1600" b="1" dirty="0" err="1">
                <a:latin typeface="Noto Sans" charset="0"/>
                <a:ea typeface="Noto Sans" charset="0"/>
                <a:cs typeface="Noto Sans" charset="0"/>
              </a:rPr>
              <a:t>CaaS</a:t>
            </a:r>
            <a:r>
              <a:rPr lang="en-US" altLang="ko-KR" sz="1600" b="1" dirty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ko-KR" altLang="en-US" sz="1600" b="1" dirty="0" smtClean="0">
                <a:latin typeface="Noto Sans" charset="0"/>
                <a:ea typeface="Noto Sans" charset="0"/>
                <a:cs typeface="Noto Sans" charset="0"/>
              </a:rPr>
              <a:t>특징</a:t>
            </a:r>
            <a:endParaRPr lang="ko-KR" altLang="en-US" sz="1600" b="1" dirty="0"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46" y="1444287"/>
            <a:ext cx="8424672" cy="495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2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5"/>
          <p:cNvSpPr>
            <a:spLocks/>
          </p:cNvSpPr>
          <p:nvPr/>
        </p:nvSpPr>
        <p:spPr bwMode="auto">
          <a:xfrm rot="10800000">
            <a:off x="1246230" y="2700372"/>
            <a:ext cx="2052533" cy="2095430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94" name="Freeform 765"/>
          <p:cNvSpPr>
            <a:spLocks noEditPoints="1"/>
          </p:cNvSpPr>
          <p:nvPr/>
        </p:nvSpPr>
        <p:spPr bwMode="auto">
          <a:xfrm rot="1800000">
            <a:off x="3445915" y="3195503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95" name="TextBox 94"/>
          <p:cNvSpPr txBox="1"/>
          <p:nvPr/>
        </p:nvSpPr>
        <p:spPr>
          <a:xfrm>
            <a:off x="310736" y="3539150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01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11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39486" y="6539860"/>
            <a:ext cx="5214257" cy="309520"/>
          </a:xfrm>
        </p:spPr>
        <p:txBody>
          <a:bodyPr/>
          <a:lstStyle/>
          <a:p>
            <a:r>
              <a:rPr lang="en-US" altLang="ko-KR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164468" y="531904"/>
            <a:ext cx="7632848" cy="416832"/>
          </a:xfrm>
        </p:spPr>
        <p:txBody>
          <a:bodyPr/>
          <a:lstStyle/>
          <a:p>
            <a:r>
              <a:rPr lang="en-US" altLang="ko-KR" dirty="0" smtClean="0"/>
              <a:t>PART2 </a:t>
            </a:r>
            <a:r>
              <a:rPr lang="en-US" altLang="ko-KR" dirty="0" err="1" smtClean="0"/>
              <a:t>클라우드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애플리케이션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유형별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개발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가이드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 rot="10800000">
            <a:off x="4340932" y="2629713"/>
            <a:ext cx="2052533" cy="2095430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Freeform 765"/>
          <p:cNvSpPr>
            <a:spLocks noEditPoints="1"/>
          </p:cNvSpPr>
          <p:nvPr/>
        </p:nvSpPr>
        <p:spPr bwMode="auto">
          <a:xfrm rot="1800000">
            <a:off x="361534" y="3242855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7" name="Freeform 765"/>
          <p:cNvSpPr>
            <a:spLocks noEditPoints="1"/>
          </p:cNvSpPr>
          <p:nvPr/>
        </p:nvSpPr>
        <p:spPr bwMode="auto">
          <a:xfrm rot="1800000">
            <a:off x="6598603" y="3150261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 rot="10800000">
            <a:off x="7473280" y="2581173"/>
            <a:ext cx="2052533" cy="2095430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395116" y="3474841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02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47804" y="3474841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03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92087" y="3365290"/>
            <a:ext cx="1772156" cy="76559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Cloud Application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유형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37366" y="3292099"/>
            <a:ext cx="1739432" cy="76559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>
              <a:lnSpc>
                <a:spcPts val="28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유형별 개발 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ts val="28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고려사항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99020" y="3044112"/>
            <a:ext cx="1620486" cy="116955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altLang="ko-KR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Microservice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 Outer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Architecture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설계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655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화살표[R] 5"/>
          <p:cNvSpPr/>
          <p:nvPr/>
        </p:nvSpPr>
        <p:spPr>
          <a:xfrm>
            <a:off x="596516" y="1777490"/>
            <a:ext cx="8784976" cy="1416468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>
                <a:latin typeface="Noto Sans CJK KR Bold"/>
                <a:ea typeface="Noto Sans CJK JP Bold"/>
                <a:cs typeface="Times New Roman" pitchFamily="18" charset="0"/>
              </a:rPr>
              <a:t>Cloud Application </a:t>
            </a:r>
            <a:r>
              <a:rPr lang="ko-KR" altLang="en-US" dirty="0" smtClean="0">
                <a:latin typeface="Noto Sans CJK KR Bold"/>
                <a:ea typeface="Noto Sans CJK JP Bold"/>
                <a:cs typeface="Times New Roman" pitchFamily="18" charset="0"/>
              </a:rPr>
              <a:t>전환을 위한 </a:t>
            </a:r>
            <a:r>
              <a:rPr lang="en-US" altLang="ko-KR" dirty="0" smtClean="0">
                <a:latin typeface="Noto Sans CJK KR Bold"/>
                <a:ea typeface="Noto Sans CJK JP Bold"/>
                <a:cs typeface="Times New Roman" pitchFamily="18" charset="0"/>
              </a:rPr>
              <a:t>Step</a:t>
            </a:r>
            <a:endParaRPr lang="ko-KR" altLang="en-US" dirty="0"/>
          </a:p>
        </p:txBody>
      </p:sp>
      <p:sp>
        <p:nvSpPr>
          <p:cNvPr id="14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b="1" dirty="0">
                <a:latin typeface="Noto Sans" charset="0"/>
                <a:ea typeface="Noto Sans" charset="0"/>
                <a:cs typeface="Noto Sans" charset="0"/>
              </a:rPr>
              <a:t>클라우드 애플리케이션 유형별 개발 가이드</a:t>
            </a:r>
            <a:endParaRPr lang="ko-KR" altLang="cs-CZ" b="1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8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358660" y="476410"/>
            <a:ext cx="9211018" cy="389698"/>
          </a:xfrm>
        </p:spPr>
        <p:txBody>
          <a:bodyPr vert="horz" lIns="0" tIns="45720" rIns="0" bIns="45720" rtlCol="0" anchor="ctr" anchorCtr="0">
            <a:noAutofit/>
          </a:bodyPr>
          <a:lstStyle/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sz="1600" b="1" dirty="0" smtClean="0">
                <a:latin typeface="Noto Sans" charset="0"/>
                <a:ea typeface="Noto Sans" charset="0"/>
                <a:cs typeface="Noto Sans" charset="0"/>
              </a:rPr>
              <a:t>2.1</a:t>
            </a:r>
            <a:r>
              <a:rPr lang="ko-KR" altLang="en-US" sz="1600" b="1" dirty="0" smtClean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altLang="ko-KR" sz="1600" b="1" dirty="0" smtClean="0">
                <a:latin typeface="Noto Sans" charset="0"/>
                <a:ea typeface="Noto Sans" charset="0"/>
                <a:cs typeface="Noto Sans" charset="0"/>
              </a:rPr>
              <a:t>Cloud Application</a:t>
            </a:r>
            <a:r>
              <a:rPr lang="ko-KR" altLang="en-US" sz="1600" b="1" dirty="0" smtClean="0">
                <a:latin typeface="Noto Sans" charset="0"/>
                <a:ea typeface="Noto Sans" charset="0"/>
                <a:cs typeface="Noto Sans" charset="0"/>
              </a:rPr>
              <a:t> 유형</a:t>
            </a:r>
            <a:endParaRPr lang="ko-KR" altLang="en-US" sz="1600" b="1" dirty="0"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95601" y="1556792"/>
            <a:ext cx="8297859" cy="1800000"/>
            <a:chOff x="632520" y="2817132"/>
            <a:chExt cx="8297859" cy="1800000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632520" y="2817132"/>
              <a:ext cx="2592000" cy="180000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3465340" y="2817132"/>
              <a:ext cx="2592000" cy="180000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6338379" y="2817132"/>
              <a:ext cx="2592000" cy="180000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TextBox 21"/>
            <p:cNvSpPr txBox="1"/>
            <p:nvPr/>
          </p:nvSpPr>
          <p:spPr>
            <a:xfrm>
              <a:off x="947789" y="3304953"/>
              <a:ext cx="1584176" cy="767069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Cloud </a:t>
              </a:r>
              <a:r>
                <a:rPr lang="en-US" altLang="ko-KR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Ready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 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: </a:t>
              </a:r>
              <a:r>
                <a:rPr lang="en-US" altLang="ko-KR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Replatforming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19" name="TextBox 22"/>
            <p:cNvSpPr txBox="1"/>
            <p:nvPr/>
          </p:nvSpPr>
          <p:spPr>
            <a:xfrm>
              <a:off x="3692860" y="3333597"/>
              <a:ext cx="1739432" cy="767069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ko-KR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Cloud Friendly </a:t>
              </a:r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: </a:t>
              </a:r>
              <a:r>
                <a:rPr lang="en-US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Refactoring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0" name="TextBox 23"/>
            <p:cNvSpPr txBox="1"/>
            <p:nvPr/>
          </p:nvSpPr>
          <p:spPr>
            <a:xfrm>
              <a:off x="6573180" y="3309145"/>
              <a:ext cx="1620486" cy="767069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Cloud </a:t>
              </a:r>
              <a:r>
                <a:rPr lang="en-US" altLang="ko-KR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Native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 </a:t>
              </a:r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: </a:t>
              </a:r>
              <a:r>
                <a:rPr lang="en-US" altLang="ko-KR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ReArchitecting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148094"/>
              </p:ext>
            </p:extLst>
          </p:nvPr>
        </p:nvGraphicFramePr>
        <p:xfrm>
          <a:off x="440140" y="3577490"/>
          <a:ext cx="9097728" cy="27778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504"/>
                <a:gridCol w="2088232"/>
                <a:gridCol w="3456384"/>
                <a:gridCol w="2244608"/>
              </a:tblGrid>
              <a:tr h="302798">
                <a:tc rowSpan="2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특징 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Noto Sans" charset="0"/>
                        <a:ea typeface="Noto Sans" charset="0"/>
                        <a:cs typeface="Noto Sans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Cloud Application </a:t>
                      </a:r>
                      <a:r>
                        <a:rPr lang="en-US" altLang="ko-KR" sz="1100" b="1" kern="1200" dirty="0" err="1" smtClean="0">
                          <a:solidFill>
                            <a:schemeClr val="tx1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유형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 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Noto Sans" charset="0"/>
                        <a:ea typeface="Noto Sans" charset="0"/>
                        <a:cs typeface="Noto Sans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rgbClr val="000000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rgbClr val="000000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/>
                </a:tc>
              </a:tr>
              <a:tr h="2448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Cloud</a:t>
                      </a: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 Ready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Noto Sans" charset="0"/>
                        <a:ea typeface="Noto Sans" charset="0"/>
                        <a:cs typeface="Noto Sans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Cloud</a:t>
                      </a: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 Friendly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Noto Sans" charset="0"/>
                        <a:ea typeface="Noto Sans" charset="0"/>
                        <a:cs typeface="Noto Sans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Cloud</a:t>
                      </a:r>
                      <a:r>
                        <a:rPr lang="en-US" altLang="ko-KR" sz="1100" b="1" kern="1200" baseline="0" dirty="0" smtClean="0">
                          <a:solidFill>
                            <a:schemeClr val="tx1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 Native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Noto Sans" charset="0"/>
                        <a:ea typeface="Noto Sans" charset="0"/>
                        <a:cs typeface="Noto Sans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79513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전환</a:t>
                      </a:r>
                      <a:r>
                        <a:rPr lang="ko-KR" altLang="en-US" sz="1100" b="1" kern="1200" baseline="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 유형 </a:t>
                      </a:r>
                      <a:endParaRPr lang="ko-KR" altLang="en-US" sz="1100" b="1" kern="1200" dirty="0">
                        <a:solidFill>
                          <a:srgbClr val="000000"/>
                        </a:solidFill>
                        <a:latin typeface="Noto Sans" charset="0"/>
                        <a:ea typeface="Noto Sans" charset="0"/>
                        <a:cs typeface="Noto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Re</a:t>
                      </a:r>
                      <a:r>
                        <a:rPr lang="en-US" altLang="ko-KR" sz="1050" kern="1200" baseline="0" dirty="0" err="1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platforming</a:t>
                      </a:r>
                      <a:endParaRPr lang="ko-KR" altLang="en-US" sz="1050" kern="1200" dirty="0">
                        <a:solidFill>
                          <a:srgbClr val="000000"/>
                        </a:solidFill>
                        <a:latin typeface="Noto Sans" charset="0"/>
                        <a:ea typeface="Noto Sans" charset="0"/>
                        <a:cs typeface="Noto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Re</a:t>
                      </a:r>
                      <a:r>
                        <a:rPr lang="en-US" altLang="ko-KR" sz="1050" kern="1200" baseline="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factoring </a:t>
                      </a:r>
                      <a:endParaRPr lang="ko-KR" altLang="en-US" sz="1050" kern="1200" dirty="0">
                        <a:solidFill>
                          <a:srgbClr val="000000"/>
                        </a:solidFill>
                        <a:latin typeface="Noto Sans" charset="0"/>
                        <a:ea typeface="Noto Sans" charset="0"/>
                        <a:cs typeface="Noto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ReAchitecturing</a:t>
                      </a:r>
                      <a:endParaRPr lang="ko-KR" altLang="en-US" sz="1050" kern="1200" dirty="0">
                        <a:solidFill>
                          <a:srgbClr val="000000"/>
                        </a:solidFill>
                        <a:latin typeface="Noto Sans" charset="0"/>
                        <a:ea typeface="Noto Sans" charset="0"/>
                        <a:cs typeface="Noto Sans" charset="0"/>
                      </a:endParaRPr>
                    </a:p>
                  </a:txBody>
                  <a:tcPr/>
                </a:tc>
              </a:tr>
              <a:tr h="680007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전환</a:t>
                      </a:r>
                      <a:r>
                        <a:rPr lang="ko-KR" altLang="en-US" sz="1100" b="1" kern="1200" baseline="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 이점 </a:t>
                      </a:r>
                      <a:endParaRPr lang="ko-KR" altLang="en-US" sz="1100" b="1" kern="1200" dirty="0">
                        <a:solidFill>
                          <a:srgbClr val="000000"/>
                        </a:solidFill>
                        <a:latin typeface="Noto Sans" charset="0"/>
                        <a:ea typeface="Noto Sans" charset="0"/>
                        <a:cs typeface="Noto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PaaS/</a:t>
                      </a:r>
                      <a:r>
                        <a:rPr lang="en-US" altLang="ko-KR" sz="1050" kern="1200" dirty="0" err="1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CaaS</a:t>
                      </a:r>
                      <a:r>
                        <a:rPr lang="en-US" altLang="ko-KR" sz="1050" kern="120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 플랫폼을</a:t>
                      </a:r>
                      <a:r>
                        <a:rPr lang="en-US" altLang="ko-KR" sz="1050" kern="1200" baseline="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 사용하는 이점 </a:t>
                      </a:r>
                      <a:endParaRPr lang="ko-KR" altLang="en-US" sz="1050" kern="1200" dirty="0">
                        <a:solidFill>
                          <a:srgbClr val="000000"/>
                        </a:solidFill>
                        <a:latin typeface="Noto Sans" charset="0"/>
                        <a:ea typeface="Noto Sans" charset="0"/>
                        <a:cs typeface="Noto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자동으로</a:t>
                      </a:r>
                      <a:r>
                        <a:rPr lang="ko-KR" altLang="en-US" sz="1050" kern="1200" baseline="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 스케일링 가능 </a:t>
                      </a:r>
                      <a:endParaRPr lang="en-US" altLang="ko-KR" sz="1050" kern="1200" baseline="0" dirty="0" smtClean="0">
                        <a:solidFill>
                          <a:srgbClr val="000000"/>
                        </a:solidFill>
                        <a:latin typeface="Noto Sans" charset="0"/>
                        <a:ea typeface="Noto Sans" charset="0"/>
                        <a:cs typeface="Noto Sans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baseline="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설정자동화절차 체계화 해서 새로운 환경이나 개발자가 프로젝트에 참여하는데 시간과 비용 최소화  </a:t>
                      </a:r>
                      <a:endParaRPr lang="ko-KR" altLang="en-US" sz="1050" kern="1200" dirty="0">
                        <a:solidFill>
                          <a:srgbClr val="000000"/>
                        </a:solidFill>
                        <a:latin typeface="Noto Sans" charset="0"/>
                        <a:ea typeface="Noto Sans" charset="0"/>
                        <a:cs typeface="Noto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새로운</a:t>
                      </a:r>
                      <a:r>
                        <a:rPr lang="ko-KR" altLang="en-US" sz="1050" kern="1200" baseline="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 요구사항이나</a:t>
                      </a:r>
                      <a:r>
                        <a:rPr lang="en-US" altLang="ko-KR" sz="1050" kern="1200" baseline="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, </a:t>
                      </a:r>
                      <a:r>
                        <a:rPr lang="en-US" altLang="ko-KR" sz="1050" kern="1200" baseline="0" dirty="0" err="1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장애</a:t>
                      </a:r>
                      <a:r>
                        <a:rPr lang="ko-KR" altLang="en-US" sz="1050" kern="1200" baseline="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등에 빠르게 대응 할 수 있음 </a:t>
                      </a:r>
                      <a:endParaRPr lang="ko-KR" altLang="en-US" sz="1050" kern="1200" dirty="0">
                        <a:solidFill>
                          <a:srgbClr val="000000"/>
                        </a:solidFill>
                        <a:latin typeface="Noto Sans" charset="0"/>
                        <a:ea typeface="Noto Sans" charset="0"/>
                        <a:cs typeface="Noto Sans" charset="0"/>
                      </a:endParaRPr>
                    </a:p>
                  </a:txBody>
                  <a:tcPr/>
                </a:tc>
              </a:tr>
              <a:tr h="43344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전환 고려사항 </a:t>
                      </a:r>
                      <a:endParaRPr lang="ko-KR" altLang="en-US" sz="1100" b="1" kern="1200" dirty="0">
                        <a:solidFill>
                          <a:srgbClr val="000000"/>
                        </a:solidFill>
                        <a:latin typeface="Noto Sans" charset="0"/>
                        <a:ea typeface="Noto Sans" charset="0"/>
                        <a:cs typeface="Noto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PaaS/</a:t>
                      </a:r>
                      <a:r>
                        <a:rPr lang="en-US" altLang="ko-KR" sz="1050" kern="1200" dirty="0" err="1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CaaS</a:t>
                      </a:r>
                      <a:r>
                        <a:rPr lang="en-US" altLang="ko-KR" sz="1050" kern="120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 </a:t>
                      </a:r>
                      <a:r>
                        <a:rPr lang="ko-KR" altLang="en-US" sz="1050" kern="1200" baseline="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에 배포하기 위해서 수정해야 되는 내용 도출 </a:t>
                      </a:r>
                      <a:endParaRPr lang="ko-KR" altLang="en-US" sz="1050" kern="1200" dirty="0">
                        <a:solidFill>
                          <a:srgbClr val="000000"/>
                        </a:solidFill>
                        <a:latin typeface="Noto Sans" charset="0"/>
                        <a:ea typeface="Noto Sans" charset="0"/>
                        <a:cs typeface="Noto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Scalabliity</a:t>
                      </a:r>
                      <a:r>
                        <a:rPr lang="en-US" altLang="ko-KR" sz="1050" kern="1200" baseline="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 , 설정 자동화, 코드와 환경에대한 내용 분리, CI/CD</a:t>
                      </a:r>
                      <a:endParaRPr lang="ko-KR" altLang="en-US" sz="1050" kern="1200" dirty="0">
                        <a:solidFill>
                          <a:srgbClr val="000000"/>
                        </a:solidFill>
                        <a:latin typeface="Noto Sans" charset="0"/>
                        <a:ea typeface="Noto Sans" charset="0"/>
                        <a:cs typeface="Noto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err="1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Microservice</a:t>
                      </a:r>
                      <a:r>
                        <a:rPr lang="en-US" altLang="ko-KR" sz="1050" kern="1200" baseline="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 </a:t>
                      </a:r>
                      <a:endParaRPr lang="ko-KR" altLang="en-US" sz="1050" kern="1200" dirty="0">
                        <a:solidFill>
                          <a:srgbClr val="000000"/>
                        </a:solidFill>
                        <a:latin typeface="Noto Sans" charset="0"/>
                        <a:ea typeface="Noto Sans" charset="0"/>
                        <a:cs typeface="Noto Sans" charset="0"/>
                      </a:endParaRPr>
                    </a:p>
                  </a:txBody>
                  <a:tcPr/>
                </a:tc>
              </a:tr>
              <a:tr h="397021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err="1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기술</a:t>
                      </a:r>
                      <a:r>
                        <a:rPr lang="en-US" altLang="ko-KR" sz="1100" b="1" kern="120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 </a:t>
                      </a:r>
                      <a:r>
                        <a:rPr lang="en-US" altLang="ko-KR" sz="1100" b="1" kern="1200" dirty="0" err="1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요건</a:t>
                      </a:r>
                      <a:r>
                        <a:rPr lang="en-US" altLang="ko-KR" sz="1100" b="1" kern="120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 </a:t>
                      </a:r>
                      <a:endParaRPr lang="ko-KR" altLang="en-US" sz="1100" b="1" kern="1200" dirty="0">
                        <a:solidFill>
                          <a:srgbClr val="000000"/>
                        </a:solidFill>
                        <a:latin typeface="Noto Sans" charset="0"/>
                        <a:ea typeface="Noto Sans" charset="0"/>
                        <a:cs typeface="Noto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PaaS</a:t>
                      </a:r>
                      <a:r>
                        <a:rPr lang="en-US" altLang="ko-KR" sz="1050" kern="1200" baseline="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 </a:t>
                      </a:r>
                      <a:r>
                        <a:rPr lang="en-US" altLang="ko-KR" sz="1050" kern="1200" baseline="0" dirty="0" err="1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플랫폼</a:t>
                      </a:r>
                      <a:r>
                        <a:rPr lang="en-US" altLang="ko-KR" sz="1050" kern="1200" baseline="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 </a:t>
                      </a:r>
                      <a:r>
                        <a:rPr lang="en-US" altLang="ko-KR" sz="1050" kern="1200" baseline="0" dirty="0" err="1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특징</a:t>
                      </a:r>
                      <a:r>
                        <a:rPr lang="en-US" altLang="ko-KR" sz="1050" kern="1200" baseline="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 </a:t>
                      </a:r>
                      <a:r>
                        <a:rPr lang="en-US" altLang="ko-KR" sz="1050" kern="1200" baseline="0" dirty="0" err="1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이해</a:t>
                      </a:r>
                      <a:r>
                        <a:rPr lang="en-US" altLang="ko-KR" sz="1050" kern="1200" baseline="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 </a:t>
                      </a:r>
                      <a:endParaRPr lang="ko-KR" altLang="en-US" sz="1050" kern="1200" dirty="0">
                        <a:solidFill>
                          <a:srgbClr val="000000"/>
                        </a:solidFill>
                        <a:latin typeface="Noto Sans" charset="0"/>
                        <a:ea typeface="Noto Sans" charset="0"/>
                        <a:cs typeface="Noto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12factor</a:t>
                      </a:r>
                      <a:r>
                        <a:rPr lang="en-US" altLang="ko-KR" sz="1050" kern="1200" baseline="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 , </a:t>
                      </a:r>
                      <a:r>
                        <a:rPr lang="en-US" altLang="ko-KR" sz="1050" kern="1200" baseline="0" dirty="0" err="1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배포</a:t>
                      </a:r>
                      <a:r>
                        <a:rPr lang="en-US" altLang="ko-KR" sz="1050" kern="1200" baseline="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 </a:t>
                      </a:r>
                      <a:r>
                        <a:rPr lang="en-US" altLang="ko-KR" sz="1050" kern="1200" baseline="0" dirty="0" err="1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파이프라인</a:t>
                      </a:r>
                      <a:endParaRPr lang="ko-KR" altLang="en-US" sz="1050" kern="1200" dirty="0">
                        <a:solidFill>
                          <a:srgbClr val="000000"/>
                        </a:solidFill>
                        <a:latin typeface="Noto Sans" charset="0"/>
                        <a:ea typeface="Noto Sans" charset="0"/>
                        <a:cs typeface="Noto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Design</a:t>
                      </a:r>
                      <a:r>
                        <a:rPr lang="en-US" altLang="ko-KR" sz="1050" kern="1200" baseline="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 for failure, API first Design , Event driven Design </a:t>
                      </a:r>
                      <a:endParaRPr lang="ko-KR" altLang="en-US" sz="1050" kern="1200" dirty="0">
                        <a:solidFill>
                          <a:srgbClr val="000000"/>
                        </a:solidFill>
                        <a:latin typeface="Noto Sans" charset="0"/>
                        <a:ea typeface="Noto Sans" charset="0"/>
                        <a:cs typeface="Noto Sans" charset="0"/>
                      </a:endParaRPr>
                    </a:p>
                  </a:txBody>
                  <a:tcPr/>
                </a:tc>
              </a:tr>
              <a:tr h="397021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전환</a:t>
                      </a:r>
                      <a:r>
                        <a:rPr lang="ko-KR" altLang="en-US" sz="1100" b="1" kern="1200" baseline="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 목적</a:t>
                      </a:r>
                      <a:endParaRPr lang="ko-KR" altLang="en-US" sz="1100" b="1" kern="1200" dirty="0">
                        <a:solidFill>
                          <a:srgbClr val="000000"/>
                        </a:solidFill>
                        <a:latin typeface="Noto Sans" charset="0"/>
                        <a:ea typeface="Noto Sans" charset="0"/>
                        <a:cs typeface="Noto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진화된 </a:t>
                      </a:r>
                      <a:r>
                        <a:rPr lang="en-US" altLang="ko-KR" sz="1050" kern="120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Cloud</a:t>
                      </a:r>
                      <a:r>
                        <a:rPr lang="en-US" altLang="ko-KR" sz="1050" kern="1200" baseline="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 </a:t>
                      </a:r>
                      <a:r>
                        <a:rPr lang="en-US" altLang="ko-KR" sz="1050" kern="1200" baseline="0" dirty="0" err="1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Applcation으로</a:t>
                      </a:r>
                      <a:r>
                        <a:rPr lang="en-US" altLang="ko-KR" sz="1050" kern="1200" baseline="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 </a:t>
                      </a:r>
                      <a:r>
                        <a:rPr lang="en-US" altLang="ko-KR" sz="1050" kern="1200" baseline="0" dirty="0" err="1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발전하기</a:t>
                      </a:r>
                      <a:r>
                        <a:rPr lang="en-US" altLang="ko-KR" sz="1050" kern="1200" baseline="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 </a:t>
                      </a:r>
                      <a:r>
                        <a:rPr lang="en-US" altLang="ko-KR" sz="1050" kern="1200" baseline="0" dirty="0" err="1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위한</a:t>
                      </a:r>
                      <a:r>
                        <a:rPr lang="en-US" altLang="ko-KR" sz="1050" kern="1200" baseline="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 </a:t>
                      </a:r>
                      <a:r>
                        <a:rPr lang="en-US" altLang="ko-KR" sz="1050" kern="1200" baseline="0" dirty="0" err="1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단계로</a:t>
                      </a:r>
                      <a:r>
                        <a:rPr lang="en-US" altLang="ko-KR" sz="1050" kern="1200" baseline="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 </a:t>
                      </a:r>
                      <a:r>
                        <a:rPr lang="en-US" altLang="ko-KR" sz="1050" kern="1200" baseline="0" dirty="0" err="1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활용</a:t>
                      </a:r>
                      <a:r>
                        <a:rPr lang="en-US" altLang="ko-KR" sz="1050" kern="1200" baseline="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  </a:t>
                      </a:r>
                      <a:endParaRPr lang="ko-KR" altLang="en-US" sz="1050" kern="1200" dirty="0">
                        <a:solidFill>
                          <a:srgbClr val="000000"/>
                        </a:solidFill>
                        <a:latin typeface="Noto Sans" charset="0"/>
                        <a:ea typeface="Noto Sans" charset="0"/>
                        <a:cs typeface="Noto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현재</a:t>
                      </a:r>
                      <a:r>
                        <a:rPr lang="ko-KR" altLang="en-US" sz="1050" kern="1200" baseline="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 아키텍처 수준에서 </a:t>
                      </a:r>
                      <a:r>
                        <a:rPr lang="ko-KR" altLang="en-US" sz="1050" kern="1200" baseline="0" dirty="0" err="1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클라우드</a:t>
                      </a:r>
                      <a:r>
                        <a:rPr lang="ko-KR" altLang="en-US" sz="1050" kern="1200" baseline="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 효과를 최대로 </a:t>
                      </a:r>
                      <a:r>
                        <a:rPr lang="ko-KR" altLang="en-US" sz="1050" kern="1200" baseline="0" dirty="0" err="1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보기위한</a:t>
                      </a:r>
                      <a:r>
                        <a:rPr lang="ko-KR" altLang="en-US" sz="1050" kern="1200" baseline="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 전환  </a:t>
                      </a:r>
                      <a:endParaRPr lang="ko-KR" altLang="en-US" sz="1050" kern="1200" dirty="0">
                        <a:solidFill>
                          <a:srgbClr val="000000"/>
                        </a:solidFill>
                        <a:latin typeface="Noto Sans" charset="0"/>
                        <a:ea typeface="Noto Sans" charset="0"/>
                        <a:cs typeface="Noto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변화나 수정에 유연한 구조의</a:t>
                      </a:r>
                      <a:r>
                        <a:rPr lang="ko-KR" altLang="en-US" sz="1050" kern="1200" baseline="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 애플리케이션으로 전환 </a:t>
                      </a:r>
                      <a:endParaRPr lang="ko-KR" altLang="en-US" sz="1050" kern="1200" dirty="0">
                        <a:solidFill>
                          <a:srgbClr val="000000"/>
                        </a:solidFill>
                        <a:latin typeface="Noto Sans" charset="0"/>
                        <a:ea typeface="Noto Sans" charset="0"/>
                        <a:cs typeface="Noto San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9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lvl="1" indent="0" fontAlgn="base" latinLnBrk="0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sz="1200" dirty="0" smtClean="0">
                <a:solidFill>
                  <a:schemeClr val="bg1"/>
                </a:solidFill>
                <a:latin typeface="Noto Sans CJK KR Bold"/>
                <a:ea typeface="Noto Sans CJK JP Bold"/>
                <a:cs typeface="Times New Roman" pitchFamily="18" charset="0"/>
              </a:rPr>
              <a:t>  Cloud </a:t>
            </a:r>
            <a:r>
              <a:rPr lang="en-US" altLang="ko-KR" sz="1200" dirty="0">
                <a:solidFill>
                  <a:schemeClr val="bg1"/>
                </a:solidFill>
                <a:latin typeface="Noto Sans CJK KR Bold"/>
                <a:ea typeface="Noto Sans CJK JP Bold"/>
                <a:cs typeface="Times New Roman" pitchFamily="18" charset="0"/>
              </a:rPr>
              <a:t>Ready </a:t>
            </a:r>
            <a:r>
              <a:rPr lang="ko-KR" altLang="en-US" sz="1200" dirty="0">
                <a:solidFill>
                  <a:schemeClr val="bg1"/>
                </a:solidFill>
                <a:latin typeface="Noto Sans CJK KR Bold"/>
                <a:ea typeface="Noto Sans CJK JP Bold"/>
                <a:cs typeface="Times New Roman" pitchFamily="18" charset="0"/>
              </a:rPr>
              <a:t>수준의 애플리케이션으로 </a:t>
            </a:r>
            <a:r>
              <a:rPr lang="en-US" altLang="ko-KR" sz="1200" dirty="0" err="1">
                <a:solidFill>
                  <a:schemeClr val="bg1"/>
                </a:solidFill>
                <a:latin typeface="Noto Sans CJK KR Bold"/>
                <a:ea typeface="Noto Sans CJK JP Bold"/>
                <a:cs typeface="Times New Roman" pitchFamily="18" charset="0"/>
              </a:rPr>
              <a:t>전환시</a:t>
            </a:r>
            <a:r>
              <a:rPr lang="en-US" altLang="ko-KR" sz="1200" dirty="0">
                <a:solidFill>
                  <a:schemeClr val="bg1"/>
                </a:solidFill>
                <a:latin typeface="Noto Sans CJK KR Bold"/>
                <a:ea typeface="Noto Sans CJK JP Bold"/>
                <a:cs typeface="Times New Roman" pitchFamily="18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Noto Sans CJK KR Bold"/>
                <a:ea typeface="Noto Sans CJK JP Bold"/>
                <a:cs typeface="Times New Roman" pitchFamily="18" charset="0"/>
              </a:rPr>
              <a:t>고려</a:t>
            </a:r>
            <a:r>
              <a:rPr lang="en-US" altLang="ko-KR" sz="1200" dirty="0">
                <a:solidFill>
                  <a:schemeClr val="bg1"/>
                </a:solidFill>
                <a:latin typeface="Noto Sans CJK KR Bold"/>
                <a:ea typeface="Noto Sans CJK JP Bold"/>
                <a:cs typeface="Times New Roman" pitchFamily="18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Noto Sans CJK KR Bold"/>
                <a:ea typeface="Noto Sans CJK JP Bold"/>
                <a:cs typeface="Times New Roman" pitchFamily="18" charset="0"/>
              </a:rPr>
              <a:t>사항을</a:t>
            </a:r>
            <a:r>
              <a:rPr lang="en-US" altLang="ko-KR" sz="1200" dirty="0">
                <a:solidFill>
                  <a:schemeClr val="bg1"/>
                </a:solidFill>
                <a:latin typeface="Noto Sans CJK KR Bold"/>
                <a:ea typeface="Noto Sans CJK JP Bold"/>
                <a:cs typeface="Times New Roman" pitchFamily="18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Noto Sans CJK KR Bold"/>
                <a:ea typeface="Noto Sans CJK JP Bold"/>
                <a:cs typeface="Times New Roman" pitchFamily="18" charset="0"/>
              </a:rPr>
              <a:t>가이드</a:t>
            </a:r>
            <a:r>
              <a:rPr lang="en-US" altLang="ko-KR" sz="1200" dirty="0">
                <a:solidFill>
                  <a:schemeClr val="bg1"/>
                </a:solidFill>
                <a:latin typeface="Noto Sans CJK KR Bold"/>
                <a:ea typeface="Noto Sans CJK JP Bold"/>
                <a:cs typeface="Times New Roman" pitchFamily="18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Noto Sans CJK KR Bold"/>
                <a:ea typeface="Noto Sans CJK JP Bold"/>
                <a:cs typeface="Times New Roman" pitchFamily="18" charset="0"/>
              </a:rPr>
              <a:t>한다</a:t>
            </a:r>
            <a:r>
              <a:rPr lang="en-US" altLang="ko-KR" sz="1200" dirty="0">
                <a:solidFill>
                  <a:schemeClr val="bg1"/>
                </a:solidFill>
                <a:latin typeface="Noto Sans CJK KR Bold"/>
                <a:ea typeface="Noto Sans CJK JP Bold"/>
                <a:cs typeface="Times New Roman" pitchFamily="18" charset="0"/>
              </a:rPr>
              <a:t>.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ko-KR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5097462" y="3900834"/>
            <a:ext cx="4547763" cy="1670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190" tIns="39594" rIns="79190" bIns="39594" anchor="t" anchorCtr="0"/>
          <a:lstStyle>
            <a:defPPr>
              <a:defRPr lang="ko-KR"/>
            </a:defPPr>
            <a:lvl1pPr defTabSz="914400" latinLnBrk="0">
              <a:lnSpc>
                <a:spcPct val="130000"/>
              </a:lnSpc>
              <a:defRPr sz="1800">
                <a:solidFill>
                  <a:srgbClr val="4C6C9C"/>
                </a:solidFill>
                <a:latin typeface="Cambria" panose="02040503050406030204" pitchFamily="18" charset="0"/>
                <a:cs typeface="Times New Roman" panose="02020603050405020304" pitchFamily="18" charset="0"/>
              </a:defRPr>
            </a:lvl1pPr>
          </a:lstStyle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ko-KR" altLang="en-US" sz="1300" dirty="0">
              <a:solidFill>
                <a:srgbClr val="00000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4801414" y="1628290"/>
            <a:ext cx="4845558" cy="4716525"/>
          </a:xfrm>
          <a:prstGeom prst="roundRect">
            <a:avLst>
              <a:gd name="adj" fmla="val 7241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400" b="1" dirty="0" smtClean="0">
                <a:solidFill>
                  <a:prstClr val="black"/>
                </a:solidFill>
                <a:latin typeface="Noto Sans CJK KR Bold"/>
                <a:ea typeface="Noto Sans CJK JP Bold"/>
                <a:cs typeface="Times New Roman" pitchFamily="18" charset="0"/>
              </a:rPr>
              <a:t>Goal 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en-US" altLang="ko-KR" sz="1400" b="1" dirty="0" smtClean="0">
                <a:solidFill>
                  <a:prstClr val="black"/>
                </a:solidFill>
                <a:latin typeface="Noto Sans CJK KR Bold"/>
                <a:ea typeface="Noto Sans CJK JP Bold"/>
                <a:cs typeface="Times New Roman" pitchFamily="18" charset="0"/>
              </a:rPr>
              <a:t>Cloud</a:t>
            </a:r>
            <a:r>
              <a:rPr lang="ko-KR" altLang="en-US" sz="1400" b="1" dirty="0" smtClean="0">
                <a:solidFill>
                  <a:prstClr val="black"/>
                </a:solidFill>
                <a:latin typeface="Noto Sans CJK KR Bold"/>
                <a:ea typeface="Noto Sans CJK JP Bold"/>
                <a:cs typeface="Times New Roman" pitchFamily="18" charset="0"/>
              </a:rPr>
              <a:t>에</a:t>
            </a:r>
            <a:r>
              <a:rPr lang="en-US" altLang="ko-KR" sz="1400" b="1" dirty="0" smtClean="0">
                <a:solidFill>
                  <a:prstClr val="black"/>
                </a:solidFill>
                <a:latin typeface="Noto Sans CJK KR Bold"/>
                <a:ea typeface="Noto Sans CJK JP Bold"/>
                <a:cs typeface="Times New Roman" pitchFamily="18" charset="0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Noto Sans CJK KR Bold"/>
                <a:ea typeface="Noto Sans CJK JP Bold"/>
                <a:cs typeface="Times New Roman" pitchFamily="18" charset="0"/>
              </a:rPr>
              <a:t>애플리케이션 정상적으로 배포 </a:t>
            </a:r>
            <a:endParaRPr lang="en-US" altLang="ko-KR" sz="1400" b="1" dirty="0" smtClean="0">
              <a:solidFill>
                <a:prstClr val="black"/>
              </a:solidFill>
              <a:latin typeface="Noto Sans CJK KR Bold"/>
              <a:ea typeface="Noto Sans CJK JP Bold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sz="1400" b="1" dirty="0" smtClean="0">
                <a:solidFill>
                  <a:prstClr val="black"/>
                </a:solidFill>
                <a:latin typeface="Noto Sans CJK KR Bold"/>
                <a:ea typeface="Noto Sans CJK JP Bold"/>
                <a:cs typeface="Times New Roman" pitchFamily="18" charset="0"/>
              </a:rPr>
              <a:t> </a:t>
            </a:r>
            <a:endParaRPr lang="en-US" altLang="ko-KR" sz="1400" b="1" dirty="0" smtClean="0">
              <a:solidFill>
                <a:prstClr val="black"/>
              </a:solidFill>
              <a:latin typeface="Noto Sans CJK KR Bold"/>
              <a:ea typeface="Noto Sans CJK JP Bold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sz="1400" b="1" dirty="0" smtClean="0">
                <a:solidFill>
                  <a:prstClr val="black"/>
                </a:solidFill>
                <a:latin typeface="Rix고딕 B" panose="02020603020101020101" pitchFamily="18" charset="-127"/>
                <a:ea typeface="Noto Sans CJK JP Bold"/>
                <a:cs typeface="Times New Roman" pitchFamily="18" charset="0"/>
              </a:rPr>
              <a:t>목차 </a:t>
            </a:r>
            <a:endParaRPr lang="en-US" altLang="ko-KR" sz="1400" b="1" dirty="0" smtClean="0">
              <a:solidFill>
                <a:prstClr val="black"/>
              </a:solidFill>
              <a:latin typeface="Rix고딕 B" panose="02020603020101020101" pitchFamily="18" charset="-127"/>
              <a:ea typeface="Noto Sans CJK JP Bold"/>
              <a:cs typeface="Times New Roman" pitchFamily="18" charset="0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300" dirty="0" err="1" smtClean="0">
                <a:solidFill>
                  <a:prstClr val="black"/>
                </a:solidFill>
                <a:latin typeface="Noto Sans CJK KR Bold"/>
                <a:ea typeface="Noto Sans CJK JP Bold"/>
                <a:cs typeface="Times New Roman" pitchFamily="18" charset="0"/>
              </a:rPr>
              <a:t>Replatforming</a:t>
            </a:r>
            <a:r>
              <a:rPr lang="ko-KR" altLang="en-US" sz="1300" dirty="0" smtClean="0">
                <a:solidFill>
                  <a:prstClr val="black"/>
                </a:solidFill>
                <a:latin typeface="Noto Sans CJK KR Bold"/>
                <a:ea typeface="Noto Sans CJK JP Bold"/>
                <a:cs typeface="Times New Roman" pitchFamily="18" charset="0"/>
              </a:rPr>
              <a:t> 고려 사항 </a:t>
            </a:r>
            <a:endParaRPr lang="en-US" altLang="ko-KR" sz="1300" dirty="0" smtClean="0">
              <a:solidFill>
                <a:prstClr val="black"/>
              </a:solidFill>
              <a:latin typeface="Noto Sans CJK KR Bold"/>
              <a:ea typeface="Noto Sans CJK JP Bold"/>
              <a:cs typeface="Times New Roman" pitchFamily="18" charset="0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300" dirty="0" smtClean="0">
                <a:solidFill>
                  <a:prstClr val="black"/>
                </a:solidFill>
                <a:latin typeface="Noto Sans CJK KR Bold"/>
                <a:ea typeface="Noto Sans CJK JP Bold"/>
                <a:cs typeface="Times New Roman" pitchFamily="18" charset="0"/>
              </a:rPr>
              <a:t>플랫폼 특성을 고려한 애플리케이션 마이그레이션 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ko-KR" sz="1300" dirty="0" smtClean="0">
              <a:solidFill>
                <a:prstClr val="black"/>
              </a:solidFill>
              <a:latin typeface="Rix고딕 B" panose="02020603020101020101" pitchFamily="18" charset="-127"/>
              <a:ea typeface="Noto Sans CJK JP Bold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altLang="ko-KR" sz="1300" dirty="0">
              <a:solidFill>
                <a:prstClr val="black"/>
              </a:solidFill>
              <a:latin typeface="Rix고딕 B" panose="02020603020101020101" pitchFamily="18" charset="-127"/>
              <a:ea typeface="Noto Sans CJK JP Bold"/>
              <a:cs typeface="Times New Roman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32620" y="4932947"/>
            <a:ext cx="2067312" cy="1016333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1200" dirty="0" smtClean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  <a:p>
            <a:pPr algn="ctr" eaLnBrk="0" latinLnBrk="0" hangingPunct="0"/>
            <a:endParaRPr lang="en-US" altLang="ko-KR" sz="1200" dirty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  <a:p>
            <a:pPr algn="ctr" eaLnBrk="0" latinLnBrk="0" hangingPunct="0"/>
            <a:endParaRPr lang="en-US" altLang="ko-KR" sz="1200" dirty="0" smtClean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  <a:p>
            <a:pPr algn="ctr" eaLnBrk="0" latinLnBrk="0" hangingPunct="0"/>
            <a:r>
              <a:rPr lang="en-US" altLang="ko-KR" sz="12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On-Premise</a:t>
            </a:r>
            <a:endParaRPr lang="ko-KR" altLang="en-US" sz="1200" dirty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32620" y="3938557"/>
            <a:ext cx="2067312" cy="101633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1200" dirty="0" smtClean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  <a:p>
            <a:pPr algn="ctr" eaLnBrk="0" latinLnBrk="0" hangingPunct="0"/>
            <a:r>
              <a:rPr lang="en-US" altLang="ko-KR" sz="12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“Runs on Cloud</a:t>
            </a:r>
            <a:r>
              <a:rPr lang="en-US" altLang="ko-KR" sz="1200" b="1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”</a:t>
            </a:r>
            <a:endParaRPr lang="en-US" altLang="ko-KR" sz="1200" b="1" dirty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  <a:p>
            <a:pPr algn="ctr" eaLnBrk="0" latinLnBrk="0" hangingPunct="0"/>
            <a:endParaRPr lang="en-US" altLang="ko-KR" sz="1200" dirty="0" smtClean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  <a:p>
            <a:pPr algn="ctr" eaLnBrk="0" latinLnBrk="0" hangingPunct="0"/>
            <a:endParaRPr lang="en-US" altLang="ko-KR" sz="1200" dirty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  <a:p>
            <a:pPr algn="ctr" eaLnBrk="0" latinLnBrk="0" hangingPunct="0"/>
            <a:r>
              <a:rPr lang="en-US" altLang="ko-KR" sz="1200" b="1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CLOUD READY</a:t>
            </a:r>
            <a:endParaRPr lang="ko-KR" altLang="en-US" sz="1200" b="1" dirty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32620" y="2930445"/>
            <a:ext cx="2067312" cy="1016333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1200" dirty="0" smtClean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  <a:p>
            <a:r>
              <a:rPr lang="en-US" altLang="ko-KR" sz="1200" dirty="0"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sz="1200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   “</a:t>
            </a:r>
            <a:r>
              <a:rPr lang="en-US" altLang="ko-KR" sz="1200" dirty="0">
                <a:latin typeface="Rix고딕 B" panose="02020603020101020101" pitchFamily="18" charset="-127"/>
                <a:ea typeface="Rix고딕 B" panose="02020603020101020101" pitchFamily="18" charset="-127"/>
              </a:rPr>
              <a:t>Runs </a:t>
            </a:r>
            <a:r>
              <a:rPr lang="en-US" altLang="ko-KR" sz="1200" dirty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Well</a:t>
            </a:r>
            <a:r>
              <a:rPr lang="en-US" altLang="ko-KR" sz="1200" dirty="0">
                <a:latin typeface="Rix고딕 B" panose="02020603020101020101" pitchFamily="18" charset="-127"/>
                <a:ea typeface="Rix고딕 B" panose="02020603020101020101" pitchFamily="18" charset="-127"/>
              </a:rPr>
              <a:t> on Cloud”</a:t>
            </a:r>
            <a:endParaRPr lang="ko-KR" altLang="en-US" sz="12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algn="ctr" eaLnBrk="0" latinLnBrk="0" hangingPunct="0"/>
            <a:endParaRPr lang="en-US" altLang="ko-KR" sz="1200" dirty="0" smtClean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  <a:p>
            <a:pPr algn="ctr" eaLnBrk="0" latinLnBrk="0" hangingPunct="0"/>
            <a:r>
              <a:rPr lang="en-US" altLang="ko-KR" sz="12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CLOUD FRIENDLY </a:t>
            </a:r>
            <a:endParaRPr lang="en-US" altLang="ko-KR" sz="1200" dirty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  <a:p>
            <a:pPr algn="ctr" eaLnBrk="0" latinLnBrk="0" hangingPunct="0"/>
            <a:endParaRPr lang="ko-KR" altLang="en-US" sz="1200" dirty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32620" y="1922333"/>
            <a:ext cx="2067312" cy="1016333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1200" dirty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  <a:p>
            <a:pPr algn="ctr" eaLnBrk="0" latinLnBrk="0" hangingPunct="0"/>
            <a:r>
              <a:rPr lang="en-US" altLang="ko-KR" sz="1200" dirty="0">
                <a:latin typeface="Rix고딕 B" panose="02020603020101020101" pitchFamily="18" charset="-127"/>
                <a:ea typeface="Rix고딕 B" panose="02020603020101020101" pitchFamily="18" charset="-127"/>
              </a:rPr>
              <a:t>“Runs </a:t>
            </a:r>
            <a:r>
              <a:rPr lang="en-US" altLang="ko-KR" sz="1200" dirty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Great</a:t>
            </a:r>
            <a:r>
              <a:rPr lang="en-US" altLang="ko-KR" sz="1200" dirty="0">
                <a:latin typeface="Rix고딕 B" panose="02020603020101020101" pitchFamily="18" charset="-127"/>
                <a:ea typeface="Rix고딕 B" panose="02020603020101020101" pitchFamily="18" charset="-127"/>
              </a:rPr>
              <a:t> on Cloud”</a:t>
            </a:r>
            <a:endParaRPr lang="ko-KR" altLang="en-US" sz="12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algn="ctr" eaLnBrk="0" latinLnBrk="0" hangingPunct="0"/>
            <a:endParaRPr lang="en-US" altLang="ko-KR" sz="1200" dirty="0" smtClean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  <a:p>
            <a:pPr algn="ctr" eaLnBrk="0" latinLnBrk="0" hangingPunct="0"/>
            <a:r>
              <a:rPr lang="en-US" altLang="ko-KR" sz="12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CLOUD NATIVE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523874" y="1592796"/>
            <a:ext cx="4033081" cy="4716524"/>
          </a:xfrm>
          <a:prstGeom prst="rect">
            <a:avLst/>
          </a:prstGeom>
          <a:noFill/>
          <a:ln w="12700" algn="ctr">
            <a:solidFill>
              <a:schemeClr val="tx2">
                <a:lumMod val="5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lIns="180000" rIns="54000" anchor="ctr"/>
          <a:lstStyle/>
          <a:p>
            <a:pPr algn="ctr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</a:pPr>
            <a:endParaRPr kumimoji="0" lang="ko-KR" altLang="en-US" sz="1600" kern="0" dirty="0" err="1">
              <a:solidFill>
                <a:prstClr val="black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5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358660" y="476410"/>
            <a:ext cx="9211018" cy="389698"/>
          </a:xfrm>
        </p:spPr>
        <p:txBody>
          <a:bodyPr vert="horz" lIns="0" tIns="45720" rIns="0" bIns="45720" rtlCol="0" anchor="ctr" anchorCtr="0">
            <a:noAutofit/>
          </a:bodyPr>
          <a:lstStyle/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sz="1600" b="1" dirty="0" smtClean="0">
                <a:latin typeface="Noto Sans" charset="0"/>
                <a:ea typeface="Noto Sans" charset="0"/>
                <a:cs typeface="Noto Sans" charset="0"/>
              </a:rPr>
              <a:t>2.2.1. Cloud Ready : </a:t>
            </a:r>
            <a:r>
              <a:rPr lang="en-US" altLang="ko-KR" sz="1600" b="1" dirty="0" err="1" smtClean="0">
                <a:latin typeface="Noto Sans" charset="0"/>
                <a:ea typeface="Noto Sans" charset="0"/>
                <a:cs typeface="Noto Sans" charset="0"/>
              </a:rPr>
              <a:t>Replatforming</a:t>
            </a:r>
            <a:endParaRPr lang="ko-KR" altLang="en-US" sz="1600" b="1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6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b="1" dirty="0">
                <a:latin typeface="Noto Sans" charset="0"/>
                <a:ea typeface="Noto Sans" charset="0"/>
                <a:cs typeface="Noto Sans" charset="0"/>
              </a:rPr>
              <a:t>클라우드 애플리케이션 유형별 개발 가이드</a:t>
            </a:r>
            <a:endParaRPr lang="ko-KR" altLang="cs-CZ" b="1" dirty="0">
              <a:latin typeface="Noto Sans" charset="0"/>
              <a:ea typeface="Noto Sans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76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>
          <a:xfrm>
            <a:off x="344488" y="800708"/>
            <a:ext cx="9225189" cy="576064"/>
          </a:xfrm>
        </p:spPr>
        <p:txBody>
          <a:bodyPr/>
          <a:lstStyle/>
          <a:p>
            <a:r>
              <a:rPr lang="ko-KR" altLang="en-US" dirty="0">
                <a:latin typeface="Noto Sans CJK KR Bold"/>
                <a:ea typeface="Noto Sans CJK JP Bold"/>
              </a:rPr>
              <a:t>시스템을 기존 운영환경과 다른 환경인 </a:t>
            </a:r>
            <a:r>
              <a:rPr lang="en-US" altLang="ko-KR" dirty="0">
                <a:latin typeface="Noto Sans CJK KR Bold"/>
                <a:ea typeface="Noto Sans CJK JP Bold"/>
              </a:rPr>
              <a:t>cloud </a:t>
            </a:r>
            <a:r>
              <a:rPr lang="en-US" altLang="ko-KR" dirty="0" err="1">
                <a:latin typeface="Noto Sans CJK KR Bold"/>
                <a:ea typeface="Noto Sans CJK JP Bold"/>
              </a:rPr>
              <a:t>환경으로</a:t>
            </a:r>
            <a:r>
              <a:rPr lang="en-US" altLang="ko-KR" dirty="0">
                <a:latin typeface="Noto Sans CJK KR Bold"/>
                <a:ea typeface="Noto Sans CJK JP Bold"/>
              </a:rPr>
              <a:t> </a:t>
            </a:r>
            <a:r>
              <a:rPr lang="ko-KR" altLang="en-US" dirty="0">
                <a:latin typeface="Noto Sans CJK KR Bold"/>
                <a:ea typeface="Noto Sans CJK JP Bold"/>
              </a:rPr>
              <a:t>전환하기 위해서 </a:t>
            </a:r>
            <a:r>
              <a:rPr lang="en-US" altLang="ko-KR" dirty="0" err="1">
                <a:latin typeface="Noto Sans CJK KR Bold"/>
                <a:ea typeface="Noto Sans CJK JP Bold"/>
              </a:rPr>
              <a:t>Replatforming</a:t>
            </a:r>
            <a:r>
              <a:rPr lang="en-US" altLang="ko-KR" dirty="0">
                <a:latin typeface="Noto Sans CJK KR Bold"/>
                <a:ea typeface="Noto Sans CJK JP Bold"/>
              </a:rPr>
              <a:t> </a:t>
            </a:r>
            <a:r>
              <a:rPr lang="ko-KR" altLang="en-US" dirty="0">
                <a:latin typeface="Noto Sans CJK KR Bold"/>
                <a:ea typeface="Noto Sans CJK JP Bold"/>
              </a:rPr>
              <a:t>과정이 필요하다</a:t>
            </a:r>
            <a:r>
              <a:rPr lang="en-US" altLang="ko-KR" dirty="0">
                <a:latin typeface="Noto Sans CJK KR Bold"/>
                <a:ea typeface="Noto Sans CJK JP Bold"/>
              </a:rPr>
              <a:t>.  </a:t>
            </a:r>
          </a:p>
          <a:p>
            <a:r>
              <a:rPr lang="en-US" altLang="ko-KR" dirty="0" err="1">
                <a:latin typeface="Noto Sans CJK KR Bold"/>
                <a:ea typeface="Noto Sans CJK JP Bold"/>
              </a:rPr>
              <a:t>Replatforming</a:t>
            </a:r>
            <a:r>
              <a:rPr lang="en-US" altLang="ko-KR" dirty="0">
                <a:latin typeface="Noto Sans CJK KR Bold"/>
                <a:ea typeface="Noto Sans CJK JP Bold"/>
              </a:rPr>
              <a:t> </a:t>
            </a:r>
            <a:r>
              <a:rPr lang="ko-KR" altLang="en-US" dirty="0">
                <a:latin typeface="Noto Sans CJK KR Bold"/>
                <a:ea typeface="Noto Sans CJK JP Bold"/>
              </a:rPr>
              <a:t>시에는 </a:t>
            </a:r>
            <a:r>
              <a:rPr lang="en-US" altLang="ko-KR" dirty="0" err="1">
                <a:latin typeface="Noto Sans CJK KR Bold"/>
                <a:ea typeface="Noto Sans CJK JP Bold"/>
              </a:rPr>
              <a:t>애플리케이션을</a:t>
            </a:r>
            <a:r>
              <a:rPr lang="en-US" altLang="ko-KR" dirty="0">
                <a:latin typeface="Noto Sans CJK KR Bold"/>
                <a:ea typeface="Noto Sans CJK JP Bold"/>
              </a:rPr>
              <a:t>  </a:t>
            </a:r>
            <a:r>
              <a:rPr lang="en-US" altLang="ko-KR" dirty="0" err="1">
                <a:latin typeface="Noto Sans CJK KR Bold"/>
                <a:ea typeface="Noto Sans CJK JP Bold"/>
              </a:rPr>
              <a:t>배포하면</a:t>
            </a:r>
            <a:r>
              <a:rPr lang="en-US" altLang="ko-KR" dirty="0">
                <a:latin typeface="Noto Sans CJK KR Bold"/>
                <a:ea typeface="Noto Sans CJK JP Bold"/>
              </a:rPr>
              <a:t> </a:t>
            </a:r>
            <a:r>
              <a:rPr lang="en-US" altLang="ko-KR" u="sng" dirty="0" err="1">
                <a:latin typeface="Noto Sans CJK KR Bold"/>
                <a:ea typeface="Noto Sans CJK JP Bold"/>
              </a:rPr>
              <a:t>런타임</a:t>
            </a:r>
            <a:r>
              <a:rPr lang="en-US" altLang="ko-KR" u="sng" dirty="0">
                <a:latin typeface="Noto Sans CJK KR Bold"/>
                <a:ea typeface="Noto Sans CJK JP Bold"/>
              </a:rPr>
              <a:t> </a:t>
            </a:r>
            <a:r>
              <a:rPr lang="en-US" altLang="ko-KR" u="sng" dirty="0" err="1">
                <a:latin typeface="Noto Sans CJK KR Bold"/>
                <a:ea typeface="Noto Sans CJK JP Bold"/>
              </a:rPr>
              <a:t>환경을</a:t>
            </a:r>
            <a:r>
              <a:rPr lang="en-US" altLang="ko-KR" u="sng" dirty="0">
                <a:latin typeface="Noto Sans CJK KR Bold"/>
                <a:ea typeface="Noto Sans CJK JP Bold"/>
              </a:rPr>
              <a:t> </a:t>
            </a:r>
            <a:r>
              <a:rPr lang="ko-KR" altLang="en-US" u="sng" dirty="0">
                <a:latin typeface="Noto Sans CJK KR Bold"/>
                <a:ea typeface="Noto Sans CJK JP Bold"/>
              </a:rPr>
              <a:t>구성해주는 </a:t>
            </a:r>
            <a:r>
              <a:rPr lang="en-US" altLang="ko-KR" u="sng" dirty="0">
                <a:latin typeface="Noto Sans CJK KR Bold"/>
                <a:ea typeface="Noto Sans CJK JP Bold"/>
              </a:rPr>
              <a:t>Docker Container Base </a:t>
            </a:r>
            <a:r>
              <a:rPr lang="en-US" altLang="ko-KR" u="sng" dirty="0" smtClean="0">
                <a:latin typeface="Noto Sans CJK KR Bold"/>
                <a:ea typeface="Noto Sans CJK JP Bold"/>
              </a:rPr>
              <a:t>Image</a:t>
            </a:r>
            <a:r>
              <a:rPr lang="ko-KR" altLang="en-US" dirty="0" smtClean="0">
                <a:latin typeface="Noto Sans CJK KR Bold"/>
                <a:ea typeface="Noto Sans CJK JP Bold"/>
              </a:rPr>
              <a:t>를</a:t>
            </a:r>
            <a:r>
              <a:rPr lang="en-US" altLang="ko-KR" dirty="0" smtClean="0">
                <a:latin typeface="Noto Sans CJK KR Bold"/>
                <a:ea typeface="Noto Sans CJK JP Bold"/>
              </a:rPr>
              <a:t> 고려해야 </a:t>
            </a:r>
            <a:r>
              <a:rPr lang="en-US" altLang="ko-KR" dirty="0">
                <a:latin typeface="Noto Sans CJK KR Bold"/>
                <a:ea typeface="Noto Sans CJK JP Bold"/>
              </a:rPr>
              <a:t>한다</a:t>
            </a:r>
            <a:endParaRPr lang="ko-KR" altLang="en-US" dirty="0">
              <a:latin typeface="Noto Sans CJK KR Bold"/>
              <a:ea typeface="Noto Sans CJK JP Bold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b="1" dirty="0">
                <a:latin typeface="Noto Sans" charset="0"/>
                <a:ea typeface="Noto Sans" charset="0"/>
                <a:cs typeface="Noto Sans" charset="0"/>
              </a:rPr>
              <a:t>클라우드 애플리케이션 유형별 개발 가이드</a:t>
            </a:r>
            <a:endParaRPr lang="ko-KR" altLang="cs-CZ" b="1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ko-KR" smtClean="0"/>
              <a:t>Copyrightⓒ2018 by SK CLOUDZ LABS All rights reserved.</a:t>
            </a:r>
            <a:endParaRPr lang="ko-KR" altLang="en-US" dirty="0"/>
          </a:p>
        </p:txBody>
      </p:sp>
      <p:grpSp>
        <p:nvGrpSpPr>
          <p:cNvPr id="52" name="그룹 51"/>
          <p:cNvGrpSpPr/>
          <p:nvPr/>
        </p:nvGrpSpPr>
        <p:grpSpPr>
          <a:xfrm>
            <a:off x="429908" y="1473579"/>
            <a:ext cx="1944216" cy="1935402"/>
            <a:chOff x="429908" y="1473579"/>
            <a:chExt cx="1944216" cy="1935402"/>
          </a:xfrm>
        </p:grpSpPr>
        <p:sp>
          <p:nvSpPr>
            <p:cNvPr id="10" name="타원 9"/>
            <p:cNvSpPr/>
            <p:nvPr/>
          </p:nvSpPr>
          <p:spPr>
            <a:xfrm>
              <a:off x="429908" y="1473579"/>
              <a:ext cx="1944216" cy="193540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799560" y="1816599"/>
              <a:ext cx="1204913" cy="1249363"/>
              <a:chOff x="799560" y="1812100"/>
              <a:chExt cx="1204913" cy="1249363"/>
            </a:xfrm>
          </p:grpSpPr>
          <p:sp>
            <p:nvSpPr>
              <p:cNvPr id="12" name="Freeform 31"/>
              <p:cNvSpPr>
                <a:spLocks/>
              </p:cNvSpPr>
              <p:nvPr/>
            </p:nvSpPr>
            <p:spPr bwMode="auto">
              <a:xfrm>
                <a:off x="799560" y="1812100"/>
                <a:ext cx="1204913" cy="334963"/>
              </a:xfrm>
              <a:custGeom>
                <a:avLst/>
                <a:gdLst>
                  <a:gd name="T0" fmla="*/ 52 w 320"/>
                  <a:gd name="T1" fmla="*/ 74 h 89"/>
                  <a:gd name="T2" fmla="*/ 160 w 320"/>
                  <a:gd name="T3" fmla="*/ 89 h 89"/>
                  <a:gd name="T4" fmla="*/ 268 w 320"/>
                  <a:gd name="T5" fmla="*/ 74 h 89"/>
                  <a:gd name="T6" fmla="*/ 320 w 320"/>
                  <a:gd name="T7" fmla="*/ 44 h 89"/>
                  <a:gd name="T8" fmla="*/ 160 w 320"/>
                  <a:gd name="T9" fmla="*/ 0 h 89"/>
                  <a:gd name="T10" fmla="*/ 0 w 320"/>
                  <a:gd name="T11" fmla="*/ 44 h 89"/>
                  <a:gd name="T12" fmla="*/ 52 w 320"/>
                  <a:gd name="T13" fmla="*/ 7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89">
                    <a:moveTo>
                      <a:pt x="52" y="74"/>
                    </a:moveTo>
                    <a:cubicBezTo>
                      <a:pt x="78" y="82"/>
                      <a:pt x="114" y="89"/>
                      <a:pt x="160" y="89"/>
                    </a:cubicBezTo>
                    <a:cubicBezTo>
                      <a:pt x="206" y="89"/>
                      <a:pt x="242" y="82"/>
                      <a:pt x="268" y="74"/>
                    </a:cubicBezTo>
                    <a:cubicBezTo>
                      <a:pt x="300" y="64"/>
                      <a:pt x="317" y="51"/>
                      <a:pt x="320" y="44"/>
                    </a:cubicBezTo>
                    <a:cubicBezTo>
                      <a:pt x="315" y="32"/>
                      <a:pt x="261" y="0"/>
                      <a:pt x="160" y="0"/>
                    </a:cubicBezTo>
                    <a:cubicBezTo>
                      <a:pt x="59" y="0"/>
                      <a:pt x="5" y="32"/>
                      <a:pt x="0" y="44"/>
                    </a:cubicBezTo>
                    <a:cubicBezTo>
                      <a:pt x="3" y="51"/>
                      <a:pt x="20" y="64"/>
                      <a:pt x="52" y="74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32"/>
              <p:cNvSpPr>
                <a:spLocks/>
              </p:cNvSpPr>
              <p:nvPr/>
            </p:nvSpPr>
            <p:spPr bwMode="auto">
              <a:xfrm>
                <a:off x="799560" y="2075625"/>
                <a:ext cx="1204913" cy="985838"/>
              </a:xfrm>
              <a:custGeom>
                <a:avLst/>
                <a:gdLst>
                  <a:gd name="T0" fmla="*/ 320 w 320"/>
                  <a:gd name="T1" fmla="*/ 0 h 262"/>
                  <a:gd name="T2" fmla="*/ 160 w 320"/>
                  <a:gd name="T3" fmla="*/ 36 h 262"/>
                  <a:gd name="T4" fmla="*/ 0 w 320"/>
                  <a:gd name="T5" fmla="*/ 0 h 262"/>
                  <a:gd name="T6" fmla="*/ 0 w 320"/>
                  <a:gd name="T7" fmla="*/ 154 h 262"/>
                  <a:gd name="T8" fmla="*/ 0 w 320"/>
                  <a:gd name="T9" fmla="*/ 154 h 262"/>
                  <a:gd name="T10" fmla="*/ 0 w 320"/>
                  <a:gd name="T11" fmla="*/ 225 h 262"/>
                  <a:gd name="T12" fmla="*/ 2 w 320"/>
                  <a:gd name="T13" fmla="*/ 225 h 262"/>
                  <a:gd name="T14" fmla="*/ 2 w 320"/>
                  <a:gd name="T15" fmla="*/ 225 h 262"/>
                  <a:gd name="T16" fmla="*/ 6 w 320"/>
                  <a:gd name="T17" fmla="*/ 229 h 262"/>
                  <a:gd name="T18" fmla="*/ 160 w 320"/>
                  <a:gd name="T19" fmla="*/ 262 h 262"/>
                  <a:gd name="T20" fmla="*/ 314 w 320"/>
                  <a:gd name="T21" fmla="*/ 229 h 262"/>
                  <a:gd name="T22" fmla="*/ 318 w 320"/>
                  <a:gd name="T23" fmla="*/ 225 h 262"/>
                  <a:gd name="T24" fmla="*/ 318 w 320"/>
                  <a:gd name="T25" fmla="*/ 225 h 262"/>
                  <a:gd name="T26" fmla="*/ 320 w 320"/>
                  <a:gd name="T27" fmla="*/ 225 h 262"/>
                  <a:gd name="T28" fmla="*/ 320 w 320"/>
                  <a:gd name="T29" fmla="*/ 191 h 262"/>
                  <a:gd name="T30" fmla="*/ 320 w 320"/>
                  <a:gd name="T31" fmla="*/ 191 h 262"/>
                  <a:gd name="T32" fmla="*/ 320 w 320"/>
                  <a:gd name="T3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" h="262">
                    <a:moveTo>
                      <a:pt x="320" y="0"/>
                    </a:moveTo>
                    <a:cubicBezTo>
                      <a:pt x="287" y="22"/>
                      <a:pt x="228" y="36"/>
                      <a:pt x="160" y="36"/>
                    </a:cubicBezTo>
                    <a:cubicBezTo>
                      <a:pt x="92" y="36"/>
                      <a:pt x="33" y="22"/>
                      <a:pt x="0" y="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2" y="225"/>
                      <a:pt x="2" y="225"/>
                      <a:pt x="2" y="225"/>
                    </a:cubicBezTo>
                    <a:cubicBezTo>
                      <a:pt x="2" y="225"/>
                      <a:pt x="2" y="225"/>
                      <a:pt x="2" y="225"/>
                    </a:cubicBezTo>
                    <a:cubicBezTo>
                      <a:pt x="3" y="226"/>
                      <a:pt x="4" y="228"/>
                      <a:pt x="6" y="229"/>
                    </a:cubicBezTo>
                    <a:cubicBezTo>
                      <a:pt x="23" y="242"/>
                      <a:pt x="75" y="262"/>
                      <a:pt x="160" y="262"/>
                    </a:cubicBezTo>
                    <a:cubicBezTo>
                      <a:pt x="245" y="262"/>
                      <a:pt x="297" y="242"/>
                      <a:pt x="314" y="229"/>
                    </a:cubicBezTo>
                    <a:cubicBezTo>
                      <a:pt x="316" y="228"/>
                      <a:pt x="317" y="226"/>
                      <a:pt x="318" y="225"/>
                    </a:cubicBezTo>
                    <a:cubicBezTo>
                      <a:pt x="318" y="225"/>
                      <a:pt x="318" y="225"/>
                      <a:pt x="318" y="225"/>
                    </a:cubicBezTo>
                    <a:cubicBezTo>
                      <a:pt x="320" y="225"/>
                      <a:pt x="320" y="225"/>
                      <a:pt x="320" y="225"/>
                    </a:cubicBezTo>
                    <a:cubicBezTo>
                      <a:pt x="320" y="191"/>
                      <a:pt x="320" y="191"/>
                      <a:pt x="320" y="191"/>
                    </a:cubicBezTo>
                    <a:cubicBezTo>
                      <a:pt x="320" y="191"/>
                      <a:pt x="320" y="191"/>
                      <a:pt x="320" y="191"/>
                    </a:cubicBezTo>
                    <a:lnTo>
                      <a:pt x="320" y="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33"/>
              <p:cNvSpPr>
                <a:spLocks noEditPoints="1"/>
              </p:cNvSpPr>
              <p:nvPr/>
            </p:nvSpPr>
            <p:spPr bwMode="auto">
              <a:xfrm>
                <a:off x="1101185" y="2342325"/>
                <a:ext cx="601663" cy="519113"/>
              </a:xfrm>
              <a:custGeom>
                <a:avLst/>
                <a:gdLst>
                  <a:gd name="T0" fmla="*/ 149 w 160"/>
                  <a:gd name="T1" fmla="*/ 14 h 138"/>
                  <a:gd name="T2" fmla="*/ 91 w 160"/>
                  <a:gd name="T3" fmla="*/ 14 h 138"/>
                  <a:gd name="T4" fmla="*/ 89 w 160"/>
                  <a:gd name="T5" fmla="*/ 13 h 138"/>
                  <a:gd name="T6" fmla="*/ 78 w 160"/>
                  <a:gd name="T7" fmla="*/ 4 h 138"/>
                  <a:gd name="T8" fmla="*/ 69 w 160"/>
                  <a:gd name="T9" fmla="*/ 0 h 138"/>
                  <a:gd name="T10" fmla="*/ 31 w 160"/>
                  <a:gd name="T11" fmla="*/ 0 h 138"/>
                  <a:gd name="T12" fmla="*/ 21 w 160"/>
                  <a:gd name="T13" fmla="*/ 11 h 138"/>
                  <a:gd name="T14" fmla="*/ 21 w 160"/>
                  <a:gd name="T15" fmla="*/ 19 h 138"/>
                  <a:gd name="T16" fmla="*/ 10 w 160"/>
                  <a:gd name="T17" fmla="*/ 19 h 138"/>
                  <a:gd name="T18" fmla="*/ 0 w 160"/>
                  <a:gd name="T19" fmla="*/ 30 h 138"/>
                  <a:gd name="T20" fmla="*/ 0 w 160"/>
                  <a:gd name="T21" fmla="*/ 128 h 138"/>
                  <a:gd name="T22" fmla="*/ 10 w 160"/>
                  <a:gd name="T23" fmla="*/ 138 h 138"/>
                  <a:gd name="T24" fmla="*/ 129 w 160"/>
                  <a:gd name="T25" fmla="*/ 138 h 138"/>
                  <a:gd name="T26" fmla="*/ 139 w 160"/>
                  <a:gd name="T27" fmla="*/ 128 h 138"/>
                  <a:gd name="T28" fmla="*/ 139 w 160"/>
                  <a:gd name="T29" fmla="*/ 119 h 138"/>
                  <a:gd name="T30" fmla="*/ 149 w 160"/>
                  <a:gd name="T31" fmla="*/ 119 h 138"/>
                  <a:gd name="T32" fmla="*/ 160 w 160"/>
                  <a:gd name="T33" fmla="*/ 108 h 138"/>
                  <a:gd name="T34" fmla="*/ 160 w 160"/>
                  <a:gd name="T35" fmla="*/ 24 h 138"/>
                  <a:gd name="T36" fmla="*/ 149 w 160"/>
                  <a:gd name="T37" fmla="*/ 14 h 138"/>
                  <a:gd name="T38" fmla="*/ 11 w 160"/>
                  <a:gd name="T39" fmla="*/ 62 h 138"/>
                  <a:gd name="T40" fmla="*/ 129 w 160"/>
                  <a:gd name="T41" fmla="*/ 62 h 138"/>
                  <a:gd name="T42" fmla="*/ 129 w 160"/>
                  <a:gd name="T43" fmla="*/ 127 h 138"/>
                  <a:gd name="T44" fmla="*/ 11 w 160"/>
                  <a:gd name="T45" fmla="*/ 127 h 138"/>
                  <a:gd name="T46" fmla="*/ 11 w 160"/>
                  <a:gd name="T47" fmla="*/ 62 h 138"/>
                  <a:gd name="T48" fmla="*/ 129 w 160"/>
                  <a:gd name="T49" fmla="*/ 33 h 138"/>
                  <a:gd name="T50" fmla="*/ 70 w 160"/>
                  <a:gd name="T51" fmla="*/ 33 h 138"/>
                  <a:gd name="T52" fmla="*/ 68 w 160"/>
                  <a:gd name="T53" fmla="*/ 32 h 138"/>
                  <a:gd name="T54" fmla="*/ 58 w 160"/>
                  <a:gd name="T55" fmla="*/ 23 h 138"/>
                  <a:gd name="T56" fmla="*/ 49 w 160"/>
                  <a:gd name="T57" fmla="*/ 19 h 138"/>
                  <a:gd name="T58" fmla="*/ 31 w 160"/>
                  <a:gd name="T59" fmla="*/ 19 h 138"/>
                  <a:gd name="T60" fmla="*/ 31 w 160"/>
                  <a:gd name="T61" fmla="*/ 11 h 138"/>
                  <a:gd name="T62" fmla="*/ 69 w 160"/>
                  <a:gd name="T63" fmla="*/ 11 h 138"/>
                  <a:gd name="T64" fmla="*/ 71 w 160"/>
                  <a:gd name="T65" fmla="*/ 12 h 138"/>
                  <a:gd name="T66" fmla="*/ 82 w 160"/>
                  <a:gd name="T67" fmla="*/ 21 h 138"/>
                  <a:gd name="T68" fmla="*/ 91 w 160"/>
                  <a:gd name="T69" fmla="*/ 24 h 138"/>
                  <a:gd name="T70" fmla="*/ 149 w 160"/>
                  <a:gd name="T71" fmla="*/ 24 h 138"/>
                  <a:gd name="T72" fmla="*/ 149 w 160"/>
                  <a:gd name="T73" fmla="*/ 108 h 138"/>
                  <a:gd name="T74" fmla="*/ 139 w 160"/>
                  <a:gd name="T75" fmla="*/ 108 h 138"/>
                  <a:gd name="T76" fmla="*/ 139 w 160"/>
                  <a:gd name="T77" fmla="*/ 43 h 138"/>
                  <a:gd name="T78" fmla="*/ 129 w 160"/>
                  <a:gd name="T79" fmla="*/ 33 h 138"/>
                  <a:gd name="T80" fmla="*/ 70 w 160"/>
                  <a:gd name="T81" fmla="*/ 43 h 138"/>
                  <a:gd name="T82" fmla="*/ 129 w 160"/>
                  <a:gd name="T83" fmla="*/ 43 h 138"/>
                  <a:gd name="T84" fmla="*/ 129 w 160"/>
                  <a:gd name="T85" fmla="*/ 52 h 138"/>
                  <a:gd name="T86" fmla="*/ 11 w 160"/>
                  <a:gd name="T87" fmla="*/ 52 h 138"/>
                  <a:gd name="T88" fmla="*/ 11 w 160"/>
                  <a:gd name="T89" fmla="*/ 30 h 138"/>
                  <a:gd name="T90" fmla="*/ 49 w 160"/>
                  <a:gd name="T91" fmla="*/ 30 h 138"/>
                  <a:gd name="T92" fmla="*/ 51 w 160"/>
                  <a:gd name="T93" fmla="*/ 31 h 138"/>
                  <a:gd name="T94" fmla="*/ 61 w 160"/>
                  <a:gd name="T95" fmla="*/ 40 h 138"/>
                  <a:gd name="T96" fmla="*/ 70 w 160"/>
                  <a:gd name="T97" fmla="*/ 43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0" h="138">
                    <a:moveTo>
                      <a:pt x="149" y="14"/>
                    </a:moveTo>
                    <a:cubicBezTo>
                      <a:pt x="91" y="14"/>
                      <a:pt x="91" y="14"/>
                      <a:pt x="91" y="14"/>
                    </a:cubicBezTo>
                    <a:cubicBezTo>
                      <a:pt x="90" y="14"/>
                      <a:pt x="89" y="13"/>
                      <a:pt x="89" y="13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5" y="0"/>
                      <a:pt x="21" y="5"/>
                      <a:pt x="21" y="11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5" y="19"/>
                      <a:pt x="0" y="24"/>
                      <a:pt x="0" y="30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3"/>
                      <a:pt x="5" y="138"/>
                      <a:pt x="10" y="138"/>
                    </a:cubicBezTo>
                    <a:cubicBezTo>
                      <a:pt x="129" y="138"/>
                      <a:pt x="129" y="138"/>
                      <a:pt x="129" y="138"/>
                    </a:cubicBezTo>
                    <a:cubicBezTo>
                      <a:pt x="135" y="138"/>
                      <a:pt x="139" y="133"/>
                      <a:pt x="139" y="128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49" y="119"/>
                      <a:pt x="149" y="119"/>
                      <a:pt x="149" y="119"/>
                    </a:cubicBezTo>
                    <a:cubicBezTo>
                      <a:pt x="155" y="119"/>
                      <a:pt x="160" y="114"/>
                      <a:pt x="160" y="108"/>
                    </a:cubicBezTo>
                    <a:cubicBezTo>
                      <a:pt x="160" y="24"/>
                      <a:pt x="160" y="24"/>
                      <a:pt x="160" y="24"/>
                    </a:cubicBezTo>
                    <a:cubicBezTo>
                      <a:pt x="160" y="18"/>
                      <a:pt x="155" y="14"/>
                      <a:pt x="149" y="14"/>
                    </a:cubicBezTo>
                    <a:close/>
                    <a:moveTo>
                      <a:pt x="11" y="62"/>
                    </a:moveTo>
                    <a:cubicBezTo>
                      <a:pt x="129" y="62"/>
                      <a:pt x="129" y="62"/>
                      <a:pt x="129" y="62"/>
                    </a:cubicBezTo>
                    <a:cubicBezTo>
                      <a:pt x="129" y="127"/>
                      <a:pt x="129" y="127"/>
                      <a:pt x="129" y="127"/>
                    </a:cubicBezTo>
                    <a:cubicBezTo>
                      <a:pt x="11" y="127"/>
                      <a:pt x="11" y="127"/>
                      <a:pt x="11" y="127"/>
                    </a:cubicBezTo>
                    <a:lnTo>
                      <a:pt x="11" y="62"/>
                    </a:lnTo>
                    <a:close/>
                    <a:moveTo>
                      <a:pt x="129" y="33"/>
                    </a:move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33"/>
                      <a:pt x="69" y="32"/>
                      <a:pt x="68" y="32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5" y="21"/>
                      <a:pt x="52" y="19"/>
                      <a:pt x="49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70" y="11"/>
                      <a:pt x="71" y="11"/>
                      <a:pt x="71" y="12"/>
                    </a:cubicBezTo>
                    <a:cubicBezTo>
                      <a:pt x="82" y="21"/>
                      <a:pt x="82" y="21"/>
                      <a:pt x="82" y="21"/>
                    </a:cubicBezTo>
                    <a:cubicBezTo>
                      <a:pt x="84" y="23"/>
                      <a:pt x="88" y="24"/>
                      <a:pt x="91" y="24"/>
                    </a:cubicBezTo>
                    <a:cubicBezTo>
                      <a:pt x="149" y="24"/>
                      <a:pt x="149" y="24"/>
                      <a:pt x="149" y="24"/>
                    </a:cubicBezTo>
                    <a:cubicBezTo>
                      <a:pt x="149" y="108"/>
                      <a:pt x="149" y="108"/>
                      <a:pt x="149" y="108"/>
                    </a:cubicBezTo>
                    <a:cubicBezTo>
                      <a:pt x="139" y="108"/>
                      <a:pt x="139" y="108"/>
                      <a:pt x="139" y="108"/>
                    </a:cubicBezTo>
                    <a:cubicBezTo>
                      <a:pt x="139" y="43"/>
                      <a:pt x="139" y="43"/>
                      <a:pt x="139" y="43"/>
                    </a:cubicBezTo>
                    <a:cubicBezTo>
                      <a:pt x="139" y="37"/>
                      <a:pt x="135" y="33"/>
                      <a:pt x="129" y="33"/>
                    </a:cubicBezTo>
                    <a:close/>
                    <a:moveTo>
                      <a:pt x="70" y="43"/>
                    </a:move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52"/>
                      <a:pt x="129" y="52"/>
                      <a:pt x="129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50" y="30"/>
                      <a:pt x="50" y="30"/>
                      <a:pt x="51" y="31"/>
                    </a:cubicBezTo>
                    <a:cubicBezTo>
                      <a:pt x="61" y="40"/>
                      <a:pt x="61" y="40"/>
                      <a:pt x="61" y="40"/>
                    </a:cubicBezTo>
                    <a:cubicBezTo>
                      <a:pt x="64" y="42"/>
                      <a:pt x="67" y="43"/>
                      <a:pt x="70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53" name="그룹 52"/>
          <p:cNvGrpSpPr/>
          <p:nvPr/>
        </p:nvGrpSpPr>
        <p:grpSpPr>
          <a:xfrm>
            <a:off x="3880253" y="2865937"/>
            <a:ext cx="1944216" cy="1935402"/>
            <a:chOff x="3970231" y="2855319"/>
            <a:chExt cx="1944216" cy="1935402"/>
          </a:xfrm>
        </p:grpSpPr>
        <p:sp>
          <p:nvSpPr>
            <p:cNvPr id="9" name="타원 8"/>
            <p:cNvSpPr/>
            <p:nvPr/>
          </p:nvSpPr>
          <p:spPr>
            <a:xfrm>
              <a:off x="3970231" y="2855319"/>
              <a:ext cx="1944216" cy="193540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4339883" y="3198339"/>
              <a:ext cx="1204913" cy="1249363"/>
              <a:chOff x="4776780" y="2672916"/>
              <a:chExt cx="1204913" cy="1249363"/>
            </a:xfrm>
          </p:grpSpPr>
          <p:sp>
            <p:nvSpPr>
              <p:cNvPr id="16" name="Freeform 31"/>
              <p:cNvSpPr>
                <a:spLocks/>
              </p:cNvSpPr>
              <p:nvPr/>
            </p:nvSpPr>
            <p:spPr bwMode="auto">
              <a:xfrm>
                <a:off x="4776780" y="2672916"/>
                <a:ext cx="1204913" cy="334963"/>
              </a:xfrm>
              <a:custGeom>
                <a:avLst/>
                <a:gdLst>
                  <a:gd name="T0" fmla="*/ 52 w 320"/>
                  <a:gd name="T1" fmla="*/ 74 h 89"/>
                  <a:gd name="T2" fmla="*/ 160 w 320"/>
                  <a:gd name="T3" fmla="*/ 89 h 89"/>
                  <a:gd name="T4" fmla="*/ 268 w 320"/>
                  <a:gd name="T5" fmla="*/ 74 h 89"/>
                  <a:gd name="T6" fmla="*/ 320 w 320"/>
                  <a:gd name="T7" fmla="*/ 44 h 89"/>
                  <a:gd name="T8" fmla="*/ 160 w 320"/>
                  <a:gd name="T9" fmla="*/ 0 h 89"/>
                  <a:gd name="T10" fmla="*/ 0 w 320"/>
                  <a:gd name="T11" fmla="*/ 44 h 89"/>
                  <a:gd name="T12" fmla="*/ 52 w 320"/>
                  <a:gd name="T13" fmla="*/ 7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89">
                    <a:moveTo>
                      <a:pt x="52" y="74"/>
                    </a:moveTo>
                    <a:cubicBezTo>
                      <a:pt x="78" y="82"/>
                      <a:pt x="114" y="89"/>
                      <a:pt x="160" y="89"/>
                    </a:cubicBezTo>
                    <a:cubicBezTo>
                      <a:pt x="206" y="89"/>
                      <a:pt x="242" y="82"/>
                      <a:pt x="268" y="74"/>
                    </a:cubicBezTo>
                    <a:cubicBezTo>
                      <a:pt x="300" y="64"/>
                      <a:pt x="317" y="51"/>
                      <a:pt x="320" y="44"/>
                    </a:cubicBezTo>
                    <a:cubicBezTo>
                      <a:pt x="315" y="32"/>
                      <a:pt x="261" y="0"/>
                      <a:pt x="160" y="0"/>
                    </a:cubicBezTo>
                    <a:cubicBezTo>
                      <a:pt x="59" y="0"/>
                      <a:pt x="5" y="32"/>
                      <a:pt x="0" y="44"/>
                    </a:cubicBezTo>
                    <a:cubicBezTo>
                      <a:pt x="3" y="51"/>
                      <a:pt x="20" y="64"/>
                      <a:pt x="52" y="74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32"/>
              <p:cNvSpPr>
                <a:spLocks/>
              </p:cNvSpPr>
              <p:nvPr/>
            </p:nvSpPr>
            <p:spPr bwMode="auto">
              <a:xfrm>
                <a:off x="4776780" y="2936441"/>
                <a:ext cx="1204913" cy="985838"/>
              </a:xfrm>
              <a:custGeom>
                <a:avLst/>
                <a:gdLst>
                  <a:gd name="T0" fmla="*/ 320 w 320"/>
                  <a:gd name="T1" fmla="*/ 0 h 262"/>
                  <a:gd name="T2" fmla="*/ 160 w 320"/>
                  <a:gd name="T3" fmla="*/ 36 h 262"/>
                  <a:gd name="T4" fmla="*/ 0 w 320"/>
                  <a:gd name="T5" fmla="*/ 0 h 262"/>
                  <a:gd name="T6" fmla="*/ 0 w 320"/>
                  <a:gd name="T7" fmla="*/ 154 h 262"/>
                  <a:gd name="T8" fmla="*/ 0 w 320"/>
                  <a:gd name="T9" fmla="*/ 154 h 262"/>
                  <a:gd name="T10" fmla="*/ 0 w 320"/>
                  <a:gd name="T11" fmla="*/ 225 h 262"/>
                  <a:gd name="T12" fmla="*/ 2 w 320"/>
                  <a:gd name="T13" fmla="*/ 225 h 262"/>
                  <a:gd name="T14" fmla="*/ 2 w 320"/>
                  <a:gd name="T15" fmla="*/ 225 h 262"/>
                  <a:gd name="T16" fmla="*/ 6 w 320"/>
                  <a:gd name="T17" fmla="*/ 229 h 262"/>
                  <a:gd name="T18" fmla="*/ 160 w 320"/>
                  <a:gd name="T19" fmla="*/ 262 h 262"/>
                  <a:gd name="T20" fmla="*/ 314 w 320"/>
                  <a:gd name="T21" fmla="*/ 229 h 262"/>
                  <a:gd name="T22" fmla="*/ 318 w 320"/>
                  <a:gd name="T23" fmla="*/ 225 h 262"/>
                  <a:gd name="T24" fmla="*/ 318 w 320"/>
                  <a:gd name="T25" fmla="*/ 225 h 262"/>
                  <a:gd name="T26" fmla="*/ 320 w 320"/>
                  <a:gd name="T27" fmla="*/ 225 h 262"/>
                  <a:gd name="T28" fmla="*/ 320 w 320"/>
                  <a:gd name="T29" fmla="*/ 191 h 262"/>
                  <a:gd name="T30" fmla="*/ 320 w 320"/>
                  <a:gd name="T31" fmla="*/ 191 h 262"/>
                  <a:gd name="T32" fmla="*/ 320 w 320"/>
                  <a:gd name="T3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0" h="262">
                    <a:moveTo>
                      <a:pt x="320" y="0"/>
                    </a:moveTo>
                    <a:cubicBezTo>
                      <a:pt x="287" y="22"/>
                      <a:pt x="228" y="36"/>
                      <a:pt x="160" y="36"/>
                    </a:cubicBezTo>
                    <a:cubicBezTo>
                      <a:pt x="92" y="36"/>
                      <a:pt x="33" y="22"/>
                      <a:pt x="0" y="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2" y="225"/>
                      <a:pt x="2" y="225"/>
                      <a:pt x="2" y="225"/>
                    </a:cubicBezTo>
                    <a:cubicBezTo>
                      <a:pt x="2" y="225"/>
                      <a:pt x="2" y="225"/>
                      <a:pt x="2" y="225"/>
                    </a:cubicBezTo>
                    <a:cubicBezTo>
                      <a:pt x="3" y="226"/>
                      <a:pt x="4" y="228"/>
                      <a:pt x="6" y="229"/>
                    </a:cubicBezTo>
                    <a:cubicBezTo>
                      <a:pt x="23" y="242"/>
                      <a:pt x="75" y="262"/>
                      <a:pt x="160" y="262"/>
                    </a:cubicBezTo>
                    <a:cubicBezTo>
                      <a:pt x="245" y="262"/>
                      <a:pt x="297" y="242"/>
                      <a:pt x="314" y="229"/>
                    </a:cubicBezTo>
                    <a:cubicBezTo>
                      <a:pt x="316" y="228"/>
                      <a:pt x="317" y="226"/>
                      <a:pt x="318" y="225"/>
                    </a:cubicBezTo>
                    <a:cubicBezTo>
                      <a:pt x="318" y="225"/>
                      <a:pt x="318" y="225"/>
                      <a:pt x="318" y="225"/>
                    </a:cubicBezTo>
                    <a:cubicBezTo>
                      <a:pt x="320" y="225"/>
                      <a:pt x="320" y="225"/>
                      <a:pt x="320" y="225"/>
                    </a:cubicBezTo>
                    <a:cubicBezTo>
                      <a:pt x="320" y="191"/>
                      <a:pt x="320" y="191"/>
                      <a:pt x="320" y="191"/>
                    </a:cubicBezTo>
                    <a:cubicBezTo>
                      <a:pt x="320" y="191"/>
                      <a:pt x="320" y="191"/>
                      <a:pt x="320" y="191"/>
                    </a:cubicBezTo>
                    <a:lnTo>
                      <a:pt x="320" y="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33"/>
              <p:cNvSpPr>
                <a:spLocks noEditPoints="1"/>
              </p:cNvSpPr>
              <p:nvPr/>
            </p:nvSpPr>
            <p:spPr bwMode="auto">
              <a:xfrm>
                <a:off x="5078405" y="3225771"/>
                <a:ext cx="601663" cy="519113"/>
              </a:xfrm>
              <a:custGeom>
                <a:avLst/>
                <a:gdLst>
                  <a:gd name="T0" fmla="*/ 149 w 160"/>
                  <a:gd name="T1" fmla="*/ 14 h 138"/>
                  <a:gd name="T2" fmla="*/ 91 w 160"/>
                  <a:gd name="T3" fmla="*/ 14 h 138"/>
                  <a:gd name="T4" fmla="*/ 89 w 160"/>
                  <a:gd name="T5" fmla="*/ 13 h 138"/>
                  <a:gd name="T6" fmla="*/ 78 w 160"/>
                  <a:gd name="T7" fmla="*/ 4 h 138"/>
                  <a:gd name="T8" fmla="*/ 69 w 160"/>
                  <a:gd name="T9" fmla="*/ 0 h 138"/>
                  <a:gd name="T10" fmla="*/ 31 w 160"/>
                  <a:gd name="T11" fmla="*/ 0 h 138"/>
                  <a:gd name="T12" fmla="*/ 21 w 160"/>
                  <a:gd name="T13" fmla="*/ 11 h 138"/>
                  <a:gd name="T14" fmla="*/ 21 w 160"/>
                  <a:gd name="T15" fmla="*/ 19 h 138"/>
                  <a:gd name="T16" fmla="*/ 10 w 160"/>
                  <a:gd name="T17" fmla="*/ 19 h 138"/>
                  <a:gd name="T18" fmla="*/ 0 w 160"/>
                  <a:gd name="T19" fmla="*/ 30 h 138"/>
                  <a:gd name="T20" fmla="*/ 0 w 160"/>
                  <a:gd name="T21" fmla="*/ 128 h 138"/>
                  <a:gd name="T22" fmla="*/ 10 w 160"/>
                  <a:gd name="T23" fmla="*/ 138 h 138"/>
                  <a:gd name="T24" fmla="*/ 129 w 160"/>
                  <a:gd name="T25" fmla="*/ 138 h 138"/>
                  <a:gd name="T26" fmla="*/ 139 w 160"/>
                  <a:gd name="T27" fmla="*/ 128 h 138"/>
                  <a:gd name="T28" fmla="*/ 139 w 160"/>
                  <a:gd name="T29" fmla="*/ 119 h 138"/>
                  <a:gd name="T30" fmla="*/ 149 w 160"/>
                  <a:gd name="T31" fmla="*/ 119 h 138"/>
                  <a:gd name="T32" fmla="*/ 160 w 160"/>
                  <a:gd name="T33" fmla="*/ 108 h 138"/>
                  <a:gd name="T34" fmla="*/ 160 w 160"/>
                  <a:gd name="T35" fmla="*/ 24 h 138"/>
                  <a:gd name="T36" fmla="*/ 149 w 160"/>
                  <a:gd name="T37" fmla="*/ 14 h 138"/>
                  <a:gd name="T38" fmla="*/ 11 w 160"/>
                  <a:gd name="T39" fmla="*/ 62 h 138"/>
                  <a:gd name="T40" fmla="*/ 129 w 160"/>
                  <a:gd name="T41" fmla="*/ 62 h 138"/>
                  <a:gd name="T42" fmla="*/ 129 w 160"/>
                  <a:gd name="T43" fmla="*/ 127 h 138"/>
                  <a:gd name="T44" fmla="*/ 11 w 160"/>
                  <a:gd name="T45" fmla="*/ 127 h 138"/>
                  <a:gd name="T46" fmla="*/ 11 w 160"/>
                  <a:gd name="T47" fmla="*/ 62 h 138"/>
                  <a:gd name="T48" fmla="*/ 129 w 160"/>
                  <a:gd name="T49" fmla="*/ 33 h 138"/>
                  <a:gd name="T50" fmla="*/ 70 w 160"/>
                  <a:gd name="T51" fmla="*/ 33 h 138"/>
                  <a:gd name="T52" fmla="*/ 68 w 160"/>
                  <a:gd name="T53" fmla="*/ 32 h 138"/>
                  <a:gd name="T54" fmla="*/ 58 w 160"/>
                  <a:gd name="T55" fmla="*/ 23 h 138"/>
                  <a:gd name="T56" fmla="*/ 49 w 160"/>
                  <a:gd name="T57" fmla="*/ 19 h 138"/>
                  <a:gd name="T58" fmla="*/ 31 w 160"/>
                  <a:gd name="T59" fmla="*/ 19 h 138"/>
                  <a:gd name="T60" fmla="*/ 31 w 160"/>
                  <a:gd name="T61" fmla="*/ 11 h 138"/>
                  <a:gd name="T62" fmla="*/ 69 w 160"/>
                  <a:gd name="T63" fmla="*/ 11 h 138"/>
                  <a:gd name="T64" fmla="*/ 71 w 160"/>
                  <a:gd name="T65" fmla="*/ 12 h 138"/>
                  <a:gd name="T66" fmla="*/ 82 w 160"/>
                  <a:gd name="T67" fmla="*/ 21 h 138"/>
                  <a:gd name="T68" fmla="*/ 91 w 160"/>
                  <a:gd name="T69" fmla="*/ 24 h 138"/>
                  <a:gd name="T70" fmla="*/ 149 w 160"/>
                  <a:gd name="T71" fmla="*/ 24 h 138"/>
                  <a:gd name="T72" fmla="*/ 149 w 160"/>
                  <a:gd name="T73" fmla="*/ 108 h 138"/>
                  <a:gd name="T74" fmla="*/ 139 w 160"/>
                  <a:gd name="T75" fmla="*/ 108 h 138"/>
                  <a:gd name="T76" fmla="*/ 139 w 160"/>
                  <a:gd name="T77" fmla="*/ 43 h 138"/>
                  <a:gd name="T78" fmla="*/ 129 w 160"/>
                  <a:gd name="T79" fmla="*/ 33 h 138"/>
                  <a:gd name="T80" fmla="*/ 70 w 160"/>
                  <a:gd name="T81" fmla="*/ 43 h 138"/>
                  <a:gd name="T82" fmla="*/ 129 w 160"/>
                  <a:gd name="T83" fmla="*/ 43 h 138"/>
                  <a:gd name="T84" fmla="*/ 129 w 160"/>
                  <a:gd name="T85" fmla="*/ 52 h 138"/>
                  <a:gd name="T86" fmla="*/ 11 w 160"/>
                  <a:gd name="T87" fmla="*/ 52 h 138"/>
                  <a:gd name="T88" fmla="*/ 11 w 160"/>
                  <a:gd name="T89" fmla="*/ 30 h 138"/>
                  <a:gd name="T90" fmla="*/ 49 w 160"/>
                  <a:gd name="T91" fmla="*/ 30 h 138"/>
                  <a:gd name="T92" fmla="*/ 51 w 160"/>
                  <a:gd name="T93" fmla="*/ 31 h 138"/>
                  <a:gd name="T94" fmla="*/ 61 w 160"/>
                  <a:gd name="T95" fmla="*/ 40 h 138"/>
                  <a:gd name="T96" fmla="*/ 70 w 160"/>
                  <a:gd name="T97" fmla="*/ 43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0" h="138">
                    <a:moveTo>
                      <a:pt x="149" y="14"/>
                    </a:moveTo>
                    <a:cubicBezTo>
                      <a:pt x="91" y="14"/>
                      <a:pt x="91" y="14"/>
                      <a:pt x="91" y="14"/>
                    </a:cubicBezTo>
                    <a:cubicBezTo>
                      <a:pt x="90" y="14"/>
                      <a:pt x="89" y="13"/>
                      <a:pt x="89" y="13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5" y="0"/>
                      <a:pt x="21" y="5"/>
                      <a:pt x="21" y="11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5" y="19"/>
                      <a:pt x="0" y="24"/>
                      <a:pt x="0" y="30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3"/>
                      <a:pt x="5" y="138"/>
                      <a:pt x="10" y="138"/>
                    </a:cubicBezTo>
                    <a:cubicBezTo>
                      <a:pt x="129" y="138"/>
                      <a:pt x="129" y="138"/>
                      <a:pt x="129" y="138"/>
                    </a:cubicBezTo>
                    <a:cubicBezTo>
                      <a:pt x="135" y="138"/>
                      <a:pt x="139" y="133"/>
                      <a:pt x="139" y="128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49" y="119"/>
                      <a:pt x="149" y="119"/>
                      <a:pt x="149" y="119"/>
                    </a:cubicBezTo>
                    <a:cubicBezTo>
                      <a:pt x="155" y="119"/>
                      <a:pt x="160" y="114"/>
                      <a:pt x="160" y="108"/>
                    </a:cubicBezTo>
                    <a:cubicBezTo>
                      <a:pt x="160" y="24"/>
                      <a:pt x="160" y="24"/>
                      <a:pt x="160" y="24"/>
                    </a:cubicBezTo>
                    <a:cubicBezTo>
                      <a:pt x="160" y="18"/>
                      <a:pt x="155" y="14"/>
                      <a:pt x="149" y="14"/>
                    </a:cubicBezTo>
                    <a:close/>
                    <a:moveTo>
                      <a:pt x="11" y="62"/>
                    </a:moveTo>
                    <a:cubicBezTo>
                      <a:pt x="129" y="62"/>
                      <a:pt x="129" y="62"/>
                      <a:pt x="129" y="62"/>
                    </a:cubicBezTo>
                    <a:cubicBezTo>
                      <a:pt x="129" y="127"/>
                      <a:pt x="129" y="127"/>
                      <a:pt x="129" y="127"/>
                    </a:cubicBezTo>
                    <a:cubicBezTo>
                      <a:pt x="11" y="127"/>
                      <a:pt x="11" y="127"/>
                      <a:pt x="11" y="127"/>
                    </a:cubicBezTo>
                    <a:lnTo>
                      <a:pt x="11" y="62"/>
                    </a:lnTo>
                    <a:close/>
                    <a:moveTo>
                      <a:pt x="129" y="33"/>
                    </a:move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33"/>
                      <a:pt x="69" y="32"/>
                      <a:pt x="68" y="32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5" y="21"/>
                      <a:pt x="52" y="19"/>
                      <a:pt x="49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70" y="11"/>
                      <a:pt x="71" y="11"/>
                      <a:pt x="71" y="12"/>
                    </a:cubicBezTo>
                    <a:cubicBezTo>
                      <a:pt x="82" y="21"/>
                      <a:pt x="82" y="21"/>
                      <a:pt x="82" y="21"/>
                    </a:cubicBezTo>
                    <a:cubicBezTo>
                      <a:pt x="84" y="23"/>
                      <a:pt x="88" y="24"/>
                      <a:pt x="91" y="24"/>
                    </a:cubicBezTo>
                    <a:cubicBezTo>
                      <a:pt x="149" y="24"/>
                      <a:pt x="149" y="24"/>
                      <a:pt x="149" y="24"/>
                    </a:cubicBezTo>
                    <a:cubicBezTo>
                      <a:pt x="149" y="108"/>
                      <a:pt x="149" y="108"/>
                      <a:pt x="149" y="108"/>
                    </a:cubicBezTo>
                    <a:cubicBezTo>
                      <a:pt x="139" y="108"/>
                      <a:pt x="139" y="108"/>
                      <a:pt x="139" y="108"/>
                    </a:cubicBezTo>
                    <a:cubicBezTo>
                      <a:pt x="139" y="43"/>
                      <a:pt x="139" y="43"/>
                      <a:pt x="139" y="43"/>
                    </a:cubicBezTo>
                    <a:cubicBezTo>
                      <a:pt x="139" y="37"/>
                      <a:pt x="135" y="33"/>
                      <a:pt x="129" y="33"/>
                    </a:cubicBezTo>
                    <a:close/>
                    <a:moveTo>
                      <a:pt x="70" y="43"/>
                    </a:move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52"/>
                      <a:pt x="129" y="52"/>
                      <a:pt x="129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50" y="30"/>
                      <a:pt x="50" y="30"/>
                      <a:pt x="51" y="31"/>
                    </a:cubicBezTo>
                    <a:cubicBezTo>
                      <a:pt x="61" y="40"/>
                      <a:pt x="61" y="40"/>
                      <a:pt x="61" y="40"/>
                    </a:cubicBezTo>
                    <a:cubicBezTo>
                      <a:pt x="64" y="42"/>
                      <a:pt x="67" y="43"/>
                      <a:pt x="70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81694" y="3412490"/>
            <a:ext cx="27003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Base Image file</a:t>
            </a:r>
            <a:endParaRPr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59736" y="4170932"/>
            <a:ext cx="1944216" cy="1935402"/>
            <a:chOff x="459736" y="4170932"/>
            <a:chExt cx="1944216" cy="1935402"/>
          </a:xfrm>
        </p:grpSpPr>
        <p:sp>
          <p:nvSpPr>
            <p:cNvPr id="20" name="타원 19"/>
            <p:cNvSpPr/>
            <p:nvPr/>
          </p:nvSpPr>
          <p:spPr>
            <a:xfrm>
              <a:off x="459736" y="4170932"/>
              <a:ext cx="1944216" cy="193540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29388" y="4508563"/>
              <a:ext cx="1204913" cy="12601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Noto Sans CJK KR Bold"/>
                </a:rPr>
                <a:t>From  …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Noto Sans CJK KR Bold"/>
                </a:rPr>
                <a:t>ADD …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Noto Sans CJK KR Bold"/>
                </a:rPr>
                <a:t>Run …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Noto Sans CJK KR Bold"/>
                </a:rPr>
                <a:t>CMD …</a:t>
              </a:r>
              <a:endParaRPr lang="ko-KR" altLang="en-US" sz="1600" dirty="0">
                <a:solidFill>
                  <a:schemeClr val="tx1"/>
                </a:solidFill>
                <a:latin typeface="Noto Sans CJK KR Bold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37889" y="6087404"/>
            <a:ext cx="27003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Noto Sans" charset="0"/>
                <a:ea typeface="Noto Sans" charset="0"/>
                <a:cs typeface="Noto Sans" charset="0"/>
              </a:rPr>
              <a:t>DockerFile</a:t>
            </a:r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 </a:t>
            </a:r>
            <a:endParaRPr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23" name="직선 화살표 연결선 22"/>
          <p:cNvCxnSpPr>
            <a:stCxn id="10" idx="6"/>
            <a:endCxn id="9" idx="1"/>
          </p:cNvCxnSpPr>
          <p:nvPr/>
        </p:nvCxnSpPr>
        <p:spPr>
          <a:xfrm>
            <a:off x="2374124" y="2441280"/>
            <a:ext cx="1790853" cy="7080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0" idx="6"/>
            <a:endCxn id="9" idx="3"/>
          </p:cNvCxnSpPr>
          <p:nvPr/>
        </p:nvCxnSpPr>
        <p:spPr>
          <a:xfrm flipV="1">
            <a:off x="2403952" y="4517906"/>
            <a:ext cx="1761025" cy="6207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37009" y="2299747"/>
            <a:ext cx="270030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B0F0"/>
                </a:solidFill>
                <a:latin typeface="Noto Sans CJK KR Bold"/>
              </a:rPr>
              <a:t>Docker</a:t>
            </a:r>
          </a:p>
          <a:p>
            <a:pPr algn="ctr"/>
            <a:r>
              <a:rPr lang="en-US" altLang="ko-KR" sz="1200" b="1" dirty="0" smtClean="0">
                <a:solidFill>
                  <a:srgbClr val="00B0F0"/>
                </a:solidFill>
                <a:latin typeface="Noto Sans CJK KR Bold"/>
              </a:rPr>
              <a:t> Build</a:t>
            </a:r>
            <a:endParaRPr lang="ko-KR" altLang="en-US" sz="1200" b="1" dirty="0">
              <a:solidFill>
                <a:srgbClr val="00B0F0"/>
              </a:solidFill>
              <a:latin typeface="Noto Sans CJK KR Bold"/>
            </a:endParaRPr>
          </a:p>
        </p:txBody>
      </p:sp>
      <p:cxnSp>
        <p:nvCxnSpPr>
          <p:cNvPr id="26" name="직선 화살표 연결선 25"/>
          <p:cNvCxnSpPr>
            <a:stCxn id="9" idx="6"/>
            <a:endCxn id="8" idx="2"/>
          </p:cNvCxnSpPr>
          <p:nvPr/>
        </p:nvCxnSpPr>
        <p:spPr>
          <a:xfrm flipV="1">
            <a:off x="5824469" y="3823020"/>
            <a:ext cx="1263322" cy="106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88716" y="3876142"/>
            <a:ext cx="1947627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B0F0"/>
                </a:solidFill>
                <a:latin typeface="Noto Sans CJK KR Bold"/>
              </a:rPr>
              <a:t>Docker</a:t>
            </a:r>
          </a:p>
          <a:p>
            <a:pPr algn="ctr"/>
            <a:r>
              <a:rPr lang="en-US" altLang="ko-KR" sz="1200" b="1" dirty="0" smtClean="0">
                <a:solidFill>
                  <a:srgbClr val="00B0F0"/>
                </a:solidFill>
                <a:latin typeface="Noto Sans CJK KR Bold"/>
              </a:rPr>
              <a:t> Run</a:t>
            </a:r>
            <a:endParaRPr lang="ko-KR" altLang="en-US" sz="1200" b="1" dirty="0">
              <a:solidFill>
                <a:srgbClr val="00B0F0"/>
              </a:solidFill>
              <a:latin typeface="Noto Sans CJK KR Bold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7087791" y="2594145"/>
            <a:ext cx="2322258" cy="2457749"/>
            <a:chOff x="7381130" y="2299195"/>
            <a:chExt cx="2322258" cy="2457749"/>
          </a:xfrm>
        </p:grpSpPr>
        <p:sp>
          <p:nvSpPr>
            <p:cNvPr id="8" name="타원 7"/>
            <p:cNvSpPr/>
            <p:nvPr/>
          </p:nvSpPr>
          <p:spPr>
            <a:xfrm>
              <a:off x="7381130" y="2299195"/>
              <a:ext cx="2322258" cy="24577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7716307" y="2718056"/>
              <a:ext cx="1651904" cy="1620027"/>
              <a:chOff x="7716307" y="2718056"/>
              <a:chExt cx="1651904" cy="1620027"/>
            </a:xfrm>
          </p:grpSpPr>
          <p:sp>
            <p:nvSpPr>
              <p:cNvPr id="29" name="정육면체 28"/>
              <p:cNvSpPr/>
              <p:nvPr/>
            </p:nvSpPr>
            <p:spPr>
              <a:xfrm>
                <a:off x="7716307" y="3798083"/>
                <a:ext cx="1651904" cy="540000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lvl="0" algn="ctr" fontAlgn="base" latinLnBrk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1000" b="1" kern="0" dirty="0">
                    <a:solidFill>
                      <a:prstClr val="black"/>
                    </a:solidFill>
                    <a:latin typeface="Noto Sans" charset="0"/>
                    <a:ea typeface="Noto Sans" charset="0"/>
                    <a:cs typeface="Noto Sans" charset="0"/>
                  </a:rPr>
                  <a:t>Runtime(JDK1.8)</a:t>
                </a:r>
              </a:p>
            </p:txBody>
          </p:sp>
          <p:sp>
            <p:nvSpPr>
              <p:cNvPr id="30" name="정육면체 29"/>
              <p:cNvSpPr/>
              <p:nvPr/>
            </p:nvSpPr>
            <p:spPr>
              <a:xfrm>
                <a:off x="7716307" y="3258069"/>
                <a:ext cx="1651904" cy="540000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oto Sans" charset="0"/>
                    <a:ea typeface="Noto Sans" charset="0"/>
                    <a:cs typeface="Noto Sans" charset="0"/>
                  </a:rPr>
                  <a:t>Tomcat</a:t>
                </a:r>
                <a:r>
                  <a:rPr kumimoji="1" lang="en-US" altLang="ko-KR" sz="1000" b="1" kern="0" noProof="0" dirty="0">
                    <a:solidFill>
                      <a:prstClr val="black"/>
                    </a:solidFill>
                    <a:latin typeface="Noto Sans" charset="0"/>
                    <a:ea typeface="Noto Sans" charset="0"/>
                    <a:cs typeface="Noto Sans" charset="0"/>
                  </a:rPr>
                  <a:t> </a:t>
                </a:r>
                <a:r>
                  <a:rPr kumimoji="1" lang="en-US" altLang="ko-KR" sz="1000" b="1" kern="0" dirty="0" smtClean="0">
                    <a:solidFill>
                      <a:prstClr val="black"/>
                    </a:solidFill>
                    <a:latin typeface="Noto Sans" charset="0"/>
                    <a:ea typeface="Noto Sans" charset="0"/>
                    <a:cs typeface="Noto Sans" charset="0"/>
                  </a:rPr>
                  <a:t>8  </a:t>
                </a:r>
                <a:endParaRPr kumimoji="1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charset="0"/>
                  <a:ea typeface="Noto Sans" charset="0"/>
                  <a:cs typeface="Noto Sans" charset="0"/>
                </a:endParaRPr>
              </a:p>
            </p:txBody>
          </p:sp>
          <p:sp>
            <p:nvSpPr>
              <p:cNvPr id="31" name="정육면체 30"/>
              <p:cNvSpPr/>
              <p:nvPr/>
            </p:nvSpPr>
            <p:spPr>
              <a:xfrm>
                <a:off x="7716307" y="2718056"/>
                <a:ext cx="1651904" cy="540000"/>
              </a:xfrm>
              <a:prstGeom prst="cube">
                <a:avLst/>
              </a:prstGeom>
              <a:solidFill>
                <a:srgbClr val="4BACC6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oto Sans" charset="0"/>
                    <a:ea typeface="Noto Sans" charset="0"/>
                    <a:cs typeface="Noto Sans" charset="0"/>
                  </a:rPr>
                  <a:t>App(WAR)</a:t>
                </a:r>
                <a:endParaRPr kumimoji="1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" charset="0"/>
                  <a:ea typeface="Noto Sans" charset="0"/>
                  <a:cs typeface="Noto Sans" charset="0"/>
                </a:endParaRPr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6852077" y="5100712"/>
            <a:ext cx="270030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Runni</a:t>
            </a:r>
            <a:r>
              <a:rPr lang="en-US" altLang="ko-KR" dirty="0">
                <a:latin typeface="Noto Sans" charset="0"/>
                <a:ea typeface="Noto Sans" charset="0"/>
                <a:cs typeface="Noto Sans" charset="0"/>
              </a:rPr>
              <a:t>n</a:t>
            </a:r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g </a:t>
            </a:r>
          </a:p>
          <a:p>
            <a:pPr algn="ctr"/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Container </a:t>
            </a:r>
            <a:endParaRPr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60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358660" y="476410"/>
            <a:ext cx="9211018" cy="389698"/>
          </a:xfrm>
        </p:spPr>
        <p:txBody>
          <a:bodyPr vert="horz" lIns="0" tIns="45720" rIns="0" bIns="45720" rtlCol="0" anchor="ctr" anchorCtr="0">
            <a:noAutofit/>
          </a:bodyPr>
          <a:lstStyle/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sz="1600" b="1" dirty="0" smtClean="0">
                <a:latin typeface="Noto Sans" charset="0"/>
                <a:ea typeface="Noto Sans" charset="0"/>
                <a:cs typeface="Noto Sans" charset="0"/>
              </a:rPr>
              <a:t>2.2.1. Cloud Ready : </a:t>
            </a:r>
            <a:r>
              <a:rPr lang="en-US" altLang="ko-KR" sz="1600" b="1" dirty="0" err="1" smtClean="0">
                <a:latin typeface="Noto Sans" charset="0"/>
                <a:ea typeface="Noto Sans" charset="0"/>
                <a:cs typeface="Noto Sans" charset="0"/>
              </a:rPr>
              <a:t>Replatforming</a:t>
            </a:r>
            <a:endParaRPr lang="ko-KR" altLang="en-US" sz="1600" b="1" dirty="0">
              <a:latin typeface="Noto Sans" charset="0"/>
              <a:ea typeface="Noto Sans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068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b="1" dirty="0">
                <a:latin typeface="Noto Sans" charset="0"/>
                <a:ea typeface="Noto Sans" charset="0"/>
                <a:cs typeface="Noto Sans" charset="0"/>
              </a:rPr>
              <a:t>클라우드 애플리케이션 유형별 개발 가이드</a:t>
            </a:r>
            <a:endParaRPr lang="ko-KR" altLang="cs-CZ" b="1" dirty="0">
              <a:latin typeface="Noto Sans" charset="0"/>
              <a:ea typeface="Noto Sans" charset="0"/>
              <a:cs typeface="Noto Sans" charset="0"/>
            </a:endParaRPr>
          </a:p>
          <a:p>
            <a:endParaRPr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ko-KR" smtClean="0">
                <a:latin typeface="Noto Sans" charset="0"/>
                <a:ea typeface="Noto Sans" charset="0"/>
                <a:cs typeface="Noto Sans" charset="0"/>
              </a:rPr>
              <a:t>Copyrightⓒ2018 by SK CLOUDZ LABS All rights reserved.</a:t>
            </a:r>
            <a:endParaRPr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0760" y="3356992"/>
            <a:ext cx="93121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b="1" dirty="0" smtClean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539774" y="2068022"/>
            <a:ext cx="8409670" cy="1290329"/>
          </a:xfrm>
          <a:prstGeom prst="roundRect">
            <a:avLst>
              <a:gd name="adj" fmla="val 7241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sz="1400" dirty="0" smtClean="0">
                <a:latin typeface="Noto Sans" charset="0"/>
                <a:ea typeface="Noto Sans" charset="0"/>
                <a:cs typeface="Noto Sans" charset="0"/>
              </a:rPr>
              <a:t>로컬 파일 시스템 사용 여부 확인</a:t>
            </a:r>
            <a:endParaRPr lang="en-US" altLang="ko-KR" sz="1400" dirty="0" smtClean="0">
              <a:latin typeface="Noto Sans" charset="0"/>
              <a:ea typeface="Noto Sans" charset="0"/>
              <a:cs typeface="Noto Sans" charset="0"/>
            </a:endParaRP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ko-KR" altLang="en-US" sz="1200" dirty="0" smtClean="0">
                <a:latin typeface="Noto Sans" charset="0"/>
                <a:ea typeface="Noto Sans" charset="0"/>
                <a:cs typeface="Noto Sans" charset="0"/>
              </a:rPr>
              <a:t>임시 </a:t>
            </a:r>
            <a:r>
              <a:rPr lang="en-US" altLang="ko-KR" sz="1200" dirty="0" err="1" smtClean="0">
                <a:latin typeface="Noto Sans" charset="0"/>
                <a:ea typeface="Noto Sans" charset="0"/>
                <a:cs typeface="Noto Sans" charset="0"/>
              </a:rPr>
              <a:t>파일이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altLang="ko-KR" sz="1200" dirty="0" err="1" smtClean="0">
                <a:latin typeface="Noto Sans" charset="0"/>
                <a:ea typeface="Noto Sans" charset="0"/>
                <a:cs typeface="Noto Sans" charset="0"/>
              </a:rPr>
              <a:t>아닌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altLang="ko-KR" sz="1200" dirty="0" err="1" smtClean="0">
                <a:latin typeface="Noto Sans" charset="0"/>
                <a:ea typeface="Noto Sans" charset="0"/>
                <a:cs typeface="Noto Sans" charset="0"/>
              </a:rPr>
              <a:t>영구적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altLang="ko-KR" sz="1200" dirty="0" err="1" smtClean="0">
                <a:latin typeface="Noto Sans" charset="0"/>
                <a:ea typeface="Noto Sans" charset="0"/>
                <a:cs typeface="Noto Sans" charset="0"/>
              </a:rPr>
              <a:t>파일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altLang="ko-KR" sz="1200" dirty="0" err="1" smtClean="0">
                <a:latin typeface="Noto Sans" charset="0"/>
                <a:ea typeface="Noto Sans" charset="0"/>
                <a:cs typeface="Noto Sans" charset="0"/>
              </a:rPr>
              <a:t>시스템을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altLang="ko-KR" sz="1200" dirty="0" err="1" smtClean="0">
                <a:latin typeface="Noto Sans" charset="0"/>
                <a:ea typeface="Noto Sans" charset="0"/>
                <a:cs typeface="Noto Sans" charset="0"/>
              </a:rPr>
              <a:t>사용하는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altLang="ko-KR" sz="1200" dirty="0" err="1" smtClean="0">
                <a:latin typeface="Noto Sans" charset="0"/>
                <a:ea typeface="Noto Sans" charset="0"/>
                <a:cs typeface="Noto Sans" charset="0"/>
              </a:rPr>
              <a:t>경우</a:t>
            </a:r>
            <a:r>
              <a:rPr lang="en-US" altLang="ko-KR" sz="1200" dirty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Object </a:t>
            </a:r>
            <a:r>
              <a:rPr lang="en-US" altLang="ko-KR" sz="1200" dirty="0" err="1" smtClean="0">
                <a:latin typeface="Noto Sans" charset="0"/>
                <a:ea typeface="Noto Sans" charset="0"/>
                <a:cs typeface="Noto Sans" charset="0"/>
              </a:rPr>
              <a:t>Storage같은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altLang="ko-KR" sz="1200" dirty="0" err="1" smtClean="0">
                <a:latin typeface="Noto Sans" charset="0"/>
                <a:ea typeface="Noto Sans" charset="0"/>
                <a:cs typeface="Noto Sans" charset="0"/>
              </a:rPr>
              <a:t>외부</a:t>
            </a:r>
            <a:r>
              <a:rPr lang="en-US" altLang="ko-KR" sz="1200" dirty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altLang="ko-KR" sz="1200" dirty="0" err="1" smtClean="0">
                <a:latin typeface="Noto Sans" charset="0"/>
                <a:ea typeface="Noto Sans" charset="0"/>
                <a:cs typeface="Noto Sans" charset="0"/>
              </a:rPr>
              <a:t>서비스를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altLang="ko-KR" sz="1200" dirty="0" err="1" smtClean="0">
                <a:latin typeface="Noto Sans" charset="0"/>
                <a:ea typeface="Noto Sans" charset="0"/>
                <a:cs typeface="Noto Sans" charset="0"/>
              </a:rPr>
              <a:t>사용</a:t>
            </a:r>
            <a:endParaRPr lang="en-US" altLang="ko-KR" sz="1200" dirty="0">
              <a:latin typeface="Noto Sans" charset="0"/>
              <a:ea typeface="Noto Sans" charset="0"/>
              <a:cs typeface="Noto Sans" charset="0"/>
            </a:endParaRP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ko-KR" altLang="en-US" sz="1200" dirty="0" smtClean="0">
                <a:latin typeface="Noto Sans" charset="0"/>
                <a:ea typeface="Noto Sans" charset="0"/>
                <a:cs typeface="Noto Sans" charset="0"/>
              </a:rPr>
              <a:t>외부</a:t>
            </a:r>
            <a:r>
              <a:rPr lang="en-US" altLang="ko-KR" sz="1200" dirty="0" err="1" smtClean="0">
                <a:latin typeface="Noto Sans" charset="0"/>
                <a:ea typeface="Noto Sans" charset="0"/>
                <a:cs typeface="Noto Sans" charset="0"/>
              </a:rPr>
              <a:t>서비스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altLang="ko-KR" sz="1200" dirty="0" err="1" smtClean="0">
                <a:latin typeface="Noto Sans" charset="0"/>
                <a:ea typeface="Noto Sans" charset="0"/>
                <a:cs typeface="Noto Sans" charset="0"/>
              </a:rPr>
              <a:t>사용을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altLang="ko-KR" sz="1200" dirty="0" err="1" smtClean="0">
                <a:latin typeface="Noto Sans" charset="0"/>
                <a:ea typeface="Noto Sans" charset="0"/>
                <a:cs typeface="Noto Sans" charset="0"/>
              </a:rPr>
              <a:t>위해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  </a:t>
            </a:r>
            <a:r>
              <a:rPr lang="ko-KR" altLang="en-US" sz="1200" dirty="0" smtClean="0">
                <a:latin typeface="Noto Sans" charset="0"/>
                <a:ea typeface="Noto Sans" charset="0"/>
                <a:cs typeface="Noto Sans" charset="0"/>
              </a:rPr>
              <a:t>파일 사용 로직에 대한 소스 변경 필요</a:t>
            </a:r>
            <a:endParaRPr lang="en-US" altLang="ko-KR" sz="1600" dirty="0">
              <a:latin typeface="Noto Sans" charset="0"/>
              <a:ea typeface="Noto Sans" charset="0"/>
              <a:cs typeface="Noto Sans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altLang="ko-KR" sz="1600" dirty="0" smtClean="0">
              <a:solidFill>
                <a:srgbClr val="000000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</a:pPr>
            <a:endParaRPr lang="en-US" altLang="ko-KR" sz="1600" dirty="0" smtClean="0">
              <a:solidFill>
                <a:srgbClr val="000000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539774" y="4456324"/>
            <a:ext cx="8405391" cy="1253611"/>
          </a:xfrm>
          <a:prstGeom prst="roundRect">
            <a:avLst>
              <a:gd name="adj" fmla="val 7241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sz="1400" dirty="0" smtClean="0">
                <a:latin typeface="Noto Sans" charset="0"/>
                <a:ea typeface="Noto Sans" charset="0"/>
                <a:cs typeface="Noto Sans" charset="0"/>
              </a:rPr>
              <a:t>기존 시스템의 로그 파일 생성 여부 확인</a:t>
            </a:r>
            <a:endParaRPr lang="en-US" altLang="ko-KR" sz="1400" dirty="0" smtClean="0">
              <a:latin typeface="Noto Sans" charset="0"/>
              <a:ea typeface="Noto Sans" charset="0"/>
              <a:cs typeface="Noto Sans" charset="0"/>
            </a:endParaRP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en-US" altLang="ko-KR" sz="1200" dirty="0" err="1" smtClean="0">
                <a:latin typeface="Noto Sans" charset="0"/>
                <a:ea typeface="Noto Sans" charset="0"/>
                <a:cs typeface="Noto Sans" charset="0"/>
              </a:rPr>
              <a:t>파일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altLang="ko-KR" sz="1200" dirty="0" err="1" smtClean="0">
                <a:latin typeface="Noto Sans" charset="0"/>
                <a:ea typeface="Noto Sans" charset="0"/>
                <a:cs typeface="Noto Sans" charset="0"/>
              </a:rPr>
              <a:t>로그</a:t>
            </a:r>
            <a:r>
              <a:rPr lang="ko-KR" altLang="en-US" sz="1200" dirty="0" smtClean="0">
                <a:latin typeface="Noto Sans" charset="0"/>
                <a:ea typeface="Noto Sans" charset="0"/>
                <a:cs typeface="Noto Sans" charset="0"/>
              </a:rPr>
              <a:t>를 사용하는 경우 </a:t>
            </a:r>
            <a:r>
              <a:rPr lang="en-US" altLang="ko-KR" sz="1200" dirty="0" err="1" smtClean="0">
                <a:latin typeface="Noto Sans" charset="0"/>
                <a:ea typeface="Noto Sans" charset="0"/>
                <a:cs typeface="Noto Sans" charset="0"/>
              </a:rPr>
              <a:t>console로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 로그를 출력하도록 변경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ELK,</a:t>
            </a:r>
            <a:r>
              <a:rPr lang="ko-KR" altLang="en-US" sz="1200" dirty="0" smtClean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altLang="ko-KR" sz="1200" dirty="0" err="1" smtClean="0">
                <a:latin typeface="Noto Sans" charset="0"/>
                <a:ea typeface="Noto Sans" charset="0"/>
                <a:cs typeface="Noto Sans" charset="0"/>
              </a:rPr>
              <a:t>EFK와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 같은 외부 서비스를 통해 로그를 수집, 저장함</a:t>
            </a:r>
            <a:endParaRPr lang="ko-KR" altLang="en-US" sz="1600" dirty="0">
              <a:latin typeface="Noto Sans" charset="0"/>
              <a:ea typeface="Noto Sans" charset="0"/>
              <a:cs typeface="Noto Sans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ko-KR" altLang="en-US" sz="1600" dirty="0">
              <a:latin typeface="Noto Sans" charset="0"/>
              <a:ea typeface="Noto Sans" charset="0"/>
              <a:cs typeface="Noto Sans" charset="0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altLang="ko-KR" sz="1600" dirty="0" smtClean="0">
              <a:solidFill>
                <a:srgbClr val="000000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</a:pPr>
            <a:endParaRPr lang="en-US" altLang="ko-KR" sz="1600" dirty="0" smtClean="0">
              <a:solidFill>
                <a:srgbClr val="000000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416496" y="1707660"/>
            <a:ext cx="2115411" cy="3603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000" b="1" kern="1200" dirty="0">
                <a:solidFill>
                  <a:srgbClr val="1D116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</a:lstStyle>
          <a:p>
            <a:pPr lvl="0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파일</a:t>
            </a:r>
            <a:endParaRPr lang="ko-KR" altLang="en-US" sz="1800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416496" y="4105173"/>
            <a:ext cx="1827379" cy="3603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000" b="1" kern="1200" dirty="0">
                <a:solidFill>
                  <a:srgbClr val="1D116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</a:lstStyle>
          <a:p>
            <a:pPr lvl="0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로그</a:t>
            </a:r>
            <a:endParaRPr lang="ko-KR" altLang="en-US" sz="1800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358660" y="476410"/>
            <a:ext cx="9211018" cy="389698"/>
          </a:xfrm>
        </p:spPr>
        <p:txBody>
          <a:bodyPr vert="horz" lIns="0" tIns="45720" rIns="0" bIns="45720" rtlCol="0" anchor="ctr" anchorCtr="0">
            <a:noAutofit/>
          </a:bodyPr>
          <a:lstStyle/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sz="1600" b="1" dirty="0" smtClean="0">
                <a:latin typeface="Noto Sans" charset="0"/>
                <a:ea typeface="Noto Sans" charset="0"/>
                <a:cs typeface="Noto Sans" charset="0"/>
              </a:rPr>
              <a:t>2.2.1. Cloud Ready : </a:t>
            </a:r>
            <a:r>
              <a:rPr lang="en-US" altLang="ko-KR" sz="1600" b="1" dirty="0" err="1" smtClean="0">
                <a:latin typeface="Noto Sans" charset="0"/>
                <a:ea typeface="Noto Sans" charset="0"/>
                <a:cs typeface="Noto Sans" charset="0"/>
              </a:rPr>
              <a:t>Replatforming</a:t>
            </a:r>
            <a:endParaRPr lang="ko-KR" altLang="en-US" sz="1600" b="1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0" name="텍스트 개체 틀 1"/>
          <p:cNvSpPr>
            <a:spLocks noGrp="1"/>
          </p:cNvSpPr>
          <p:nvPr>
            <p:ph type="body" sz="quarter" idx="19"/>
          </p:nvPr>
        </p:nvSpPr>
        <p:spPr>
          <a:xfrm>
            <a:off x="344488" y="800708"/>
            <a:ext cx="9225189" cy="576064"/>
          </a:xfrm>
        </p:spPr>
        <p:txBody>
          <a:bodyPr/>
          <a:lstStyle/>
          <a:p>
            <a:pPr marL="0" lvl="1" indent="0" fontAlgn="base" latinLnBrk="0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sz="1200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 </a:t>
            </a:r>
            <a:r>
              <a:rPr lang="ko-KR" altLang="en-US" sz="1200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파일을 저장하는 </a:t>
            </a:r>
            <a:r>
              <a:rPr lang="ko-KR" altLang="en-US" sz="120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로직이 있을</a:t>
            </a:r>
            <a:r>
              <a:rPr lang="en-US" altLang="ko-KR" sz="120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경우</a:t>
            </a:r>
            <a:r>
              <a:rPr lang="en-US" altLang="ko-KR" sz="120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애플리케이션 </a:t>
            </a:r>
            <a:r>
              <a:rPr lang="ko-KR" altLang="en-US" sz="120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외부 서비스를 활용 하도록 수정해야 한다</a:t>
            </a:r>
            <a:r>
              <a:rPr lang="en-US" altLang="ko-KR" sz="120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.   </a:t>
            </a:r>
          </a:p>
          <a:p>
            <a:pPr marL="0" lvl="1" indent="0" fontAlgn="base" latinLnBrk="0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sz="120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(</a:t>
            </a:r>
            <a:r>
              <a:rPr lang="en-US" altLang="ko-KR" sz="1200" b="1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Cloud</a:t>
            </a:r>
            <a:r>
              <a:rPr lang="ko-KR" altLang="en-US" sz="120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에서 애플리케이션 재 배포시 컨테이너 재 생성 으로 저장된 파일 초기화 됨</a:t>
            </a:r>
            <a:r>
              <a:rPr lang="en-US" altLang="ko-KR" sz="1200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)</a:t>
            </a:r>
            <a:endParaRPr lang="en-US" altLang="ko-KR" sz="120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94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84600" lvl="1" indent="0">
              <a:buNone/>
            </a:pPr>
            <a:endParaRPr lang="en-US" altLang="ko-KR" sz="1200" dirty="0" smtClean="0">
              <a:solidFill>
                <a:schemeClr val="bg2">
                  <a:lumMod val="50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Times New Roman" pitchFamily="18" charset="0"/>
            </a:endParaRPr>
          </a:p>
          <a:p>
            <a:pPr marL="84600" lvl="1" indent="0">
              <a:buNone/>
            </a:pPr>
            <a:r>
              <a:rPr lang="en-US" altLang="ko-KR" sz="1200" dirty="0" smtClean="0">
                <a:solidFill>
                  <a:schemeClr val="bg1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Cloud </a:t>
            </a:r>
            <a:r>
              <a:rPr lang="en-US" altLang="ko-KR" sz="1200" dirty="0">
                <a:solidFill>
                  <a:schemeClr val="bg1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Friendly </a:t>
            </a:r>
            <a:r>
              <a:rPr lang="ko-KR" altLang="en-US" sz="1200" dirty="0">
                <a:solidFill>
                  <a:schemeClr val="bg1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수준의 애플리케이션으로 전환 시 고려사항을 가이드 한다</a:t>
            </a:r>
            <a:r>
              <a:rPr lang="en-US" altLang="ko-KR" sz="1200" dirty="0">
                <a:solidFill>
                  <a:schemeClr val="bg1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b="1" dirty="0">
                <a:latin typeface="Noto Sans" charset="0"/>
                <a:ea typeface="Noto Sans" charset="0"/>
                <a:cs typeface="Noto Sans" charset="0"/>
              </a:rPr>
              <a:t>클라우드 애플리케이션 유형별 개발 가이드</a:t>
            </a:r>
            <a:endParaRPr lang="ko-KR" altLang="cs-CZ" b="1" dirty="0">
              <a:latin typeface="Noto Sans" charset="0"/>
              <a:ea typeface="Noto Sans" charset="0"/>
              <a:cs typeface="Noto Sans" charset="0"/>
            </a:endParaRPr>
          </a:p>
          <a:p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ko-KR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5087950" y="1470394"/>
            <a:ext cx="4545000" cy="1670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190" tIns="39594" rIns="79190" bIns="39594" anchor="t" anchorCtr="0"/>
          <a:lstStyle>
            <a:defPPr>
              <a:defRPr lang="ko-KR"/>
            </a:defPPr>
            <a:lvl1pPr defTabSz="914400" latinLnBrk="0">
              <a:lnSpc>
                <a:spcPct val="130000"/>
              </a:lnSpc>
              <a:defRPr sz="1800">
                <a:solidFill>
                  <a:srgbClr val="4C6C9C"/>
                </a:solidFill>
                <a:latin typeface="Cambria" panose="02040503050406030204" pitchFamily="18" charset="0"/>
                <a:cs typeface="Times New Roman" panose="02020603050405020304" pitchFamily="18" charset="0"/>
              </a:defRPr>
            </a:lvl1pPr>
          </a:lstStyle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ko-KR" altLang="en-US" sz="1300" dirty="0">
              <a:solidFill>
                <a:srgbClr val="00000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4679951" y="1535217"/>
            <a:ext cx="4845558" cy="4718979"/>
          </a:xfrm>
          <a:prstGeom prst="roundRect">
            <a:avLst>
              <a:gd name="adj" fmla="val 7241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400" b="1" dirty="0" smtClean="0">
                <a:solidFill>
                  <a:prstClr val="black"/>
                </a:solidFill>
                <a:latin typeface="Noto Sans" charset="0"/>
                <a:ea typeface="Noto Sans" charset="0"/>
                <a:cs typeface="Noto Sans" charset="0"/>
              </a:rPr>
              <a:t>Goal </a:t>
            </a:r>
            <a:r>
              <a:rPr lang="en-US" altLang="ko-KR" sz="1400" b="1" dirty="0">
                <a:solidFill>
                  <a:prstClr val="black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endParaRPr lang="en-US" altLang="ko-KR" sz="1400" b="1" dirty="0" smtClean="0">
              <a:solidFill>
                <a:prstClr val="black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sz="1400" b="1" dirty="0" err="1" smtClean="0">
                <a:solidFill>
                  <a:prstClr val="black"/>
                </a:solidFill>
                <a:latin typeface="Noto Sans" charset="0"/>
                <a:ea typeface="Noto Sans" charset="0"/>
                <a:cs typeface="Noto Sans" charset="0"/>
              </a:rPr>
              <a:t>클라우드의</a:t>
            </a:r>
            <a:r>
              <a:rPr lang="ko-KR" altLang="en-US" sz="1400" b="1" dirty="0" smtClean="0">
                <a:solidFill>
                  <a:prstClr val="black"/>
                </a:solidFill>
                <a:latin typeface="Noto Sans" charset="0"/>
                <a:ea typeface="Noto Sans" charset="0"/>
                <a:cs typeface="Noto Sans" charset="0"/>
              </a:rPr>
              <a:t> 장점을 활용 할 수 있는 애플리케이션 배포 </a:t>
            </a:r>
            <a:endParaRPr lang="en-US" altLang="ko-KR" sz="1400" b="1" dirty="0" smtClean="0">
              <a:solidFill>
                <a:prstClr val="black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400" b="1" dirty="0" err="1" smtClean="0">
                <a:solidFill>
                  <a:prstClr val="black"/>
                </a:solidFill>
                <a:latin typeface="Noto Sans" charset="0"/>
                <a:ea typeface="Noto Sans" charset="0"/>
                <a:cs typeface="Noto Sans" charset="0"/>
              </a:rPr>
              <a:t>목차</a:t>
            </a:r>
            <a:r>
              <a:rPr lang="en-US" altLang="ko-KR" sz="1400" b="1" dirty="0" smtClean="0">
                <a:solidFill>
                  <a:prstClr val="black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solidFill>
                  <a:prstClr val="black"/>
                </a:solidFill>
                <a:latin typeface="Noto Sans" charset="0"/>
                <a:ea typeface="Noto Sans" charset="0"/>
                <a:cs typeface="Noto Sans" charset="0"/>
              </a:rPr>
              <a:t>Scalability 확보를 위한</a:t>
            </a:r>
            <a:r>
              <a:rPr lang="en-US" altLang="ko-KR" sz="1200" dirty="0">
                <a:solidFill>
                  <a:prstClr val="black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Noto Sans" charset="0"/>
                <a:ea typeface="Noto Sans" charset="0"/>
                <a:cs typeface="Noto Sans" charset="0"/>
              </a:rPr>
              <a:t>애플리케이션 Refactoring 고려사항  </a:t>
            </a:r>
            <a:endParaRPr lang="en-US" altLang="ko-KR" sz="1200" dirty="0">
              <a:solidFill>
                <a:prstClr val="black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prstClr val="black"/>
                </a:solidFill>
                <a:latin typeface="Noto Sans" charset="0"/>
                <a:ea typeface="Noto Sans" charset="0"/>
                <a:cs typeface="Noto Sans" charset="0"/>
              </a:rPr>
              <a:t>새로운 환경이나</a:t>
            </a:r>
            <a:r>
              <a:rPr lang="en-US" altLang="ko-KR" sz="1200" dirty="0" smtClean="0">
                <a:solidFill>
                  <a:prstClr val="black"/>
                </a:solidFill>
                <a:latin typeface="Noto Sans" charset="0"/>
                <a:ea typeface="Noto Sans" charset="0"/>
                <a:cs typeface="Noto Sans" charset="0"/>
              </a:rPr>
              <a:t>, </a:t>
            </a:r>
            <a:r>
              <a:rPr lang="en-US" altLang="ko-KR" sz="1200" dirty="0" err="1" smtClean="0">
                <a:solidFill>
                  <a:prstClr val="black"/>
                </a:solidFill>
                <a:latin typeface="Noto Sans" charset="0"/>
                <a:ea typeface="Noto Sans" charset="0"/>
                <a:cs typeface="Noto Sans" charset="0"/>
              </a:rPr>
              <a:t>새로운</a:t>
            </a:r>
            <a:r>
              <a:rPr lang="en-US" altLang="ko-KR" sz="1200" dirty="0" smtClean="0">
                <a:solidFill>
                  <a:prstClr val="black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altLang="ko-KR" sz="1200" dirty="0" err="1" smtClean="0">
                <a:solidFill>
                  <a:prstClr val="black"/>
                </a:solidFill>
                <a:latin typeface="Noto Sans" charset="0"/>
                <a:ea typeface="Noto Sans" charset="0"/>
                <a:cs typeface="Noto Sans" charset="0"/>
              </a:rPr>
              <a:t>개발자가</a:t>
            </a:r>
            <a:r>
              <a:rPr lang="en-US" altLang="ko-KR" sz="1200" dirty="0" smtClean="0">
                <a:solidFill>
                  <a:prstClr val="black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altLang="ko-KR" sz="1200" dirty="0" err="1" smtClean="0">
                <a:solidFill>
                  <a:prstClr val="black"/>
                </a:solidFill>
                <a:latin typeface="Noto Sans" charset="0"/>
                <a:ea typeface="Noto Sans" charset="0"/>
                <a:cs typeface="Noto Sans" charset="0"/>
              </a:rPr>
              <a:t>빠르게</a:t>
            </a:r>
            <a:r>
              <a:rPr lang="en-US" altLang="ko-KR" sz="1200" dirty="0" smtClean="0">
                <a:solidFill>
                  <a:prstClr val="black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altLang="ko-KR" sz="1200" dirty="0" err="1" smtClean="0">
                <a:solidFill>
                  <a:prstClr val="black"/>
                </a:solidFill>
                <a:latin typeface="Noto Sans" charset="0"/>
                <a:ea typeface="Noto Sans" charset="0"/>
                <a:cs typeface="Noto Sans" charset="0"/>
              </a:rPr>
              <a:t>개발에</a:t>
            </a:r>
            <a:r>
              <a:rPr lang="en-US" altLang="ko-KR" sz="1200" dirty="0" smtClean="0">
                <a:solidFill>
                  <a:prstClr val="black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altLang="ko-KR" sz="1200" dirty="0" err="1" smtClean="0">
                <a:solidFill>
                  <a:prstClr val="black"/>
                </a:solidFill>
                <a:latin typeface="Noto Sans" charset="0"/>
                <a:ea typeface="Noto Sans" charset="0"/>
                <a:cs typeface="Noto Sans" charset="0"/>
              </a:rPr>
              <a:t>투입될</a:t>
            </a:r>
            <a:r>
              <a:rPr lang="en-US" altLang="ko-KR" sz="1200" dirty="0" smtClean="0">
                <a:solidFill>
                  <a:prstClr val="black"/>
                </a:solidFill>
                <a:latin typeface="Noto Sans" charset="0"/>
                <a:ea typeface="Noto Sans" charset="0"/>
                <a:cs typeface="Noto Sans" charset="0"/>
              </a:rPr>
              <a:t> 수 </a:t>
            </a:r>
            <a:r>
              <a:rPr lang="en-US" altLang="ko-KR" sz="1200" dirty="0" err="1" smtClean="0">
                <a:solidFill>
                  <a:prstClr val="black"/>
                </a:solidFill>
                <a:latin typeface="Noto Sans" charset="0"/>
                <a:ea typeface="Noto Sans" charset="0"/>
                <a:cs typeface="Noto Sans" charset="0"/>
              </a:rPr>
              <a:t>있는</a:t>
            </a:r>
            <a:r>
              <a:rPr lang="en-US" altLang="ko-KR" sz="1200" dirty="0" smtClean="0">
                <a:solidFill>
                  <a:prstClr val="black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altLang="ko-KR" sz="1200" dirty="0" err="1" smtClean="0">
                <a:solidFill>
                  <a:prstClr val="black"/>
                </a:solidFill>
                <a:latin typeface="Noto Sans" charset="0"/>
                <a:ea typeface="Noto Sans" charset="0"/>
                <a:cs typeface="Noto Sans" charset="0"/>
              </a:rPr>
              <a:t>애플리케이션으로</a:t>
            </a:r>
            <a:r>
              <a:rPr lang="en-US" altLang="ko-KR" sz="1200" dirty="0" smtClean="0">
                <a:solidFill>
                  <a:prstClr val="black"/>
                </a:solidFill>
                <a:latin typeface="Noto Sans" charset="0"/>
                <a:ea typeface="Noto Sans" charset="0"/>
                <a:cs typeface="Noto Sans" charset="0"/>
              </a:rPr>
              <a:t> Refactoring </a:t>
            </a:r>
            <a:r>
              <a:rPr lang="en-US" altLang="ko-KR" sz="1200" dirty="0" err="1" smtClean="0">
                <a:solidFill>
                  <a:prstClr val="black"/>
                </a:solidFill>
                <a:latin typeface="Noto Sans" charset="0"/>
                <a:ea typeface="Noto Sans" charset="0"/>
                <a:cs typeface="Noto Sans" charset="0"/>
              </a:rPr>
              <a:t>고려</a:t>
            </a:r>
            <a:r>
              <a:rPr lang="ko-KR" altLang="en-US" sz="1200" dirty="0" smtClean="0">
                <a:solidFill>
                  <a:prstClr val="black"/>
                </a:solidFill>
                <a:latin typeface="Noto Sans" charset="0"/>
                <a:ea typeface="Noto Sans" charset="0"/>
                <a:cs typeface="Noto Sans" charset="0"/>
              </a:rPr>
              <a:t>사항 </a:t>
            </a:r>
            <a:endParaRPr lang="en-US" altLang="ko-KR" sz="1200" dirty="0" smtClean="0">
              <a:solidFill>
                <a:prstClr val="black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solidFill>
                  <a:prstClr val="black"/>
                </a:solidFill>
                <a:latin typeface="Noto Sans" charset="0"/>
                <a:ea typeface="Noto Sans" charset="0"/>
                <a:cs typeface="Noto Sans" charset="0"/>
              </a:rPr>
              <a:t>Configuration 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prstClr val="black"/>
                </a:solidFill>
                <a:latin typeface="Noto Sans" charset="0"/>
                <a:ea typeface="Noto Sans" charset="0"/>
                <a:cs typeface="Noto Sans" charset="0"/>
              </a:rPr>
              <a:t>의존성 관리 </a:t>
            </a:r>
            <a:endParaRPr lang="en-US" altLang="ko-KR" sz="1200" dirty="0" smtClean="0">
              <a:solidFill>
                <a:prstClr val="black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solidFill>
                  <a:prstClr val="black"/>
                </a:solidFill>
                <a:latin typeface="Noto Sans" charset="0"/>
                <a:ea typeface="Noto Sans" charset="0"/>
                <a:cs typeface="Noto Sans" charset="0"/>
              </a:rPr>
              <a:t> Backing </a:t>
            </a:r>
            <a:r>
              <a:rPr lang="en-US" altLang="ko-KR" sz="1200" dirty="0">
                <a:solidFill>
                  <a:prstClr val="black"/>
                </a:solidFill>
                <a:latin typeface="Noto Sans" charset="0"/>
                <a:ea typeface="Noto Sans" charset="0"/>
                <a:cs typeface="Noto Sans" charset="0"/>
              </a:rPr>
              <a:t>Service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prstClr val="black"/>
                </a:solidFill>
                <a:latin typeface="Noto Sans" charset="0"/>
                <a:ea typeface="Noto Sans" charset="0"/>
                <a:cs typeface="Noto Sans" charset="0"/>
              </a:rPr>
              <a:t>지속적인 배포를 위한 배포파이프라인 구성  </a:t>
            </a:r>
            <a:endParaRPr lang="en-US" altLang="ko-KR" sz="1200" dirty="0" smtClean="0">
              <a:solidFill>
                <a:prstClr val="black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solidFill>
                  <a:prstClr val="black"/>
                </a:solidFill>
                <a:latin typeface="Noto Sans" charset="0"/>
                <a:ea typeface="Noto Sans" charset="0"/>
                <a:cs typeface="Noto Sans" charset="0"/>
              </a:rPr>
              <a:t>CI/CD</a:t>
            </a:r>
            <a:r>
              <a:rPr lang="ko-KR" altLang="en-US" sz="1200" dirty="0" smtClean="0">
                <a:solidFill>
                  <a:prstClr val="black"/>
                </a:solidFill>
                <a:latin typeface="Noto Sans" charset="0"/>
                <a:ea typeface="Noto Sans" charset="0"/>
                <a:cs typeface="Noto Sans" charset="0"/>
              </a:rPr>
              <a:t>  </a:t>
            </a:r>
            <a:endParaRPr lang="en-US" altLang="ko-KR" sz="1200" dirty="0">
              <a:solidFill>
                <a:prstClr val="black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5048" y="4926751"/>
            <a:ext cx="2067312" cy="1016333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1200" dirty="0" smtClean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  <a:p>
            <a:pPr algn="ctr" eaLnBrk="0" latinLnBrk="0" hangingPunct="0"/>
            <a:endParaRPr lang="en-US" altLang="ko-KR" sz="1200" dirty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  <a:p>
            <a:pPr algn="ctr" eaLnBrk="0" latinLnBrk="0" hangingPunct="0"/>
            <a:r>
              <a:rPr lang="en-US" altLang="ko-KR" sz="12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On-Premise</a:t>
            </a:r>
            <a:endParaRPr lang="ko-KR" altLang="en-US" sz="1200" dirty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55048" y="3932361"/>
            <a:ext cx="2067312" cy="1016333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1200" dirty="0" smtClean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  <a:p>
            <a:pPr algn="ctr" eaLnBrk="0" latinLnBrk="0" hangingPunct="0"/>
            <a:r>
              <a:rPr lang="en-US" altLang="ko-KR" sz="1200" dirty="0">
                <a:latin typeface="Rix고딕 B" panose="02020603020101020101" pitchFamily="18" charset="-127"/>
                <a:ea typeface="Rix고딕 B" panose="02020603020101020101" pitchFamily="18" charset="-127"/>
              </a:rPr>
              <a:t>“Runs on Cloud</a:t>
            </a:r>
            <a:r>
              <a:rPr lang="en-US" altLang="ko-KR" sz="1200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”</a:t>
            </a:r>
            <a:endParaRPr lang="en-US" altLang="ko-KR" sz="1200" dirty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  <a:p>
            <a:pPr algn="ctr" eaLnBrk="0" latinLnBrk="0" hangingPunct="0"/>
            <a:endParaRPr lang="en-US" altLang="ko-KR" sz="1200" dirty="0" smtClean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  <a:p>
            <a:pPr algn="ctr" eaLnBrk="0" latinLnBrk="0" hangingPunct="0"/>
            <a:r>
              <a:rPr lang="en-US" altLang="ko-KR" sz="12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CLOUD READY</a:t>
            </a:r>
            <a:endParaRPr lang="ko-KR" altLang="en-US" sz="1200" dirty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55048" y="2924249"/>
            <a:ext cx="2067312" cy="101633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1200" dirty="0" smtClean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  <a:p>
            <a:r>
              <a:rPr lang="en-US" altLang="ko-KR" sz="12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sz="1200" b="1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   “</a:t>
            </a:r>
            <a:r>
              <a:rPr lang="en-US" altLang="ko-KR" sz="12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Runs </a:t>
            </a:r>
            <a:r>
              <a:rPr lang="en-US" altLang="ko-KR" sz="1200" b="1" dirty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Well</a:t>
            </a:r>
            <a:r>
              <a:rPr lang="en-US" altLang="ko-KR" sz="12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 on Cloud”</a:t>
            </a:r>
            <a:endParaRPr lang="ko-KR" altLang="en-US" sz="1200" b="1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algn="ctr" eaLnBrk="0" latinLnBrk="0" hangingPunct="0"/>
            <a:endParaRPr lang="en-US" altLang="ko-KR" sz="1200" dirty="0" smtClean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  <a:p>
            <a:pPr algn="ctr" eaLnBrk="0" latinLnBrk="0" hangingPunct="0"/>
            <a:r>
              <a:rPr lang="en-US" altLang="ko-KR" sz="1200" b="1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CLOUD FRIENDLY </a:t>
            </a:r>
            <a:endParaRPr lang="en-US" altLang="ko-KR" sz="1200" b="1" dirty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  <a:p>
            <a:pPr algn="ctr" eaLnBrk="0" latinLnBrk="0" hangingPunct="0"/>
            <a:endParaRPr lang="ko-KR" altLang="en-US" sz="1200" dirty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55048" y="1916137"/>
            <a:ext cx="2067312" cy="1016333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1200" dirty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  <a:p>
            <a:pPr algn="ctr" eaLnBrk="0" latinLnBrk="0" hangingPunct="0"/>
            <a:r>
              <a:rPr lang="en-US" altLang="ko-KR" sz="1200" dirty="0">
                <a:latin typeface="Rix고딕 B" panose="02020603020101020101" pitchFamily="18" charset="-127"/>
                <a:ea typeface="Rix고딕 B" panose="02020603020101020101" pitchFamily="18" charset="-127"/>
              </a:rPr>
              <a:t>“Runs </a:t>
            </a:r>
            <a:r>
              <a:rPr lang="en-US" altLang="ko-KR" sz="1200" dirty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Great</a:t>
            </a:r>
            <a:r>
              <a:rPr lang="en-US" altLang="ko-KR" sz="1200" dirty="0">
                <a:latin typeface="Rix고딕 B" panose="02020603020101020101" pitchFamily="18" charset="-127"/>
                <a:ea typeface="Rix고딕 B" panose="02020603020101020101" pitchFamily="18" charset="-127"/>
              </a:rPr>
              <a:t> on Cloud”</a:t>
            </a:r>
            <a:endParaRPr lang="ko-KR" altLang="en-US" sz="12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algn="ctr" eaLnBrk="0" latinLnBrk="0" hangingPunct="0"/>
            <a:endParaRPr lang="en-US" altLang="ko-KR" sz="1200" dirty="0" smtClean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  <a:p>
            <a:pPr algn="ctr" eaLnBrk="0" latinLnBrk="0" hangingPunct="0"/>
            <a:r>
              <a:rPr lang="en-US" altLang="ko-KR" sz="12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CLOUD NATIVE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632520" y="1520825"/>
            <a:ext cx="3682218" cy="4718979"/>
          </a:xfrm>
          <a:prstGeom prst="rect">
            <a:avLst/>
          </a:prstGeom>
          <a:noFill/>
          <a:ln w="12700" algn="ctr">
            <a:solidFill>
              <a:schemeClr val="tx2">
                <a:lumMod val="5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lIns="180000" rIns="54000" anchor="ctr"/>
          <a:lstStyle/>
          <a:p>
            <a:pPr algn="ctr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</a:pPr>
            <a:endParaRPr kumimoji="0" lang="ko-KR" altLang="en-US" sz="1600" kern="0" dirty="0" err="1">
              <a:solidFill>
                <a:prstClr val="black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5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358660" y="476410"/>
            <a:ext cx="9211018" cy="389698"/>
          </a:xfrm>
        </p:spPr>
        <p:txBody>
          <a:bodyPr vert="horz" lIns="0" tIns="45720" rIns="0" bIns="45720" rtlCol="0" anchor="ctr" anchorCtr="0">
            <a:noAutofit/>
          </a:bodyPr>
          <a:lstStyle/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sz="1600" b="1" dirty="0" smtClean="0">
                <a:latin typeface="Noto Sans" charset="0"/>
                <a:ea typeface="Noto Sans" charset="0"/>
                <a:cs typeface="Noto Sans" charset="0"/>
              </a:rPr>
              <a:t>2.2.2. Cloud Friendly : Refactoring</a:t>
            </a:r>
            <a:endParaRPr lang="ko-KR" altLang="en-US" sz="1600" b="1" dirty="0">
              <a:latin typeface="Noto Sans" charset="0"/>
              <a:ea typeface="Noto Sans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98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모서리가 둥근 직사각형 72"/>
          <p:cNvSpPr/>
          <p:nvPr/>
        </p:nvSpPr>
        <p:spPr>
          <a:xfrm>
            <a:off x="889000" y="2605780"/>
            <a:ext cx="7966982" cy="643200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Noto Sans CJK JP Bold"/>
            </a:endParaRPr>
          </a:p>
        </p:txBody>
      </p:sp>
      <p:sp>
        <p:nvSpPr>
          <p:cNvPr id="170" name="바닥글 개체 틀 16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ko-KR" smtClean="0">
                <a:ea typeface="Noto Sans CJK JP Bold"/>
              </a:rPr>
              <a:t>Copyrightⓒ2018 by SK CLOUDZ LABS All rights reserved.</a:t>
            </a:r>
            <a:endParaRPr lang="ko-KR" altLang="en-US" dirty="0">
              <a:ea typeface="Noto Sans CJK JP Bold"/>
            </a:endParaRPr>
          </a:p>
        </p:txBody>
      </p:sp>
      <p:sp>
        <p:nvSpPr>
          <p:cNvPr id="171" name="텍스트 개체 틀 170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ea typeface="Noto Sans CJK JP Bold"/>
              </a:rPr>
              <a:t>Table of Contents</a:t>
            </a:r>
            <a:endParaRPr lang="ko-KR" altLang="en-US" dirty="0">
              <a:ea typeface="Noto Sans CJK JP Bol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92660" y="2727325"/>
            <a:ext cx="5593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itchFamily="34" charset="-127"/>
                <a:ea typeface="Noto Sans CJK JP Bold"/>
              </a:rPr>
              <a:t>Cloud Application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itchFamily="34" charset="-127"/>
                <a:ea typeface="Noto Sans CJK JP Bold"/>
              </a:rPr>
              <a:t>유형별 설계 가이드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 pitchFamily="34" charset="-127"/>
              <a:ea typeface="Noto Sans CJK JP Bold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11562" y="2682260"/>
            <a:ext cx="791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lack" pitchFamily="34" charset="-127"/>
                <a:ea typeface="Noto Sans CJK JP Bold"/>
              </a:rPr>
              <a:t>02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Noto Sans CJK KR Black" pitchFamily="34" charset="-127"/>
              <a:ea typeface="Noto Sans CJK JP Bold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889000" y="1773216"/>
            <a:ext cx="7966982" cy="643200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Noto Sans CJK JP Bold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892660" y="1894761"/>
            <a:ext cx="5593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itchFamily="34" charset="-127"/>
                <a:ea typeface="Noto Sans CJK JP Bold"/>
              </a:rPr>
              <a:t>Cloud Platform </a:t>
            </a:r>
            <a:r>
              <a:rPr lang="en-US" altLang="ko-K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itchFamily="34" charset="-127"/>
                <a:ea typeface="Noto Sans CJK JP Bold"/>
              </a:rPr>
              <a:t>특징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itchFamily="34" charset="-127"/>
                <a:ea typeface="Noto Sans CJK JP Bold"/>
              </a:rPr>
              <a:t> 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 pitchFamily="34" charset="-127"/>
              <a:ea typeface="Noto Sans CJK JP Bold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11562" y="1849696"/>
            <a:ext cx="791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lack" pitchFamily="34" charset="-127"/>
                <a:ea typeface="Noto Sans CJK JP Bold"/>
              </a:rPr>
              <a:t>01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Noto Sans CJK KR Black" pitchFamily="34" charset="-127"/>
              <a:ea typeface="Noto Sans CJK JP Bold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820652" y="1957708"/>
            <a:ext cx="0" cy="252028"/>
          </a:xfrm>
          <a:prstGeom prst="line">
            <a:avLst/>
          </a:prstGeom>
          <a:ln w="28575">
            <a:solidFill>
              <a:srgbClr val="D04D6F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1820652" y="2799723"/>
            <a:ext cx="0" cy="252028"/>
          </a:xfrm>
          <a:prstGeom prst="line">
            <a:avLst/>
          </a:prstGeom>
          <a:ln w="28575">
            <a:solidFill>
              <a:srgbClr val="D04D6F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09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Horizontal Pod </a:t>
            </a:r>
            <a:r>
              <a:rPr lang="en-US" altLang="ko-KR" dirty="0" err="1"/>
              <a:t>Autoscaler</a:t>
            </a:r>
            <a:r>
              <a:rPr lang="en-US" altLang="ko-KR" dirty="0"/>
              <a:t> (HPA)를 </a:t>
            </a:r>
            <a:r>
              <a:rPr lang="en-US" altLang="ko-KR" dirty="0" err="1"/>
              <a:t>활용하여</a:t>
            </a:r>
            <a:r>
              <a:rPr lang="en-US" altLang="ko-KR" dirty="0"/>
              <a:t>  </a:t>
            </a:r>
            <a:r>
              <a:rPr lang="en-US" altLang="ko-KR" dirty="0" err="1"/>
              <a:t>애플리케이션을</a:t>
            </a:r>
            <a:r>
              <a:rPr lang="en-US" altLang="ko-KR" dirty="0"/>
              <a:t> </a:t>
            </a:r>
            <a:r>
              <a:rPr lang="en-US" altLang="ko-KR" dirty="0" err="1"/>
              <a:t>자동으로</a:t>
            </a:r>
            <a:r>
              <a:rPr lang="en-US" altLang="ko-KR" dirty="0"/>
              <a:t> </a:t>
            </a:r>
            <a:r>
              <a:rPr lang="en-US" altLang="ko-KR" dirty="0" err="1"/>
              <a:t>다중화</a:t>
            </a:r>
            <a:r>
              <a:rPr lang="en-US" altLang="ko-KR" dirty="0"/>
              <a:t> </a:t>
            </a:r>
            <a:r>
              <a:rPr lang="en-US" altLang="ko-KR" dirty="0" err="1"/>
              <a:t>구성한다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b="1" dirty="0">
                <a:latin typeface="Noto Sans" charset="0"/>
                <a:ea typeface="Noto Sans" charset="0"/>
                <a:cs typeface="Noto Sans" charset="0"/>
              </a:rPr>
              <a:t>클라우드 애플리케이션 유형별 개발 가이드</a:t>
            </a:r>
            <a:endParaRPr lang="ko-KR" altLang="cs-CZ" b="1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ko-KR" smtClean="0"/>
              <a:t>Copyrightⓒ2018 by SK CLOUDZ LABS All rights reserved.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684" y="1474775"/>
            <a:ext cx="6172200" cy="4798542"/>
          </a:xfrm>
          <a:prstGeom prst="rect">
            <a:avLst/>
          </a:prstGeom>
        </p:spPr>
      </p:pic>
      <p:sp>
        <p:nvSpPr>
          <p:cNvPr id="10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358660" y="476410"/>
            <a:ext cx="9211018" cy="389698"/>
          </a:xfrm>
        </p:spPr>
        <p:txBody>
          <a:bodyPr vert="horz" lIns="0" tIns="45720" rIns="0" bIns="45720" rtlCol="0" anchor="ctr" anchorCtr="0">
            <a:noAutofit/>
          </a:bodyPr>
          <a:lstStyle/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sz="1600" b="1" dirty="0" smtClean="0">
                <a:latin typeface="Noto Sans" charset="0"/>
                <a:ea typeface="Noto Sans" charset="0"/>
                <a:cs typeface="Noto Sans" charset="0"/>
              </a:rPr>
              <a:t>2.2.2. Cloud Friendly : Refactoring</a:t>
            </a:r>
            <a:endParaRPr lang="ko-KR" altLang="en-US" sz="1600" b="1" dirty="0">
              <a:latin typeface="Noto Sans" charset="0"/>
              <a:ea typeface="Noto Sans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950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84600" lvl="1" indent="0">
              <a:buNone/>
            </a:pPr>
            <a:endParaRPr lang="en-US" altLang="ko-KR" sz="1200" dirty="0" smtClean="0">
              <a:solidFill>
                <a:schemeClr val="bg2">
                  <a:lumMod val="50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Times New Roman" pitchFamily="18" charset="0"/>
            </a:endParaRPr>
          </a:p>
          <a:p>
            <a:pPr marL="84600" lvl="1" indent="0">
              <a:buNone/>
            </a:pPr>
            <a:r>
              <a:rPr lang="en-US" altLang="ko-KR" sz="1200" dirty="0" smtClean="0">
                <a:solidFill>
                  <a:schemeClr val="bg1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12factors</a:t>
            </a:r>
            <a:r>
              <a:rPr lang="ko-KR" altLang="en-US" sz="1200" dirty="0">
                <a:solidFill>
                  <a:schemeClr val="bg1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의 요건으로 </a:t>
            </a:r>
            <a:r>
              <a:rPr lang="en-US" altLang="ko-KR" sz="1200" dirty="0">
                <a:solidFill>
                  <a:schemeClr val="bg1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PaaS</a:t>
            </a:r>
            <a:r>
              <a:rPr lang="ko-KR" altLang="en-US" sz="1200" dirty="0">
                <a:solidFill>
                  <a:schemeClr val="bg1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에서 애플리케이션이 </a:t>
            </a:r>
            <a:r>
              <a:rPr lang="ko-KR" altLang="en-US" sz="1200" u="sng" dirty="0">
                <a:solidFill>
                  <a:schemeClr val="bg1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정상적으로 확장</a:t>
            </a:r>
            <a:r>
              <a:rPr lang="en-US" altLang="ko-KR" sz="1200" u="sng" dirty="0">
                <a:solidFill>
                  <a:schemeClr val="bg1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(scale out)</a:t>
            </a:r>
            <a:r>
              <a:rPr lang="ko-KR" altLang="en-US" sz="1200" u="sng" dirty="0" err="1">
                <a:solidFill>
                  <a:schemeClr val="bg1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되서</a:t>
            </a:r>
            <a:r>
              <a:rPr lang="ko-KR" altLang="en-US" sz="1200" u="sng" dirty="0">
                <a:solidFill>
                  <a:schemeClr val="bg1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 운영 </a:t>
            </a:r>
            <a:r>
              <a:rPr lang="ko-KR" altLang="en-US" sz="1200" dirty="0">
                <a:solidFill>
                  <a:schemeClr val="bg1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되기 위해서는  아래의 조건을 고려해야 한다</a:t>
            </a:r>
            <a:r>
              <a:rPr lang="en-US" altLang="ko-KR" sz="1200" dirty="0">
                <a:solidFill>
                  <a:schemeClr val="bg1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b="1" dirty="0">
                <a:latin typeface="Noto Sans" charset="0"/>
                <a:ea typeface="Noto Sans" charset="0"/>
                <a:cs typeface="Noto Sans" charset="0"/>
              </a:rPr>
              <a:t>클라우드 애플리케이션 유형별 개발 가이드</a:t>
            </a:r>
            <a:endParaRPr lang="ko-KR" altLang="cs-CZ" b="1" dirty="0">
              <a:latin typeface="Noto Sans" charset="0"/>
              <a:ea typeface="Noto Sans" charset="0"/>
              <a:cs typeface="Noto Sans" charset="0"/>
            </a:endParaRPr>
          </a:p>
          <a:p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ko-KR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640404" y="3556979"/>
            <a:ext cx="1366916" cy="1511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25870" y="3561663"/>
            <a:ext cx="1366916" cy="1511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218586" y="3556979"/>
            <a:ext cx="1366916" cy="1511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5222885" y="1475015"/>
            <a:ext cx="4346792" cy="4846907"/>
          </a:xfrm>
          <a:prstGeom prst="roundRect">
            <a:avLst>
              <a:gd name="adj" fmla="val 7241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200" b="1" dirty="0" smtClean="0">
                <a:latin typeface="Rix고딕 B" panose="02020603020101020101" pitchFamily="18" charset="-127"/>
                <a:ea typeface="Noto Sans CJK JP Bold"/>
              </a:rPr>
              <a:t>애플리케이션의  </a:t>
            </a:r>
            <a:r>
              <a:rPr lang="en-US" altLang="ko-KR" sz="1200" b="1" dirty="0" err="1" smtClean="0">
                <a:latin typeface="Rix고딕 B" panose="02020603020101020101" pitchFamily="18" charset="-127"/>
                <a:ea typeface="Noto Sans CJK JP Bold"/>
              </a:rPr>
              <a:t>Scalablilty</a:t>
            </a:r>
            <a:r>
              <a:rPr lang="en-US" altLang="ko-KR" sz="1200" b="1" dirty="0" smtClean="0">
                <a:latin typeface="Rix고딕 B" panose="02020603020101020101" pitchFamily="18" charset="-127"/>
                <a:ea typeface="Noto Sans CJK JP Bold"/>
              </a:rPr>
              <a:t> </a:t>
            </a:r>
            <a:r>
              <a:rPr lang="en-US" altLang="ko-KR" sz="1200" b="1" dirty="0" err="1" smtClean="0">
                <a:latin typeface="Rix고딕 B" panose="02020603020101020101" pitchFamily="18" charset="-127"/>
                <a:ea typeface="Noto Sans CJK JP Bold"/>
              </a:rPr>
              <a:t>확보를</a:t>
            </a:r>
            <a:r>
              <a:rPr lang="en-US" altLang="ko-KR" sz="1200" b="1" dirty="0" smtClean="0">
                <a:latin typeface="Rix고딕 B" panose="02020603020101020101" pitchFamily="18" charset="-127"/>
                <a:ea typeface="Noto Sans CJK JP Bold"/>
              </a:rPr>
              <a:t> </a:t>
            </a:r>
            <a:r>
              <a:rPr lang="en-US" altLang="ko-KR" sz="1200" b="1" dirty="0" err="1" smtClean="0">
                <a:latin typeface="Rix고딕 B" panose="02020603020101020101" pitchFamily="18" charset="-127"/>
                <a:ea typeface="Noto Sans CJK JP Bold"/>
              </a:rPr>
              <a:t>위해</a:t>
            </a:r>
            <a:r>
              <a:rPr lang="en-US" altLang="ko-KR" sz="1200" b="1" dirty="0" smtClean="0">
                <a:latin typeface="Rix고딕 B" panose="02020603020101020101" pitchFamily="18" charset="-127"/>
                <a:ea typeface="Noto Sans CJK JP Bold"/>
              </a:rPr>
              <a:t> </a:t>
            </a:r>
            <a:r>
              <a:rPr lang="en-US" altLang="ko-KR" sz="1200" b="1" dirty="0" err="1" smtClean="0">
                <a:latin typeface="Rix고딕 B" panose="02020603020101020101" pitchFamily="18" charset="-127"/>
                <a:ea typeface="Noto Sans CJK JP Bold"/>
              </a:rPr>
              <a:t>아래와</a:t>
            </a:r>
            <a:r>
              <a:rPr lang="en-US" altLang="ko-KR" sz="1200" b="1" dirty="0" smtClean="0">
                <a:latin typeface="Rix고딕 B" panose="02020603020101020101" pitchFamily="18" charset="-127"/>
                <a:ea typeface="Noto Sans CJK JP Bold"/>
              </a:rPr>
              <a:t> </a:t>
            </a:r>
            <a:r>
              <a:rPr lang="en-US" altLang="ko-KR" sz="1200" b="1" dirty="0" err="1" smtClean="0">
                <a:latin typeface="Rix고딕 B" panose="02020603020101020101" pitchFamily="18" charset="-127"/>
                <a:ea typeface="Noto Sans CJK JP Bold"/>
              </a:rPr>
              <a:t>같은</a:t>
            </a:r>
            <a:r>
              <a:rPr lang="en-US" altLang="ko-KR" sz="1200" b="1" dirty="0" smtClean="0">
                <a:latin typeface="Rix고딕 B" panose="02020603020101020101" pitchFamily="18" charset="-127"/>
                <a:ea typeface="Noto Sans CJK JP Bold"/>
              </a:rPr>
              <a:t> </a:t>
            </a:r>
            <a:r>
              <a:rPr lang="en-US" altLang="ko-KR" sz="1200" b="1" dirty="0" err="1" smtClean="0">
                <a:latin typeface="Rix고딕 B" panose="02020603020101020101" pitchFamily="18" charset="-127"/>
                <a:ea typeface="Noto Sans CJK JP Bold"/>
              </a:rPr>
              <a:t>조건을</a:t>
            </a:r>
            <a:r>
              <a:rPr lang="en-US" altLang="ko-KR" sz="1200" b="1" dirty="0" smtClean="0">
                <a:latin typeface="Rix고딕 B" panose="02020603020101020101" pitchFamily="18" charset="-127"/>
                <a:ea typeface="Noto Sans CJK JP Bold"/>
              </a:rPr>
              <a:t> </a:t>
            </a:r>
            <a:r>
              <a:rPr lang="en-US" altLang="ko-KR" sz="1200" b="1" dirty="0" err="1" smtClean="0">
                <a:latin typeface="Rix고딕 B" panose="02020603020101020101" pitchFamily="18" charset="-127"/>
                <a:ea typeface="Noto Sans CJK JP Bold"/>
              </a:rPr>
              <a:t>만족시켜야</a:t>
            </a:r>
            <a:r>
              <a:rPr lang="en-US" altLang="ko-KR" sz="1200" b="1" dirty="0" smtClean="0">
                <a:latin typeface="Rix고딕 B" panose="02020603020101020101" pitchFamily="18" charset="-127"/>
                <a:ea typeface="Noto Sans CJK JP Bold"/>
              </a:rPr>
              <a:t> </a:t>
            </a:r>
            <a:r>
              <a:rPr lang="en-US" altLang="ko-KR" sz="1200" b="1" dirty="0" err="1" smtClean="0">
                <a:latin typeface="Rix고딕 B" panose="02020603020101020101" pitchFamily="18" charset="-127"/>
                <a:ea typeface="Noto Sans CJK JP Bold"/>
              </a:rPr>
              <a:t>한다</a:t>
            </a:r>
            <a:r>
              <a:rPr lang="en-US" altLang="ko-KR" sz="1200" dirty="0" smtClean="0">
                <a:latin typeface="Rix고딕 B" panose="02020603020101020101" pitchFamily="18" charset="-127"/>
                <a:ea typeface="Noto Sans CJK JP Bold"/>
              </a:rPr>
              <a:t>. </a:t>
            </a:r>
            <a:endParaRPr lang="en-US" altLang="ko-KR" sz="1200" dirty="0">
              <a:latin typeface="Rix고딕 B" panose="02020603020101020101" pitchFamily="18" charset="-127"/>
              <a:ea typeface="Noto Sans CJK JP Bold"/>
            </a:endParaRPr>
          </a:p>
          <a:p>
            <a:pPr marL="628650" lvl="1" indent="-17145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en-US" altLang="ko-KR" sz="1100" dirty="0" smtClean="0">
                <a:latin typeface="Rix고딕 B" panose="02020603020101020101" pitchFamily="18" charset="-127"/>
                <a:ea typeface="Noto Sans CJK JP Bold"/>
              </a:rPr>
              <a:t>Stateless </a:t>
            </a:r>
          </a:p>
          <a:p>
            <a:pPr marL="628650" lvl="1" indent="-17145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en-US" altLang="ko-KR" sz="1100" dirty="0" smtClean="0">
                <a:latin typeface="Rix고딕 B" panose="02020603020101020101" pitchFamily="18" charset="-127"/>
                <a:ea typeface="Noto Sans CJK JP Bold"/>
              </a:rPr>
              <a:t>Shared nothing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1200" b="1" dirty="0" smtClean="0">
                <a:latin typeface="Rix고딕 B" panose="02020603020101020101" pitchFamily="18" charset="-127"/>
                <a:ea typeface="Noto Sans CJK JP Bold"/>
              </a:rPr>
              <a:t>Stateless &amp; Shared nothing </a:t>
            </a:r>
            <a:r>
              <a:rPr lang="en-US" altLang="ko-KR" sz="1200" b="1" dirty="0" err="1" smtClean="0">
                <a:latin typeface="Rix고딕 B" panose="02020603020101020101" pitchFamily="18" charset="-127"/>
                <a:ea typeface="Noto Sans CJK JP Bold"/>
              </a:rPr>
              <a:t>해야하는</a:t>
            </a:r>
            <a:r>
              <a:rPr lang="en-US" altLang="ko-KR" sz="1200" b="1" dirty="0" smtClean="0">
                <a:latin typeface="Rix고딕 B" panose="02020603020101020101" pitchFamily="18" charset="-127"/>
                <a:ea typeface="Noto Sans CJK JP Bold"/>
              </a:rPr>
              <a:t> </a:t>
            </a:r>
            <a:r>
              <a:rPr lang="en-US" altLang="ko-KR" sz="1200" b="1" dirty="0" err="1" smtClean="0">
                <a:latin typeface="Rix고딕 B" panose="02020603020101020101" pitchFamily="18" charset="-127"/>
                <a:ea typeface="Noto Sans CJK JP Bold"/>
              </a:rPr>
              <a:t>이유</a:t>
            </a:r>
            <a:r>
              <a:rPr lang="en-US" altLang="ko-KR" sz="1200" b="1" dirty="0" smtClean="0">
                <a:latin typeface="Rix고딕 B" panose="02020603020101020101" pitchFamily="18" charset="-127"/>
                <a:ea typeface="Noto Sans CJK JP Bold"/>
              </a:rPr>
              <a:t>? </a:t>
            </a:r>
          </a:p>
          <a:p>
            <a:pPr marL="628650" lvl="1" indent="-17145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ko-KR" altLang="en-US" sz="1100" dirty="0" smtClean="0">
                <a:latin typeface="Rix고딕 B" panose="02020603020101020101" pitchFamily="18" charset="-127"/>
                <a:ea typeface="Noto Sans CJK JP Bold"/>
              </a:rPr>
              <a:t>프로세스가 재실행될 때 </a:t>
            </a:r>
            <a:r>
              <a:rPr lang="en-US" altLang="ko-KR" sz="1100" dirty="0" smtClean="0">
                <a:latin typeface="Rix고딕 B" panose="02020603020101020101" pitchFamily="18" charset="-127"/>
                <a:ea typeface="Noto Sans CJK JP Bold"/>
              </a:rPr>
              <a:t>(</a:t>
            </a:r>
            <a:r>
              <a:rPr lang="en-US" altLang="ko-KR" sz="1100" dirty="0" err="1" smtClean="0">
                <a:latin typeface="Rix고딕 B" panose="02020603020101020101" pitchFamily="18" charset="-127"/>
                <a:ea typeface="Noto Sans CJK JP Bold"/>
              </a:rPr>
              <a:t>repush</a:t>
            </a:r>
            <a:r>
              <a:rPr lang="en-US" altLang="ko-KR" sz="1100" dirty="0" smtClean="0">
                <a:latin typeface="Rix고딕 B" panose="02020603020101020101" pitchFamily="18" charset="-127"/>
                <a:ea typeface="Noto Sans CJK JP Bold"/>
              </a:rPr>
              <a:t>, restage)</a:t>
            </a:r>
            <a:r>
              <a:rPr lang="ko-KR" altLang="en-US" sz="1100" dirty="0" smtClean="0">
                <a:latin typeface="Rix고딕 B" panose="02020603020101020101" pitchFamily="18" charset="-127"/>
                <a:ea typeface="Noto Sans CJK JP Bold"/>
              </a:rPr>
              <a:t> 로컬의 상태</a:t>
            </a:r>
            <a:r>
              <a:rPr lang="en-US" altLang="ko-KR" sz="1100" dirty="0" smtClean="0">
                <a:latin typeface="Rix고딕 B" panose="02020603020101020101" pitchFamily="18" charset="-127"/>
                <a:ea typeface="Noto Sans CJK JP Bold"/>
              </a:rPr>
              <a:t>(</a:t>
            </a:r>
            <a:r>
              <a:rPr lang="en-US" altLang="ko-KR" sz="1100" dirty="0" err="1" smtClean="0">
                <a:latin typeface="Rix고딕 B" panose="02020603020101020101" pitchFamily="18" charset="-127"/>
                <a:ea typeface="Noto Sans CJK JP Bold"/>
              </a:rPr>
              <a:t>메모리</a:t>
            </a:r>
            <a:r>
              <a:rPr lang="en-US" altLang="ko-KR" sz="1100" dirty="0" smtClean="0">
                <a:latin typeface="Rix고딕 B" panose="02020603020101020101" pitchFamily="18" charset="-127"/>
                <a:ea typeface="Noto Sans CJK JP Bold"/>
              </a:rPr>
              <a:t>, </a:t>
            </a:r>
            <a:r>
              <a:rPr lang="en-US" altLang="ko-KR" sz="1100" dirty="0" err="1" smtClean="0">
                <a:latin typeface="Rix고딕 B" panose="02020603020101020101" pitchFamily="18" charset="-127"/>
                <a:ea typeface="Noto Sans CJK JP Bold"/>
              </a:rPr>
              <a:t>파일</a:t>
            </a:r>
            <a:r>
              <a:rPr lang="en-US" altLang="ko-KR" sz="1100" dirty="0" smtClean="0">
                <a:latin typeface="Rix고딕 B" panose="02020603020101020101" pitchFamily="18" charset="-127"/>
                <a:ea typeface="Noto Sans CJK JP Bold"/>
              </a:rPr>
              <a:t> 등)</a:t>
            </a:r>
            <a:r>
              <a:rPr lang="ko-KR" altLang="en-US" sz="1100" dirty="0" smtClean="0">
                <a:latin typeface="Rix고딕 B" panose="02020603020101020101" pitchFamily="18" charset="-127"/>
                <a:ea typeface="Noto Sans CJK JP Bold"/>
              </a:rPr>
              <a:t>를 초기화 함 </a:t>
            </a:r>
            <a:endParaRPr lang="en-US" altLang="ko-KR" sz="1100" dirty="0" smtClean="0">
              <a:latin typeface="Rix고딕 B" panose="02020603020101020101" pitchFamily="18" charset="-127"/>
              <a:ea typeface="Noto Sans CJK JP Bold"/>
            </a:endParaRPr>
          </a:p>
          <a:p>
            <a:pPr marL="628650" lvl="1" indent="-17145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ko-KR" altLang="en-US" sz="1100" dirty="0" smtClean="0">
                <a:latin typeface="Rix고딕 B" panose="02020603020101020101" pitchFamily="18" charset="-127"/>
                <a:ea typeface="Noto Sans CJK JP Bold"/>
              </a:rPr>
              <a:t>현재 나의 요청이 미래에도 같은 프로세스에서 동작하리라는 보장 없음</a:t>
            </a:r>
            <a:r>
              <a:rPr lang="en-US" altLang="ko-KR" sz="1100" dirty="0" smtClean="0">
                <a:latin typeface="Rix고딕 B" panose="02020603020101020101" pitchFamily="18" charset="-127"/>
                <a:ea typeface="Noto Sans CJK JP Bold"/>
              </a:rPr>
              <a:t>( 애플리케이션이 하나 이상의 프로세스로 동작 가능함: scale out 상태 ) </a:t>
            </a:r>
            <a:endParaRPr lang="en-US" altLang="ko-KR" sz="1100" dirty="0">
              <a:latin typeface="Rix고딕 B" panose="02020603020101020101" pitchFamily="18" charset="-127"/>
              <a:ea typeface="Noto Sans CJK JP Bold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200" b="1" dirty="0" smtClean="0">
                <a:latin typeface="Rix고딕 B" panose="02020603020101020101" pitchFamily="18" charset="-127"/>
                <a:ea typeface="Noto Sans CJK JP Bold"/>
              </a:rPr>
              <a:t>구현방법 </a:t>
            </a:r>
            <a:endParaRPr lang="en-US" altLang="ko-KR" sz="1200" b="1" dirty="0" smtClean="0">
              <a:latin typeface="Rix고딕 B" panose="02020603020101020101" pitchFamily="18" charset="-127"/>
              <a:ea typeface="Noto Sans CJK JP Bold"/>
            </a:endParaRP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ko-KR" altLang="en-US" sz="1100" dirty="0" smtClean="0">
                <a:latin typeface="Rix고딕 B" panose="02020603020101020101" pitchFamily="18" charset="-127"/>
                <a:ea typeface="Noto Sans CJK JP Bold"/>
              </a:rPr>
              <a:t>메모리</a:t>
            </a:r>
            <a:r>
              <a:rPr lang="en-US" altLang="ko-KR" sz="1100" dirty="0">
                <a:latin typeface="Rix고딕 B" panose="02020603020101020101" pitchFamily="18" charset="-127"/>
                <a:ea typeface="Noto Sans CJK JP Bold"/>
              </a:rPr>
              <a:t>/</a:t>
            </a:r>
            <a:r>
              <a:rPr lang="ko-KR" altLang="en-US" sz="1100" dirty="0">
                <a:latin typeface="Rix고딕 B" panose="02020603020101020101" pitchFamily="18" charset="-127"/>
                <a:ea typeface="Noto Sans CJK JP Bold"/>
              </a:rPr>
              <a:t>파일을 사용할 경우 단일 트랜잭션 내에서 읽고</a:t>
            </a:r>
            <a:r>
              <a:rPr lang="en-US" altLang="ko-KR" sz="1100" dirty="0">
                <a:latin typeface="Rix고딕 B" panose="02020603020101020101" pitchFamily="18" charset="-127"/>
                <a:ea typeface="Noto Sans CJK JP Bold"/>
              </a:rPr>
              <a:t>,</a:t>
            </a:r>
            <a:r>
              <a:rPr lang="ko-KR" altLang="en-US" sz="1100" dirty="0">
                <a:latin typeface="Rix고딕 B" panose="02020603020101020101" pitchFamily="18" charset="-127"/>
                <a:ea typeface="Noto Sans CJK JP Bold"/>
              </a:rPr>
              <a:t>쓰고 등의 모든 작업을 </a:t>
            </a:r>
            <a:r>
              <a:rPr lang="ko-KR" altLang="en-US" sz="1100" dirty="0" smtClean="0">
                <a:latin typeface="Rix고딕 B" panose="02020603020101020101" pitchFamily="18" charset="-127"/>
                <a:ea typeface="Noto Sans CJK JP Bold"/>
              </a:rPr>
              <a:t>처리</a:t>
            </a:r>
            <a:endParaRPr lang="en-US" altLang="ko-KR" sz="1100" dirty="0">
              <a:latin typeface="Rix고딕 B" panose="02020603020101020101" pitchFamily="18" charset="-127"/>
              <a:ea typeface="Noto Sans CJK JP Bold"/>
            </a:endParaRP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ko-KR" altLang="en-US" sz="1100" dirty="0" smtClean="0">
                <a:latin typeface="Rix고딕 B" panose="02020603020101020101" pitchFamily="18" charset="-127"/>
                <a:ea typeface="Noto Sans CJK JP Bold"/>
              </a:rPr>
              <a:t>세션 </a:t>
            </a:r>
            <a:r>
              <a:rPr lang="ko-KR" altLang="en-US" sz="1100" dirty="0">
                <a:latin typeface="Rix고딕 B" panose="02020603020101020101" pitchFamily="18" charset="-127"/>
                <a:ea typeface="Noto Sans CJK JP Bold"/>
              </a:rPr>
              <a:t>상태 </a:t>
            </a:r>
            <a:r>
              <a:rPr lang="ko-KR" altLang="en-US" sz="1100" dirty="0" smtClean="0">
                <a:latin typeface="Rix고딕 B" panose="02020603020101020101" pitchFamily="18" charset="-127"/>
                <a:ea typeface="Noto Sans CJK JP Bold"/>
              </a:rPr>
              <a:t>데이터의 경우 애플리케이션 외부 서비스</a:t>
            </a:r>
            <a:r>
              <a:rPr lang="en-US" altLang="ko-KR" sz="1100" dirty="0">
                <a:latin typeface="Rix고딕 B" panose="02020603020101020101" pitchFamily="18" charset="-127"/>
                <a:ea typeface="Noto Sans CJK JP Bold"/>
              </a:rPr>
              <a:t> ( </a:t>
            </a:r>
            <a:r>
              <a:rPr lang="en-US" altLang="ko-KR" sz="1100" dirty="0" err="1">
                <a:latin typeface="Rix고딕 B" panose="02020603020101020101" pitchFamily="18" charset="-127"/>
                <a:ea typeface="Noto Sans CJK JP Bold"/>
              </a:rPr>
              <a:t>redis</a:t>
            </a:r>
            <a:r>
              <a:rPr lang="en-US" altLang="ko-KR" sz="1100" dirty="0">
                <a:latin typeface="Rix고딕 B" panose="02020603020101020101" pitchFamily="18" charset="-127"/>
                <a:ea typeface="Noto Sans CJK JP Bold"/>
              </a:rPr>
              <a:t>, </a:t>
            </a:r>
            <a:r>
              <a:rPr lang="en-US" altLang="ko-KR" sz="1100" dirty="0" err="1">
                <a:latin typeface="Rix고딕 B" panose="02020603020101020101" pitchFamily="18" charset="-127"/>
                <a:ea typeface="Noto Sans CJK JP Bold"/>
              </a:rPr>
              <a:t>gemfire</a:t>
            </a:r>
            <a:r>
              <a:rPr lang="ko-KR" altLang="en-US" sz="1100" dirty="0" smtClean="0">
                <a:latin typeface="Rix고딕 B" panose="02020603020101020101" pitchFamily="18" charset="-127"/>
                <a:ea typeface="Noto Sans CJK JP Bold"/>
              </a:rPr>
              <a:t>등</a:t>
            </a:r>
            <a:r>
              <a:rPr lang="en-US" altLang="ko-KR" sz="1100" dirty="0" smtClean="0">
                <a:latin typeface="Rix고딕 B" panose="02020603020101020101" pitchFamily="18" charset="-127"/>
                <a:ea typeface="Noto Sans CJK JP Bold"/>
              </a:rPr>
              <a:t>)</a:t>
            </a:r>
            <a:r>
              <a:rPr lang="ko-KR" altLang="en-US" sz="1100" dirty="0" smtClean="0">
                <a:latin typeface="Rix고딕 B" panose="02020603020101020101" pitchFamily="18" charset="-127"/>
                <a:ea typeface="Noto Sans CJK JP Bold"/>
              </a:rPr>
              <a:t> 에 저장</a:t>
            </a:r>
            <a:r>
              <a:rPr lang="en-US" altLang="ko-KR" sz="1100" dirty="0" smtClean="0">
                <a:latin typeface="Rix고딕 B" panose="02020603020101020101" pitchFamily="18" charset="-127"/>
                <a:ea typeface="Noto Sans CJK JP Bold"/>
              </a:rPr>
              <a:t> – sticky session X 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ko-KR" altLang="en-US" sz="1100" dirty="0" smtClean="0">
                <a:latin typeface="Rix고딕 B" panose="02020603020101020101" pitchFamily="18" charset="-127"/>
                <a:ea typeface="Noto Sans CJK JP Bold"/>
              </a:rPr>
              <a:t>유지될 필요가 있는 데이터</a:t>
            </a:r>
            <a:r>
              <a:rPr lang="en-US" altLang="ko-KR" sz="1100" dirty="0" smtClean="0">
                <a:latin typeface="Rix고딕 B" panose="02020603020101020101" pitchFamily="18" charset="-127"/>
                <a:ea typeface="Noto Sans CJK JP Bold"/>
              </a:rPr>
              <a:t>(</a:t>
            </a:r>
            <a:r>
              <a:rPr lang="en-US" altLang="ko-KR" sz="1100" dirty="0" err="1" smtClean="0">
                <a:latin typeface="Rix고딕 B" panose="02020603020101020101" pitchFamily="18" charset="-127"/>
                <a:ea typeface="Noto Sans CJK JP Bold"/>
              </a:rPr>
              <a:t>파일</a:t>
            </a:r>
            <a:r>
              <a:rPr lang="en-US" altLang="ko-KR" sz="1100" dirty="0" smtClean="0">
                <a:latin typeface="Rix고딕 B" panose="02020603020101020101" pitchFamily="18" charset="-127"/>
                <a:ea typeface="Noto Sans CJK JP Bold"/>
              </a:rPr>
              <a:t>) </a:t>
            </a:r>
            <a:r>
              <a:rPr lang="en-US" altLang="ko-KR" sz="1100" dirty="0" err="1" smtClean="0">
                <a:latin typeface="Rix고딕 B" panose="02020603020101020101" pitchFamily="18" charset="-127"/>
                <a:ea typeface="Noto Sans CJK JP Bold"/>
              </a:rPr>
              <a:t>외부서비스</a:t>
            </a:r>
            <a:r>
              <a:rPr lang="en-US" altLang="ko-KR" sz="1100" dirty="0" smtClean="0">
                <a:latin typeface="Rix고딕 B" panose="02020603020101020101" pitchFamily="18" charset="-127"/>
                <a:ea typeface="Noto Sans CJK JP Bold"/>
              </a:rPr>
              <a:t>(object storage, </a:t>
            </a:r>
            <a:r>
              <a:rPr lang="en-US" altLang="ko-KR" sz="1100" dirty="0" err="1" smtClean="0">
                <a:latin typeface="Rix고딕 B" panose="02020603020101020101" pitchFamily="18" charset="-127"/>
                <a:ea typeface="Noto Sans CJK JP Bold"/>
              </a:rPr>
              <a:t>DB등</a:t>
            </a:r>
            <a:r>
              <a:rPr lang="en-US" altLang="ko-KR" sz="1100" dirty="0" smtClean="0">
                <a:latin typeface="Rix고딕 B" panose="02020603020101020101" pitchFamily="18" charset="-127"/>
                <a:ea typeface="Noto Sans CJK JP Bold"/>
              </a:rPr>
              <a:t>) 에 </a:t>
            </a:r>
            <a:r>
              <a:rPr lang="en-US" altLang="ko-KR" sz="1100" dirty="0" err="1" smtClean="0">
                <a:latin typeface="Rix고딕 B" panose="02020603020101020101" pitchFamily="18" charset="-127"/>
                <a:ea typeface="Noto Sans CJK JP Bold"/>
              </a:rPr>
              <a:t>저장</a:t>
            </a:r>
            <a:endParaRPr lang="en-US" altLang="ko-KR" sz="1100" dirty="0" smtClean="0">
              <a:latin typeface="Rix고딕 B" panose="02020603020101020101" pitchFamily="18" charset="-127"/>
              <a:ea typeface="Noto Sans CJK JP Bold"/>
            </a:endParaRP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ko-KR" altLang="en-US" sz="1100" dirty="0" smtClean="0">
                <a:latin typeface="Rix고딕 B" panose="02020603020101020101" pitchFamily="18" charset="-127"/>
                <a:ea typeface="Noto Sans CJK JP Bold"/>
              </a:rPr>
              <a:t>기존에 전역변수로 저장해서 사용하는 다음 트랜잭션까지 사용하던 </a:t>
            </a:r>
            <a:r>
              <a:rPr lang="en-US" altLang="ko-KR" sz="1100" dirty="0" smtClean="0">
                <a:latin typeface="Rix고딕 B" panose="02020603020101020101" pitchFamily="18" charset="-127"/>
                <a:ea typeface="Noto Sans CJK JP Bold"/>
              </a:rPr>
              <a:t> </a:t>
            </a:r>
            <a:r>
              <a:rPr lang="en-US" altLang="ko-KR" sz="1100" dirty="0" err="1" smtClean="0">
                <a:latin typeface="Rix고딕 B" panose="02020603020101020101" pitchFamily="18" charset="-127"/>
                <a:ea typeface="Noto Sans CJK JP Bold"/>
              </a:rPr>
              <a:t>데이</a:t>
            </a:r>
            <a:r>
              <a:rPr lang="ko-KR" altLang="en-US" sz="1100" dirty="0" smtClean="0">
                <a:latin typeface="Rix고딕 B" panose="02020603020101020101" pitchFamily="18" charset="-127"/>
                <a:ea typeface="Noto Sans CJK JP Bold"/>
              </a:rPr>
              <a:t>터도</a:t>
            </a:r>
            <a:r>
              <a:rPr lang="en-US" altLang="ko-KR" sz="1100" dirty="0" smtClean="0">
                <a:latin typeface="Rix고딕 B" panose="02020603020101020101" pitchFamily="18" charset="-127"/>
                <a:ea typeface="Noto Sans CJK JP Bold"/>
              </a:rPr>
              <a:t> </a:t>
            </a:r>
            <a:r>
              <a:rPr lang="en-US" altLang="ko-KR" sz="1100" dirty="0" err="1" smtClean="0">
                <a:latin typeface="Rix고딕 B" panose="02020603020101020101" pitchFamily="18" charset="-127"/>
                <a:ea typeface="Noto Sans CJK JP Bold"/>
              </a:rPr>
              <a:t>외부서비스에</a:t>
            </a:r>
            <a:r>
              <a:rPr lang="en-US" altLang="ko-KR" sz="1100" dirty="0" smtClean="0">
                <a:latin typeface="Rix고딕 B" panose="02020603020101020101" pitchFamily="18" charset="-127"/>
                <a:ea typeface="Noto Sans CJK JP Bold"/>
              </a:rPr>
              <a:t> </a:t>
            </a:r>
            <a:r>
              <a:rPr lang="en-US" altLang="ko-KR" sz="1100" dirty="0" err="1" smtClean="0">
                <a:latin typeface="Rix고딕 B" panose="02020603020101020101" pitchFamily="18" charset="-127"/>
                <a:ea typeface="Noto Sans CJK JP Bold"/>
              </a:rPr>
              <a:t>저장</a:t>
            </a:r>
            <a:endParaRPr lang="en-US" altLang="ko-KR" sz="1400" dirty="0" smtClean="0">
              <a:latin typeface="Rix고딕 B" panose="02020603020101020101" pitchFamily="18" charset="-127"/>
              <a:ea typeface="Noto Sans CJK JP Bold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altLang="ko-KR" sz="14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endParaRPr lang="en-US" altLang="ko-KR" sz="14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endParaRPr lang="en-US" altLang="ko-KR" sz="14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</a:pPr>
            <a:endParaRPr lang="en-US" altLang="ko-KR" sz="14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endParaRPr lang="en-US" altLang="ko-KR" sz="14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endParaRPr lang="en-US" altLang="ko-KR" sz="14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altLang="ko-KR" sz="1400" dirty="0" smtClean="0">
              <a:solidFill>
                <a:srgbClr val="00000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</a:pPr>
            <a:endParaRPr lang="en-US" altLang="ko-KR" sz="1400" dirty="0" smtClean="0">
              <a:solidFill>
                <a:srgbClr val="00000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6064" y="3397945"/>
            <a:ext cx="4556956" cy="1781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86403" y="3082594"/>
            <a:ext cx="124906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App Instance</a:t>
            </a:r>
            <a:endParaRPr lang="ko-KR" altLang="en-US" sz="14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5" name="직사각형 29"/>
          <p:cNvSpPr/>
          <p:nvPr/>
        </p:nvSpPr>
        <p:spPr>
          <a:xfrm>
            <a:off x="864095" y="1698182"/>
            <a:ext cx="951695" cy="756084"/>
          </a:xfrm>
          <a:prstGeom prst="rect">
            <a:avLst/>
          </a:prstGeom>
          <a:solidFill>
            <a:schemeClr val="bg2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 lIns="180000" rIns="54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kern="0" dirty="0" smtClean="0">
                <a:solidFill>
                  <a:sysClr val="windowText" lastClr="000000"/>
                </a:solidFill>
                <a:latin typeface="Rix고딕 B" panose="02020603020101020101" pitchFamily="18" charset="-127"/>
                <a:ea typeface="Noto Sans CJK JP Bold"/>
              </a:rPr>
              <a:t>Load Balancing 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1" kern="0" dirty="0" smtClean="0">
                <a:solidFill>
                  <a:sysClr val="windowText" lastClr="000000"/>
                </a:solidFill>
                <a:latin typeface="Rix고딕 B" panose="02020603020101020101" pitchFamily="18" charset="-127"/>
                <a:ea typeface="Noto Sans CJK JP Bold"/>
              </a:rPr>
              <a:t>&amp; Routing</a:t>
            </a:r>
            <a:endParaRPr kumimoji="0" lang="en-US" altLang="ko-KR" sz="1100" b="1" kern="0" dirty="0" smtClean="0">
              <a:solidFill>
                <a:sysClr val="windowText" lastClr="000000"/>
              </a:solidFill>
              <a:latin typeface="Rix고딕 B" panose="02020603020101020101" pitchFamily="18" charset="-127"/>
              <a:ea typeface="Noto Sans CJK JP Bold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144303" y="2553288"/>
            <a:ext cx="0" cy="83708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612355" y="2551261"/>
            <a:ext cx="0" cy="83911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1878752" y="2328707"/>
            <a:ext cx="201622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1878752" y="1914206"/>
            <a:ext cx="201622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22476" y="1606429"/>
            <a:ext cx="80663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request</a:t>
            </a:r>
            <a:endParaRPr lang="ko-KR" altLang="en-US" sz="14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12335" y="2342635"/>
            <a:ext cx="93487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response</a:t>
            </a:r>
            <a:endParaRPr lang="ko-KR" altLang="en-US" sz="14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24" name="Picture 83" descr="C:\Documents and Settings\Administrator\바탕 화면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3884091" y="1748252"/>
            <a:ext cx="780739" cy="902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" name="그룹 24"/>
          <p:cNvGrpSpPr/>
          <p:nvPr/>
        </p:nvGrpSpPr>
        <p:grpSpPr>
          <a:xfrm>
            <a:off x="2412335" y="3883877"/>
            <a:ext cx="954690" cy="948783"/>
            <a:chOff x="6043538" y="3662187"/>
            <a:chExt cx="954690" cy="1030736"/>
          </a:xfrm>
        </p:grpSpPr>
        <p:sp>
          <p:nvSpPr>
            <p:cNvPr id="26" name="정육면체 25"/>
            <p:cNvSpPr/>
            <p:nvPr/>
          </p:nvSpPr>
          <p:spPr>
            <a:xfrm>
              <a:off x="6043539" y="4331641"/>
              <a:ext cx="949786" cy="361282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</a:rPr>
                <a:t>Runtime(JDK</a:t>
              </a:r>
              <a:r>
                <a:rPr kumimoji="1" lang="en-US" altLang="ko-KR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</a:rPr>
                <a:t>)</a:t>
              </a:r>
              <a:endParaRPr kumimoji="1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27" name="정육면체 26"/>
            <p:cNvSpPr/>
            <p:nvPr/>
          </p:nvSpPr>
          <p:spPr>
            <a:xfrm>
              <a:off x="6043538" y="4019313"/>
              <a:ext cx="949786" cy="313562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</a:rPr>
                <a:t>Container(WAS</a:t>
              </a:r>
              <a:r>
                <a:rPr kumimoji="1" lang="en-US" altLang="ko-KR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</a:rPr>
                <a:t>)</a:t>
              </a:r>
              <a:endParaRPr kumimoji="1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28" name="정육면체 27"/>
            <p:cNvSpPr/>
            <p:nvPr/>
          </p:nvSpPr>
          <p:spPr>
            <a:xfrm>
              <a:off x="6068896" y="3662187"/>
              <a:ext cx="929332" cy="313562"/>
            </a:xfrm>
            <a:prstGeom prst="cube">
              <a:avLst/>
            </a:prstGeom>
            <a:solidFill>
              <a:srgbClr val="4BACC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</a:rPr>
                <a:t>App(WAR</a:t>
              </a:r>
              <a:r>
                <a:rPr kumimoji="1" lang="en-US" altLang="ko-KR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</a:rPr>
                <a:t>)</a:t>
              </a:r>
              <a:endParaRPr kumimoji="1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846517" y="3856146"/>
            <a:ext cx="954690" cy="1030738"/>
            <a:chOff x="6043538" y="3662187"/>
            <a:chExt cx="954690" cy="1030738"/>
          </a:xfrm>
        </p:grpSpPr>
        <p:sp>
          <p:nvSpPr>
            <p:cNvPr id="30" name="정육면체 29"/>
            <p:cNvSpPr/>
            <p:nvPr/>
          </p:nvSpPr>
          <p:spPr>
            <a:xfrm>
              <a:off x="6043539" y="4331643"/>
              <a:ext cx="949786" cy="361282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</a:rPr>
                <a:t>Runtime(JDK</a:t>
              </a:r>
              <a:r>
                <a:rPr kumimoji="1" lang="en-US" altLang="ko-KR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</a:rPr>
                <a:t>)</a:t>
              </a:r>
              <a:endParaRPr kumimoji="1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31" name="정육면체 30"/>
            <p:cNvSpPr/>
            <p:nvPr/>
          </p:nvSpPr>
          <p:spPr>
            <a:xfrm>
              <a:off x="6043538" y="4019313"/>
              <a:ext cx="949786" cy="313562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</a:rPr>
                <a:t>Container(WAS</a:t>
              </a:r>
              <a:r>
                <a:rPr kumimoji="1" lang="en-US" altLang="ko-KR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</a:rPr>
                <a:t>)</a:t>
              </a:r>
              <a:endParaRPr kumimoji="1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32" name="정육면체 31"/>
            <p:cNvSpPr/>
            <p:nvPr/>
          </p:nvSpPr>
          <p:spPr>
            <a:xfrm>
              <a:off x="6068896" y="3662187"/>
              <a:ext cx="929332" cy="313562"/>
            </a:xfrm>
            <a:prstGeom prst="cube">
              <a:avLst/>
            </a:prstGeom>
            <a:solidFill>
              <a:srgbClr val="4BACC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</a:rPr>
                <a:t>App(WAR</a:t>
              </a:r>
              <a:r>
                <a:rPr kumimoji="1" lang="en-US" altLang="ko-KR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</a:rPr>
                <a:t>)</a:t>
              </a:r>
              <a:endParaRPr kumimoji="1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924062" y="3898469"/>
            <a:ext cx="954690" cy="948785"/>
            <a:chOff x="6043538" y="3662187"/>
            <a:chExt cx="954690" cy="1030738"/>
          </a:xfrm>
        </p:grpSpPr>
        <p:sp>
          <p:nvSpPr>
            <p:cNvPr id="34" name="정육면체 33"/>
            <p:cNvSpPr/>
            <p:nvPr/>
          </p:nvSpPr>
          <p:spPr>
            <a:xfrm>
              <a:off x="6043539" y="4331643"/>
              <a:ext cx="949786" cy="361282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</a:rPr>
                <a:t>Runtime(JDK</a:t>
              </a:r>
              <a:r>
                <a:rPr kumimoji="1" lang="en-US" altLang="ko-KR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</a:rPr>
                <a:t>)</a:t>
              </a:r>
              <a:endParaRPr kumimoji="1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35" name="정육면체 34"/>
            <p:cNvSpPr/>
            <p:nvPr/>
          </p:nvSpPr>
          <p:spPr>
            <a:xfrm>
              <a:off x="6043538" y="4019313"/>
              <a:ext cx="949786" cy="313562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</a:rPr>
                <a:t>Container(WAS</a:t>
              </a:r>
              <a:r>
                <a:rPr kumimoji="1" lang="en-US" altLang="ko-KR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</a:rPr>
                <a:t>)</a:t>
              </a:r>
              <a:endParaRPr kumimoji="1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36" name="정육면체 35"/>
            <p:cNvSpPr/>
            <p:nvPr/>
          </p:nvSpPr>
          <p:spPr>
            <a:xfrm>
              <a:off x="6068896" y="3662187"/>
              <a:ext cx="929332" cy="313562"/>
            </a:xfrm>
            <a:prstGeom prst="cube">
              <a:avLst/>
            </a:prstGeom>
            <a:solidFill>
              <a:srgbClr val="4BACC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</a:rPr>
                <a:t>App(WAR</a:t>
              </a:r>
              <a:r>
                <a:rPr kumimoji="1" lang="en-US" altLang="ko-KR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</a:rPr>
                <a:t>)</a:t>
              </a:r>
              <a:endParaRPr kumimoji="1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cxnSp>
        <p:nvCxnSpPr>
          <p:cNvPr id="37" name="직선 화살표 연결선 36"/>
          <p:cNvCxnSpPr/>
          <p:nvPr/>
        </p:nvCxnSpPr>
        <p:spPr>
          <a:xfrm>
            <a:off x="3619671" y="5171707"/>
            <a:ext cx="0" cy="5949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224544" y="5776482"/>
            <a:ext cx="790253" cy="48693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latin typeface="Rix고딕 B" panose="02020603020101020101" pitchFamily="18" charset="-127"/>
                <a:ea typeface="Noto Sans CJK JP Bold"/>
              </a:rPr>
              <a:t>Session</a:t>
            </a:r>
            <a:endParaRPr lang="ko-KR" altLang="en-US" sz="1200" dirty="0">
              <a:solidFill>
                <a:srgbClr val="FF0000"/>
              </a:solidFill>
              <a:latin typeface="Rix고딕 B" panose="02020603020101020101" pitchFamily="18" charset="-127"/>
              <a:ea typeface="Noto Sans CJK JP Bold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2762854" y="5171707"/>
            <a:ext cx="0" cy="5949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322476" y="5766634"/>
            <a:ext cx="698870" cy="49678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Rix고딕 B" panose="02020603020101020101" pitchFamily="18" charset="-127"/>
                <a:ea typeface="Noto Sans CJK JP Bold"/>
              </a:rPr>
              <a:t>File</a:t>
            </a:r>
            <a:endParaRPr lang="ko-KR" altLang="en-US" sz="1400" dirty="0">
              <a:solidFill>
                <a:srgbClr val="FF0000"/>
              </a:solidFill>
              <a:latin typeface="Rix고딕 B" panose="02020603020101020101" pitchFamily="18" charset="-127"/>
              <a:ea typeface="Noto Sans CJK JP Bold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4124" y="4297628"/>
            <a:ext cx="927323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Session x</a:t>
            </a:r>
            <a:endParaRPr lang="ko-KR" altLang="en-US" sz="1100" b="1" dirty="0">
              <a:solidFill>
                <a:srgbClr val="FF000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93534" y="4734689"/>
            <a:ext cx="901991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File x</a:t>
            </a:r>
            <a:endParaRPr lang="ko-KR" altLang="en-US" sz="1200" b="1" dirty="0">
              <a:solidFill>
                <a:srgbClr val="FF000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359" y="3533450"/>
            <a:ext cx="350427" cy="350427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75" y="3533450"/>
            <a:ext cx="350427" cy="350427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830" y="3521013"/>
            <a:ext cx="350427" cy="350427"/>
          </a:xfrm>
          <a:prstGeom prst="rect">
            <a:avLst/>
          </a:prstGeom>
        </p:spPr>
      </p:pic>
      <p:sp>
        <p:nvSpPr>
          <p:cNvPr id="46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358660" y="476410"/>
            <a:ext cx="9211018" cy="389698"/>
          </a:xfrm>
        </p:spPr>
        <p:txBody>
          <a:bodyPr vert="horz" lIns="0" tIns="45720" rIns="0" bIns="45720" rtlCol="0" anchor="ctr" anchorCtr="0">
            <a:noAutofit/>
          </a:bodyPr>
          <a:lstStyle/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sz="1600" b="1" dirty="0" smtClean="0">
                <a:latin typeface="Noto Sans" charset="0"/>
                <a:ea typeface="Noto Sans" charset="0"/>
                <a:cs typeface="Noto Sans" charset="0"/>
              </a:rPr>
              <a:t>2.2.2. Cloud Friendly : Refactoring</a:t>
            </a:r>
            <a:endParaRPr lang="ko-KR" altLang="en-US" sz="1600" b="1" dirty="0">
              <a:latin typeface="Noto Sans" charset="0"/>
              <a:ea typeface="Noto Sans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62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>
          <a:xfrm>
            <a:off x="344488" y="836712"/>
            <a:ext cx="9225189" cy="576064"/>
          </a:xfrm>
        </p:spPr>
        <p:txBody>
          <a:bodyPr/>
          <a:lstStyle/>
          <a:p>
            <a:pPr marL="0" lvl="1" indent="0" fontAlgn="base" latinLnBrk="0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sz="1200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 12factors </a:t>
            </a:r>
            <a:r>
              <a:rPr lang="ko-KR" altLang="en-US" sz="120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요건 중 하나로 애플리케이션은 하나의 코드 베이스를 유지하고 </a:t>
            </a:r>
            <a:r>
              <a:rPr lang="ko-KR" altLang="en-US" sz="1200" b="1" u="sng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배포환경에 따라 달라질 수 있는 내용은 </a:t>
            </a:r>
            <a:endParaRPr lang="en-US" altLang="ko-KR" sz="1200" b="1" u="sng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marL="0" lvl="1" indent="0" fontAlgn="base" latinLnBrk="0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ko-KR" altLang="en-US" sz="1200" b="1" u="sng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설정 </a:t>
            </a:r>
            <a:r>
              <a:rPr lang="ko-KR" altLang="en-US" sz="1200" b="1" u="sng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파일</a:t>
            </a:r>
            <a:r>
              <a:rPr lang="ko-KR" altLang="en-US" sz="120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로 작성해  코드로 부터 분리하고 런타임 때 코드에 의해 읽혀야 한다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.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ko-KR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4964169" y="1605643"/>
            <a:ext cx="4527158" cy="4068452"/>
          </a:xfrm>
          <a:prstGeom prst="roundRect">
            <a:avLst>
              <a:gd name="adj" fmla="val 7241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200" b="1" dirty="0" smtClean="0">
                <a:latin typeface="Rix고딕 B" panose="02020603020101020101" pitchFamily="18" charset="-127"/>
                <a:ea typeface="Noto Sans CJK KR Black"/>
              </a:rPr>
              <a:t>분리해야 하는 설정 정보</a:t>
            </a:r>
            <a:endParaRPr lang="en-US" altLang="ko-KR" sz="1200" b="1" dirty="0" smtClean="0">
              <a:latin typeface="Rix고딕 B" panose="02020603020101020101" pitchFamily="18" charset="-127"/>
              <a:ea typeface="Noto Sans CJK KR Black"/>
            </a:endParaRPr>
          </a:p>
          <a:p>
            <a:pPr marL="628650" lvl="1" indent="-17145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en-US" altLang="ko-KR" sz="1200" dirty="0" smtClean="0">
                <a:latin typeface="Rix고딕 B" panose="02020603020101020101" pitchFamily="18" charset="-127"/>
                <a:ea typeface="Noto Sans CJK KR Black"/>
              </a:rPr>
              <a:t>DB, Cache 등 Backing Service</a:t>
            </a:r>
            <a:r>
              <a:rPr lang="ko-KR" altLang="en-US" sz="1200" dirty="0" smtClean="0">
                <a:latin typeface="Rix고딕 B" panose="02020603020101020101" pitchFamily="18" charset="-127"/>
                <a:ea typeface="Noto Sans CJK KR Black"/>
              </a:rPr>
              <a:t>를 처리하는 리소스</a:t>
            </a:r>
            <a:endParaRPr lang="en-US" altLang="ko-KR" sz="1200" dirty="0" smtClean="0">
              <a:latin typeface="Rix고딕 B" panose="02020603020101020101" pitchFamily="18" charset="-127"/>
              <a:ea typeface="Noto Sans CJK KR Black"/>
            </a:endParaRPr>
          </a:p>
          <a:p>
            <a:pPr marL="628650" lvl="1" indent="-17145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ko-KR" altLang="en-US" sz="1200" dirty="0" smtClean="0">
                <a:latin typeface="Rix고딕 B" panose="02020603020101020101" pitchFamily="18" charset="-127"/>
                <a:ea typeface="Noto Sans CJK KR Black"/>
              </a:rPr>
              <a:t>외부 서비스</a:t>
            </a:r>
            <a:r>
              <a:rPr lang="en-US" altLang="ko-KR" sz="1200" dirty="0">
                <a:latin typeface="Rix고딕 B" panose="02020603020101020101" pitchFamily="18" charset="-127"/>
                <a:ea typeface="Noto Sans CJK KR Black"/>
              </a:rPr>
              <a:t>(</a:t>
            </a:r>
            <a:r>
              <a:rPr lang="en-US" altLang="ko-KR" sz="1200" dirty="0" smtClean="0">
                <a:latin typeface="Rix고딕 B" panose="02020603020101020101" pitchFamily="18" charset="-127"/>
                <a:ea typeface="Noto Sans CJK KR Black"/>
              </a:rPr>
              <a:t>S3, Twitter 등)</a:t>
            </a:r>
            <a:r>
              <a:rPr lang="ko-KR" altLang="en-US" sz="1200" dirty="0" smtClean="0">
                <a:latin typeface="Rix고딕 B" panose="02020603020101020101" pitchFamily="18" charset="-127"/>
                <a:ea typeface="Noto Sans CJK KR Black"/>
              </a:rPr>
              <a:t>의</a:t>
            </a:r>
            <a:r>
              <a:rPr lang="en-US" altLang="ko-KR" sz="1200" dirty="0" smtClean="0">
                <a:latin typeface="Rix고딕 B" panose="02020603020101020101" pitchFamily="18" charset="-127"/>
                <a:ea typeface="Noto Sans CJK KR Black"/>
              </a:rPr>
              <a:t> </a:t>
            </a:r>
            <a:r>
              <a:rPr lang="ko-KR" altLang="en-US" sz="1200" dirty="0" smtClean="0">
                <a:latin typeface="Rix고딕 B" panose="02020603020101020101" pitchFamily="18" charset="-127"/>
                <a:ea typeface="Noto Sans CJK KR Black"/>
              </a:rPr>
              <a:t>인증</a:t>
            </a:r>
            <a:r>
              <a:rPr lang="en-US" altLang="ko-KR" sz="1200" dirty="0" smtClean="0">
                <a:latin typeface="Rix고딕 B" panose="02020603020101020101" pitchFamily="18" charset="-127"/>
                <a:ea typeface="Noto Sans CJK KR Black"/>
              </a:rPr>
              <a:t> </a:t>
            </a:r>
            <a:r>
              <a:rPr lang="ko-KR" altLang="en-US" sz="1200" dirty="0" smtClean="0">
                <a:latin typeface="Rix고딕 B" panose="02020603020101020101" pitchFamily="18" charset="-127"/>
                <a:ea typeface="Noto Sans CJK KR Black"/>
              </a:rPr>
              <a:t>정보</a:t>
            </a:r>
            <a:endParaRPr lang="en-US" altLang="ko-KR" sz="1200" dirty="0" smtClean="0">
              <a:latin typeface="Rix고딕 B" panose="02020603020101020101" pitchFamily="18" charset="-127"/>
              <a:ea typeface="Noto Sans CJK KR Black"/>
            </a:endParaRPr>
          </a:p>
          <a:p>
            <a:pPr marL="628650" lvl="1" indent="-17145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ko-KR" altLang="en-US" sz="1200" dirty="0" smtClean="0">
                <a:latin typeface="Rix고딕 B" panose="02020603020101020101" pitchFamily="18" charset="-127"/>
                <a:ea typeface="Noto Sans CJK KR Black"/>
              </a:rPr>
              <a:t>각 배포마다 달라지는 값</a:t>
            </a:r>
            <a:r>
              <a:rPr lang="en-US" altLang="ko-KR" sz="1200" dirty="0" smtClean="0">
                <a:latin typeface="Rix고딕 B" panose="02020603020101020101" pitchFamily="18" charset="-127"/>
                <a:ea typeface="Noto Sans CJK KR Black"/>
              </a:rPr>
              <a:t>(canonical hostname 등)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200" b="1" dirty="0" smtClean="0">
                <a:latin typeface="Rix고딕 B" panose="02020603020101020101" pitchFamily="18" charset="-127"/>
                <a:ea typeface="Noto Sans CJK KR Black"/>
              </a:rPr>
              <a:t>변경되는 설정 정보가 존재하면 안 되는 곳</a:t>
            </a:r>
            <a:endParaRPr lang="en-US" altLang="ko-KR" sz="1200" b="1" dirty="0" smtClean="0">
              <a:latin typeface="Rix고딕 B" panose="02020603020101020101" pitchFamily="18" charset="-127"/>
              <a:ea typeface="Noto Sans CJK KR Black"/>
            </a:endParaRPr>
          </a:p>
          <a:p>
            <a:pPr marL="628650" lvl="1" indent="-17145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en-US" altLang="ko-KR" sz="1200" dirty="0" err="1" smtClean="0">
                <a:latin typeface="Rix고딕 B" panose="02020603020101020101" pitchFamily="18" charset="-127"/>
                <a:ea typeface="Noto Sans CJK KR Black"/>
              </a:rPr>
              <a:t>코드</a:t>
            </a:r>
            <a:endParaRPr lang="en-US" altLang="ko-KR" sz="1200" dirty="0" smtClean="0">
              <a:latin typeface="Rix고딕 B" panose="02020603020101020101" pitchFamily="18" charset="-127"/>
              <a:ea typeface="Noto Sans CJK KR Black"/>
            </a:endParaRPr>
          </a:p>
          <a:p>
            <a:pPr marL="628650" lvl="1" indent="-17145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ko-KR" altLang="en-US" sz="1200" dirty="0" smtClean="0">
                <a:latin typeface="Rix고딕 B" panose="02020603020101020101" pitchFamily="18" charset="-127"/>
                <a:ea typeface="Noto Sans CJK KR Black"/>
              </a:rPr>
              <a:t>단일 </a:t>
            </a:r>
            <a:r>
              <a:rPr lang="ko-KR" altLang="en-US" sz="1200" dirty="0" err="1" smtClean="0">
                <a:latin typeface="Rix고딕 B" panose="02020603020101020101" pitchFamily="18" charset="-127"/>
                <a:ea typeface="Noto Sans CJK KR Black"/>
              </a:rPr>
              <a:t>프로퍼티</a:t>
            </a:r>
            <a:r>
              <a:rPr lang="ko-KR" altLang="en-US" sz="1200" dirty="0" smtClean="0">
                <a:latin typeface="Rix고딕 B" panose="02020603020101020101" pitchFamily="18" charset="-127"/>
                <a:ea typeface="Noto Sans CJK KR Black"/>
              </a:rPr>
              <a:t> 파일 </a:t>
            </a:r>
            <a:endParaRPr lang="en-US" altLang="ko-KR" sz="1200" dirty="0" smtClean="0">
              <a:latin typeface="Rix고딕 B" panose="02020603020101020101" pitchFamily="18" charset="-127"/>
              <a:ea typeface="Noto Sans CJK KR Black"/>
            </a:endParaRPr>
          </a:p>
          <a:p>
            <a:pPr marL="628650" lvl="1" indent="-17145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ko-KR" altLang="en-US" sz="1200" dirty="0" err="1" smtClean="0">
                <a:latin typeface="Rix고딕 B" panose="02020603020101020101" pitchFamily="18" charset="-127"/>
                <a:ea typeface="Noto Sans CJK KR Black"/>
              </a:rPr>
              <a:t>빌드</a:t>
            </a:r>
            <a:r>
              <a:rPr lang="ko-KR" altLang="en-US" sz="1200" dirty="0" smtClean="0">
                <a:latin typeface="Rix고딕 B" panose="02020603020101020101" pitchFamily="18" charset="-127"/>
                <a:ea typeface="Noto Sans CJK KR Black"/>
              </a:rPr>
              <a:t> </a:t>
            </a:r>
            <a:r>
              <a:rPr lang="en-US" altLang="ko-KR" sz="1200" dirty="0" smtClean="0">
                <a:latin typeface="Rix고딕 B" panose="02020603020101020101" pitchFamily="18" charset="-127"/>
                <a:ea typeface="Noto Sans CJK KR Black"/>
              </a:rPr>
              <a:t>(</a:t>
            </a:r>
            <a:r>
              <a:rPr lang="en-US" altLang="ko-KR" sz="1200" dirty="0" err="1" smtClean="0">
                <a:latin typeface="Rix고딕 B" panose="02020603020101020101" pitchFamily="18" charset="-127"/>
                <a:ea typeface="Noto Sans CJK KR Black"/>
              </a:rPr>
              <a:t>한번의</a:t>
            </a:r>
            <a:r>
              <a:rPr lang="en-US" altLang="ko-KR" sz="1200" dirty="0" smtClean="0">
                <a:latin typeface="Rix고딕 B" panose="02020603020101020101" pitchFamily="18" charset="-127"/>
                <a:ea typeface="Noto Sans CJK KR Black"/>
              </a:rPr>
              <a:t> </a:t>
            </a:r>
            <a:r>
              <a:rPr lang="en-US" altLang="ko-KR" sz="1200" dirty="0" err="1" smtClean="0">
                <a:latin typeface="Rix고딕 B" panose="02020603020101020101" pitchFamily="18" charset="-127"/>
                <a:ea typeface="Noto Sans CJK KR Black"/>
              </a:rPr>
              <a:t>빌드로</a:t>
            </a:r>
            <a:r>
              <a:rPr lang="en-US" altLang="ko-KR" sz="1200" dirty="0" smtClean="0">
                <a:latin typeface="Rix고딕 B" panose="02020603020101020101" pitchFamily="18" charset="-127"/>
                <a:ea typeface="Noto Sans CJK KR Black"/>
              </a:rPr>
              <a:t> </a:t>
            </a:r>
            <a:r>
              <a:rPr lang="en-US" altLang="ko-KR" sz="1200" dirty="0" err="1" smtClean="0">
                <a:latin typeface="Rix고딕 B" panose="02020603020101020101" pitchFamily="18" charset="-127"/>
                <a:ea typeface="Noto Sans CJK KR Black"/>
              </a:rPr>
              <a:t>여러</a:t>
            </a:r>
            <a:r>
              <a:rPr lang="en-US" altLang="ko-KR" sz="1200" dirty="0" smtClean="0">
                <a:latin typeface="Rix고딕 B" panose="02020603020101020101" pitchFamily="18" charset="-127"/>
                <a:ea typeface="Noto Sans CJK KR Black"/>
              </a:rPr>
              <a:t> 번 </a:t>
            </a:r>
            <a:r>
              <a:rPr lang="en-US" altLang="ko-KR" sz="1200" dirty="0" err="1" smtClean="0">
                <a:latin typeface="Rix고딕 B" panose="02020603020101020101" pitchFamily="18" charset="-127"/>
                <a:ea typeface="Noto Sans CJK KR Black"/>
              </a:rPr>
              <a:t>배포가</a:t>
            </a:r>
            <a:r>
              <a:rPr lang="en-US" altLang="ko-KR" sz="1200" dirty="0" smtClean="0">
                <a:latin typeface="Rix고딕 B" panose="02020603020101020101" pitchFamily="18" charset="-127"/>
                <a:ea typeface="Noto Sans CJK KR Black"/>
              </a:rPr>
              <a:t> </a:t>
            </a:r>
            <a:r>
              <a:rPr lang="en-US" altLang="ko-KR" sz="1200" dirty="0" err="1" smtClean="0">
                <a:latin typeface="Rix고딕 B" panose="02020603020101020101" pitchFamily="18" charset="-127"/>
                <a:ea typeface="Noto Sans CJK KR Black"/>
              </a:rPr>
              <a:t>가능하므로</a:t>
            </a:r>
            <a:r>
              <a:rPr lang="en-US" altLang="ko-KR" sz="1200" dirty="0" smtClean="0">
                <a:latin typeface="Rix고딕 B" panose="02020603020101020101" pitchFamily="18" charset="-127"/>
                <a:ea typeface="Noto Sans CJK KR Black"/>
              </a:rPr>
              <a:t>)</a:t>
            </a:r>
          </a:p>
          <a:p>
            <a:pPr marL="628650" lvl="1" indent="-17145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ko-KR" altLang="en-US" sz="1200" dirty="0" err="1" smtClean="0">
                <a:latin typeface="Rix고딕 B" panose="02020603020101020101" pitchFamily="18" charset="-127"/>
                <a:ea typeface="Noto Sans CJK KR Black"/>
              </a:rPr>
              <a:t>앱</a:t>
            </a:r>
            <a:r>
              <a:rPr lang="ko-KR" altLang="en-US" sz="1200" dirty="0" smtClean="0">
                <a:latin typeface="Rix고딕 B" panose="02020603020101020101" pitchFamily="18" charset="-127"/>
                <a:ea typeface="Noto Sans CJK KR Black"/>
              </a:rPr>
              <a:t> 서버 정보  </a:t>
            </a:r>
            <a:r>
              <a:rPr lang="en-US" altLang="ko-KR" sz="1200" dirty="0" smtClean="0">
                <a:latin typeface="Rix고딕 B" panose="02020603020101020101" pitchFamily="18" charset="-127"/>
                <a:ea typeface="Noto Sans CJK KR Black"/>
              </a:rPr>
              <a:t>(JNDI </a:t>
            </a:r>
            <a:r>
              <a:rPr lang="en-US" altLang="ko-KR" sz="1200" dirty="0" err="1" smtClean="0">
                <a:latin typeface="Rix고딕 B" panose="02020603020101020101" pitchFamily="18" charset="-127"/>
                <a:ea typeface="Noto Sans CJK KR Black"/>
              </a:rPr>
              <a:t>데이</a:t>
            </a:r>
            <a:r>
              <a:rPr lang="ko-KR" altLang="en-US" sz="1200" dirty="0" err="1" smtClean="0">
                <a:latin typeface="Rix고딕 B" panose="02020603020101020101" pitchFamily="18" charset="-127"/>
                <a:ea typeface="Noto Sans CJK KR Black"/>
              </a:rPr>
              <a:t>터소스</a:t>
            </a:r>
            <a:r>
              <a:rPr lang="en-US" altLang="ko-KR" sz="1200" dirty="0" smtClean="0">
                <a:latin typeface="Rix고딕 B" panose="02020603020101020101" pitchFamily="18" charset="-127"/>
                <a:ea typeface="Noto Sans CJK KR Black"/>
              </a:rPr>
              <a:t> 등)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200" b="1" dirty="0" smtClean="0">
                <a:latin typeface="Rix고딕 B" panose="02020603020101020101" pitchFamily="18" charset="-127"/>
                <a:ea typeface="Noto Sans CJK KR Black"/>
              </a:rPr>
              <a:t>구현 방법</a:t>
            </a:r>
            <a:endParaRPr lang="en-US" altLang="ko-KR" sz="1200" b="1" dirty="0" smtClean="0">
              <a:latin typeface="Rix고딕 B" panose="02020603020101020101" pitchFamily="18" charset="-127"/>
              <a:ea typeface="Noto Sans CJK KR Black"/>
            </a:endParaRPr>
          </a:p>
          <a:p>
            <a:pPr marL="628650" lvl="1" indent="-17145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en-US" altLang="ko-KR" sz="1200" dirty="0" err="1" smtClean="0">
                <a:latin typeface="Rix고딕 B" panose="02020603020101020101" pitchFamily="18" charset="-127"/>
                <a:ea typeface="Noto Sans CJK KR Black"/>
              </a:rPr>
              <a:t>환경변수에</a:t>
            </a:r>
            <a:r>
              <a:rPr lang="en-US" altLang="ko-KR" sz="1200" dirty="0" smtClean="0">
                <a:latin typeface="Rix고딕 B" panose="02020603020101020101" pitchFamily="18" charset="-127"/>
                <a:ea typeface="Noto Sans CJK KR Black"/>
              </a:rPr>
              <a:t> </a:t>
            </a:r>
            <a:r>
              <a:rPr lang="en-US" altLang="ko-KR" sz="1200" dirty="0" err="1" smtClean="0">
                <a:latin typeface="Rix고딕 B" panose="02020603020101020101" pitchFamily="18" charset="-127"/>
                <a:ea typeface="Noto Sans CJK KR Black"/>
              </a:rPr>
              <a:t>저장</a:t>
            </a:r>
            <a:r>
              <a:rPr lang="en-US" altLang="ko-KR" sz="1200" dirty="0">
                <a:latin typeface="Rix고딕 B" panose="02020603020101020101" pitchFamily="18" charset="-127"/>
                <a:ea typeface="Noto Sans CJK KR Black"/>
              </a:rPr>
              <a:t> </a:t>
            </a:r>
            <a:r>
              <a:rPr lang="en-US" altLang="ko-KR" sz="1200" dirty="0" smtClean="0">
                <a:latin typeface="Rix고딕 B" panose="02020603020101020101" pitchFamily="18" charset="-127"/>
                <a:ea typeface="Noto Sans CJK KR Black"/>
              </a:rPr>
              <a:t>(</a:t>
            </a:r>
            <a:r>
              <a:rPr lang="en-US" altLang="ko-KR" sz="1200" dirty="0" err="1" smtClean="0">
                <a:latin typeface="Rix고딕 B" panose="02020603020101020101" pitchFamily="18" charset="-127"/>
                <a:ea typeface="Noto Sans CJK KR Black"/>
              </a:rPr>
              <a:t>manifest.yml</a:t>
            </a:r>
            <a:r>
              <a:rPr lang="en-US" altLang="ko-KR" sz="1200" dirty="0" smtClean="0">
                <a:latin typeface="Rix고딕 B" panose="02020603020101020101" pitchFamily="18" charset="-127"/>
                <a:ea typeface="Noto Sans CJK KR Black"/>
              </a:rPr>
              <a:t>, </a:t>
            </a:r>
            <a:r>
              <a:rPr lang="en-US" altLang="ko-KR" sz="1200" dirty="0" err="1" smtClean="0">
                <a:latin typeface="Rix고딕 B" panose="02020603020101020101" pitchFamily="18" charset="-127"/>
                <a:ea typeface="Noto Sans CJK KR Black"/>
              </a:rPr>
              <a:t>vcap_services</a:t>
            </a:r>
            <a:r>
              <a:rPr lang="en-US" altLang="ko-KR" sz="1200" dirty="0" smtClean="0">
                <a:latin typeface="Rix고딕 B" panose="02020603020101020101" pitchFamily="18" charset="-127"/>
                <a:ea typeface="Noto Sans CJK KR Black"/>
              </a:rPr>
              <a:t> </a:t>
            </a:r>
            <a:r>
              <a:rPr lang="en-US" altLang="ko-KR" sz="1200" dirty="0" err="1" smtClean="0">
                <a:latin typeface="Rix고딕 B" panose="02020603020101020101" pitchFamily="18" charset="-127"/>
                <a:ea typeface="Noto Sans CJK KR Black"/>
              </a:rPr>
              <a:t>활용</a:t>
            </a:r>
            <a:r>
              <a:rPr lang="en-US" altLang="ko-KR" sz="1200" dirty="0">
                <a:latin typeface="Rix고딕 B" panose="02020603020101020101" pitchFamily="18" charset="-127"/>
                <a:ea typeface="Noto Sans CJK KR Black"/>
              </a:rPr>
              <a:t>)</a:t>
            </a:r>
            <a:endParaRPr lang="en-US" altLang="ko-KR" sz="1200" dirty="0" smtClean="0">
              <a:latin typeface="Rix고딕 B" panose="02020603020101020101" pitchFamily="18" charset="-127"/>
              <a:ea typeface="Noto Sans CJK KR Black"/>
            </a:endParaRPr>
          </a:p>
          <a:p>
            <a:pPr marL="628650" lvl="1" indent="-17145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ko-KR" altLang="en-US" sz="1200" dirty="0" smtClean="0">
                <a:latin typeface="Rix고딕 B" panose="02020603020101020101" pitchFamily="18" charset="-127"/>
                <a:ea typeface="Noto Sans CJK KR Black"/>
              </a:rPr>
              <a:t>설정 파일을 중앙화하여 관리하기 위한</a:t>
            </a:r>
            <a:r>
              <a:rPr lang="en-US" altLang="ko-KR" sz="1200" dirty="0" smtClean="0">
                <a:latin typeface="Rix고딕 B" panose="02020603020101020101" pitchFamily="18" charset="-127"/>
                <a:ea typeface="Noto Sans CJK KR Black"/>
              </a:rPr>
              <a:t> </a:t>
            </a:r>
            <a:r>
              <a:rPr lang="en-US" altLang="ko-KR" sz="1200" dirty="0" err="1" smtClean="0">
                <a:latin typeface="Rix고딕 B" panose="02020603020101020101" pitchFamily="18" charset="-127"/>
                <a:ea typeface="Noto Sans CJK KR Black"/>
              </a:rPr>
              <a:t>서비스</a:t>
            </a:r>
            <a:r>
              <a:rPr lang="ko-KR" altLang="en-US" sz="1200" dirty="0" smtClean="0">
                <a:latin typeface="Rix고딕 B" panose="02020603020101020101" pitchFamily="18" charset="-127"/>
                <a:ea typeface="Noto Sans CJK KR Black"/>
              </a:rPr>
              <a:t>인</a:t>
            </a:r>
            <a:r>
              <a:rPr lang="en-US" altLang="ko-KR" sz="1200" dirty="0" smtClean="0">
                <a:latin typeface="Rix고딕 B" panose="02020603020101020101" pitchFamily="18" charset="-127"/>
                <a:ea typeface="Noto Sans CJK KR Black"/>
              </a:rPr>
              <a:t> 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altLang="ko-KR" sz="1200" dirty="0" smtClean="0">
                <a:latin typeface="Rix고딕 B" panose="02020603020101020101" pitchFamily="18" charset="-127"/>
                <a:ea typeface="Noto Sans CJK KR Black"/>
              </a:rPr>
              <a:t> </a:t>
            </a:r>
            <a:r>
              <a:rPr lang="en-US" altLang="ko-KR" sz="1200" dirty="0" err="1" smtClean="0">
                <a:latin typeface="Rix고딕 B" panose="02020603020101020101" pitchFamily="18" charset="-127"/>
                <a:ea typeface="Noto Sans CJK KR Black"/>
              </a:rPr>
              <a:t>Config서버</a:t>
            </a:r>
            <a:r>
              <a:rPr lang="en-US" altLang="ko-KR" sz="1200" dirty="0" smtClean="0">
                <a:latin typeface="Rix고딕 B" panose="02020603020101020101" pitchFamily="18" charset="-127"/>
                <a:ea typeface="Noto Sans CJK KR Black"/>
              </a:rPr>
              <a:t> </a:t>
            </a:r>
            <a:r>
              <a:rPr lang="ko-KR" altLang="en-US" sz="1200" dirty="0" smtClean="0">
                <a:latin typeface="Rix고딕 B" panose="02020603020101020101" pitchFamily="18" charset="-127"/>
                <a:ea typeface="Noto Sans CJK KR Black"/>
              </a:rPr>
              <a:t>구현</a:t>
            </a:r>
            <a:r>
              <a:rPr lang="en-US" altLang="ko-KR" sz="1200" dirty="0" smtClean="0">
                <a:latin typeface="Rix고딕 B" panose="02020603020101020101" pitchFamily="18" charset="-127"/>
                <a:ea typeface="Noto Sans CJK KR Black"/>
              </a:rPr>
              <a:t>( Spring cloud </a:t>
            </a:r>
            <a:r>
              <a:rPr lang="en-US" altLang="ko-KR" sz="1200" dirty="0" err="1" smtClean="0">
                <a:latin typeface="Rix고딕 B" panose="02020603020101020101" pitchFamily="18" charset="-127"/>
                <a:ea typeface="Noto Sans CJK KR Black"/>
              </a:rPr>
              <a:t>config</a:t>
            </a:r>
            <a:r>
              <a:rPr lang="en-US" altLang="ko-KR" sz="1200" dirty="0" smtClean="0">
                <a:latin typeface="Rix고딕 B" panose="02020603020101020101" pitchFamily="18" charset="-127"/>
                <a:ea typeface="Noto Sans CJK KR Black"/>
              </a:rPr>
              <a:t> 서버 활용가능)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524508" y="1605643"/>
            <a:ext cx="4284476" cy="5130208"/>
            <a:chOff x="5169024" y="1331241"/>
            <a:chExt cx="4537885" cy="5594581"/>
          </a:xfrm>
        </p:grpSpPr>
        <p:pic>
          <p:nvPicPr>
            <p:cNvPr id="4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9024" y="3751537"/>
              <a:ext cx="4537885" cy="28397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6583408" y="6623750"/>
              <a:ext cx="1757577" cy="30207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Rix고딕 B" panose="02020603020101020101" pitchFamily="18" charset="-127"/>
                  <a:ea typeface="Rix고딕 B" panose="02020603020101020101" pitchFamily="18" charset="-127"/>
                </a:rPr>
                <a:t>&lt;spring </a:t>
              </a:r>
              <a:r>
                <a:rPr lang="en-US" altLang="ko-KR" sz="1200" dirty="0" err="1" smtClean="0">
                  <a:latin typeface="Rix고딕 B" panose="02020603020101020101" pitchFamily="18" charset="-127"/>
                  <a:ea typeface="Rix고딕 B" panose="02020603020101020101" pitchFamily="18" charset="-127"/>
                </a:rPr>
                <a:t>config</a:t>
              </a:r>
              <a:r>
                <a:rPr lang="en-US" altLang="ko-KR" sz="1200" dirty="0" smtClean="0">
                  <a:latin typeface="Rix고딕 B" panose="02020603020101020101" pitchFamily="18" charset="-127"/>
                  <a:ea typeface="Rix고딕 B" panose="02020603020101020101" pitchFamily="18" charset="-127"/>
                </a:rPr>
                <a:t> </a:t>
              </a:r>
              <a:r>
                <a:rPr lang="en-US" altLang="ko-KR" sz="1200" dirty="0" err="1" smtClean="0">
                  <a:latin typeface="Rix고딕 B" panose="02020603020101020101" pitchFamily="18" charset="-127"/>
                  <a:ea typeface="Rix고딕 B" panose="02020603020101020101" pitchFamily="18" charset="-127"/>
                </a:rPr>
                <a:t>서버</a:t>
              </a:r>
              <a:r>
                <a:rPr lang="en-US" altLang="ko-KR" sz="1200" dirty="0">
                  <a:latin typeface="Rix고딕 B" panose="02020603020101020101" pitchFamily="18" charset="-127"/>
                  <a:ea typeface="Rix고딕 B" panose="02020603020101020101" pitchFamily="18" charset="-127"/>
                </a:rPr>
                <a:t>&gt;</a:t>
              </a:r>
              <a:r>
                <a:rPr lang="en-US" altLang="ko-KR" sz="1200" dirty="0" smtClean="0">
                  <a:latin typeface="Rix고딕 B" panose="02020603020101020101" pitchFamily="18" charset="-127"/>
                  <a:ea typeface="Rix고딕 B" panose="02020603020101020101" pitchFamily="18" charset="-127"/>
                </a:rPr>
                <a:t>   </a:t>
              </a:r>
              <a:endParaRPr lang="ko-KR" altLang="en-US" sz="1200" dirty="0"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185487" y="1331241"/>
              <a:ext cx="4483449" cy="23083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1100" dirty="0" smtClean="0">
                  <a:latin typeface="Noto Sans" charset="0"/>
                  <a:ea typeface="Noto Sans" charset="0"/>
                  <a:cs typeface="Noto Sans" charset="0"/>
                </a:rPr>
                <a:t>배포 환경에 </a:t>
              </a:r>
              <a:r>
                <a:rPr lang="ko-KR" altLang="en-US" sz="1100" dirty="0">
                  <a:latin typeface="Noto Sans" charset="0"/>
                  <a:ea typeface="Noto Sans" charset="0"/>
                  <a:cs typeface="Noto Sans" charset="0"/>
                </a:rPr>
                <a:t>따라 파일을 아래와 같은 방식으로 </a:t>
              </a:r>
              <a:r>
                <a:rPr lang="ko-KR" altLang="en-US" sz="1100" dirty="0" smtClean="0">
                  <a:latin typeface="Noto Sans" charset="0"/>
                  <a:ea typeface="Noto Sans" charset="0"/>
                  <a:cs typeface="Noto Sans" charset="0"/>
                </a:rPr>
                <a:t>분리하고 </a:t>
              </a:r>
              <a:r>
                <a:rPr lang="ko-KR" altLang="en-US" sz="1100" dirty="0" err="1" smtClean="0">
                  <a:latin typeface="Noto Sans" charset="0"/>
                  <a:ea typeface="Noto Sans" charset="0"/>
                  <a:cs typeface="Noto Sans" charset="0"/>
                </a:rPr>
                <a:t>런타임시에</a:t>
              </a:r>
              <a:r>
                <a:rPr lang="ko-KR" altLang="en-US" sz="1100" dirty="0" smtClean="0">
                  <a:latin typeface="Noto Sans" charset="0"/>
                  <a:ea typeface="Noto Sans" charset="0"/>
                  <a:cs typeface="Noto Sans" charset="0"/>
                </a:rPr>
                <a:t> 알맞은 </a:t>
              </a:r>
              <a:r>
                <a:rPr lang="ko-KR" altLang="en-US" sz="1100" dirty="0" err="1" smtClean="0">
                  <a:latin typeface="Noto Sans" charset="0"/>
                  <a:ea typeface="Noto Sans" charset="0"/>
                  <a:cs typeface="Noto Sans" charset="0"/>
                </a:rPr>
                <a:t>프로퍼티</a:t>
              </a:r>
              <a:r>
                <a:rPr lang="ko-KR" altLang="en-US" sz="1100" dirty="0" smtClean="0">
                  <a:latin typeface="Noto Sans" charset="0"/>
                  <a:ea typeface="Noto Sans" charset="0"/>
                  <a:cs typeface="Noto Sans" charset="0"/>
                </a:rPr>
                <a:t> 파일을 사용할 수 있도록 액티브 </a:t>
              </a:r>
              <a:r>
                <a:rPr lang="ko-KR" altLang="en-US" sz="1100" dirty="0" err="1" smtClean="0">
                  <a:latin typeface="Noto Sans" charset="0"/>
                  <a:ea typeface="Noto Sans" charset="0"/>
                  <a:cs typeface="Noto Sans" charset="0"/>
                </a:rPr>
                <a:t>프로퍼티</a:t>
              </a:r>
              <a:r>
                <a:rPr lang="ko-KR" altLang="en-US" sz="1100" dirty="0" smtClean="0">
                  <a:latin typeface="Noto Sans" charset="0"/>
                  <a:ea typeface="Noto Sans" charset="0"/>
                  <a:cs typeface="Noto Sans" charset="0"/>
                </a:rPr>
                <a:t> 값을 외부에서 </a:t>
              </a:r>
              <a:r>
                <a:rPr lang="ko-KR" altLang="en-US" sz="1100" dirty="0" smtClean="0">
                  <a:solidFill>
                    <a:srgbClr val="FF0000"/>
                  </a:solidFill>
                  <a:latin typeface="Noto Sans" charset="0"/>
                  <a:ea typeface="Noto Sans" charset="0"/>
                  <a:cs typeface="Noto Sans" charset="0"/>
                </a:rPr>
                <a:t>환경변수</a:t>
              </a:r>
              <a:r>
                <a:rPr lang="ko-KR" altLang="en-US" sz="1100" dirty="0" smtClean="0">
                  <a:latin typeface="Noto Sans" charset="0"/>
                  <a:ea typeface="Noto Sans" charset="0"/>
                  <a:cs typeface="Noto Sans" charset="0"/>
                </a:rPr>
                <a:t>로 주입한다 </a:t>
              </a:r>
              <a:endParaRPr lang="en-US" altLang="ko-KR" sz="1100" dirty="0">
                <a:latin typeface="Noto Sans" charset="0"/>
                <a:ea typeface="Noto Sans" charset="0"/>
                <a:cs typeface="Noto Sans" charset="0"/>
              </a:endParaRPr>
            </a:p>
            <a:p>
              <a:pPr marL="628650" lvl="1" indent="-171450">
                <a:buFont typeface="Wingdings" panose="05000000000000000000" pitchFamily="2" charset="2"/>
                <a:buChar char="§"/>
              </a:pPr>
              <a:r>
                <a:rPr lang="en-US" altLang="ko-KR" sz="1100" dirty="0" err="1">
                  <a:latin typeface="Noto Sans" charset="0"/>
                  <a:ea typeface="Noto Sans" charset="0"/>
                  <a:cs typeface="Noto Sans" charset="0"/>
                </a:rPr>
                <a:t>application.yml</a:t>
              </a:r>
              <a:endParaRPr lang="en-US" altLang="ko-KR" sz="1100" dirty="0">
                <a:latin typeface="Noto Sans" charset="0"/>
                <a:ea typeface="Noto Sans" charset="0"/>
                <a:cs typeface="Noto Sans" charset="0"/>
              </a:endParaRPr>
            </a:p>
            <a:p>
              <a:pPr marL="628650" lvl="1" indent="-171450">
                <a:buFont typeface="Wingdings" panose="05000000000000000000" pitchFamily="2" charset="2"/>
                <a:buChar char="§"/>
              </a:pPr>
              <a:r>
                <a:rPr lang="en-US" altLang="ko-KR" sz="1100" dirty="0">
                  <a:latin typeface="Noto Sans" charset="0"/>
                  <a:ea typeface="Noto Sans" charset="0"/>
                  <a:cs typeface="Noto Sans" charset="0"/>
                </a:rPr>
                <a:t>application-</a:t>
              </a:r>
              <a:r>
                <a:rPr lang="en-US" altLang="ko-KR" sz="1100" b="1" dirty="0" err="1">
                  <a:latin typeface="Noto Sans" charset="0"/>
                  <a:ea typeface="Noto Sans" charset="0"/>
                  <a:cs typeface="Noto Sans" charset="0"/>
                </a:rPr>
                <a:t>default</a:t>
              </a:r>
              <a:r>
                <a:rPr lang="en-US" altLang="ko-KR" sz="1100" dirty="0" err="1">
                  <a:latin typeface="Noto Sans" charset="0"/>
                  <a:ea typeface="Noto Sans" charset="0"/>
                  <a:cs typeface="Noto Sans" charset="0"/>
                </a:rPr>
                <a:t>.yml</a:t>
              </a:r>
              <a:endParaRPr lang="en-US" altLang="ko-KR" sz="1100" dirty="0">
                <a:latin typeface="Noto Sans" charset="0"/>
                <a:ea typeface="Noto Sans" charset="0"/>
                <a:cs typeface="Noto Sans" charset="0"/>
              </a:endParaRPr>
            </a:p>
            <a:p>
              <a:pPr marL="628650" lvl="1" indent="-171450">
                <a:buFont typeface="Wingdings" panose="05000000000000000000" pitchFamily="2" charset="2"/>
                <a:buChar char="§"/>
              </a:pPr>
              <a:r>
                <a:rPr lang="en-US" altLang="ko-KR" sz="1100" dirty="0">
                  <a:latin typeface="Noto Sans" charset="0"/>
                  <a:ea typeface="Noto Sans" charset="0"/>
                  <a:cs typeface="Noto Sans" charset="0"/>
                </a:rPr>
                <a:t>application-</a:t>
              </a:r>
              <a:r>
                <a:rPr lang="en-US" altLang="ko-KR" sz="1100" b="1" dirty="0" err="1">
                  <a:latin typeface="Noto Sans" charset="0"/>
                  <a:ea typeface="Noto Sans" charset="0"/>
                  <a:cs typeface="Noto Sans" charset="0"/>
                </a:rPr>
                <a:t>dev</a:t>
              </a:r>
              <a:r>
                <a:rPr lang="en-US" altLang="ko-KR" sz="1100" dirty="0" err="1">
                  <a:latin typeface="Noto Sans" charset="0"/>
                  <a:ea typeface="Noto Sans" charset="0"/>
                  <a:cs typeface="Noto Sans" charset="0"/>
                </a:rPr>
                <a:t>.yml</a:t>
              </a:r>
              <a:endParaRPr lang="en-US" altLang="ko-KR" sz="1100" dirty="0">
                <a:latin typeface="Noto Sans" charset="0"/>
                <a:ea typeface="Noto Sans" charset="0"/>
                <a:cs typeface="Noto Sans" charset="0"/>
              </a:endParaRPr>
            </a:p>
            <a:p>
              <a:pPr marL="628650" lvl="1" indent="-171450">
                <a:buFont typeface="Wingdings" panose="05000000000000000000" pitchFamily="2" charset="2"/>
                <a:buChar char="§"/>
              </a:pPr>
              <a:r>
                <a:rPr lang="en-US" altLang="ko-KR" sz="1100" dirty="0">
                  <a:latin typeface="Noto Sans" charset="0"/>
                  <a:ea typeface="Noto Sans" charset="0"/>
                  <a:cs typeface="Noto Sans" charset="0"/>
                </a:rPr>
                <a:t>application-</a:t>
              </a:r>
              <a:r>
                <a:rPr lang="en-US" altLang="ko-KR" sz="1100" b="1" dirty="0" err="1">
                  <a:latin typeface="Noto Sans" charset="0"/>
                  <a:ea typeface="Noto Sans" charset="0"/>
                  <a:cs typeface="Noto Sans" charset="0"/>
                </a:rPr>
                <a:t>stg</a:t>
              </a:r>
              <a:r>
                <a:rPr lang="en-US" altLang="ko-KR" sz="1100" dirty="0" err="1">
                  <a:latin typeface="Noto Sans" charset="0"/>
                  <a:ea typeface="Noto Sans" charset="0"/>
                  <a:cs typeface="Noto Sans" charset="0"/>
                </a:rPr>
                <a:t>.yml</a:t>
              </a:r>
              <a:endParaRPr lang="en-US" altLang="ko-KR" sz="1100" dirty="0">
                <a:latin typeface="Noto Sans" charset="0"/>
                <a:ea typeface="Noto Sans" charset="0"/>
                <a:cs typeface="Noto Sans" charset="0"/>
              </a:endParaRPr>
            </a:p>
            <a:p>
              <a:pPr marL="628650" lvl="1" indent="-171450">
                <a:buFont typeface="Wingdings" panose="05000000000000000000" pitchFamily="2" charset="2"/>
                <a:buChar char="§"/>
              </a:pPr>
              <a:r>
                <a:rPr lang="en-US" altLang="ko-KR" sz="1100" dirty="0" smtClean="0">
                  <a:latin typeface="Noto Sans" charset="0"/>
                  <a:ea typeface="Noto Sans" charset="0"/>
                  <a:cs typeface="Noto Sans" charset="0"/>
                </a:rPr>
                <a:t>application-</a:t>
              </a:r>
              <a:r>
                <a:rPr lang="en-US" altLang="ko-KR" sz="1100" b="1" dirty="0" err="1" smtClean="0">
                  <a:latin typeface="Noto Sans" charset="0"/>
                  <a:ea typeface="Noto Sans" charset="0"/>
                  <a:cs typeface="Noto Sans" charset="0"/>
                </a:rPr>
                <a:t>prod</a:t>
              </a:r>
              <a:r>
                <a:rPr lang="en-US" altLang="ko-KR" sz="1100" dirty="0" err="1" smtClean="0">
                  <a:latin typeface="Noto Sans" charset="0"/>
                  <a:ea typeface="Noto Sans" charset="0"/>
                  <a:cs typeface="Noto Sans" charset="0"/>
                </a:rPr>
                <a:t>.yml</a:t>
              </a:r>
              <a:endParaRPr lang="en-US" altLang="ko-KR" sz="1100" dirty="0" smtClean="0">
                <a:latin typeface="Noto Sans" charset="0"/>
                <a:ea typeface="Noto Sans" charset="0"/>
                <a:cs typeface="Noto Sans" charset="0"/>
              </a:endParaRPr>
            </a:p>
            <a:p>
              <a:endParaRPr lang="en-US" altLang="ko-KR" sz="1100" dirty="0" smtClean="0">
                <a:latin typeface="Noto Sans" charset="0"/>
                <a:ea typeface="Noto Sans" charset="0"/>
                <a:cs typeface="Noto Sans" charset="0"/>
              </a:endParaRPr>
            </a:p>
            <a:p>
              <a:r>
                <a:rPr lang="en-US" altLang="ko-KR" sz="1100" dirty="0" err="1" smtClean="0">
                  <a:latin typeface="Noto Sans" charset="0"/>
                  <a:ea typeface="Noto Sans" charset="0"/>
                  <a:cs typeface="Noto Sans" charset="0"/>
                </a:rPr>
                <a:t>manifest.yml</a:t>
              </a:r>
              <a:r>
                <a:rPr lang="en-US" altLang="ko-KR" sz="1100" dirty="0" smtClean="0">
                  <a:latin typeface="Noto Sans" charset="0"/>
                  <a:ea typeface="Noto Sans" charset="0"/>
                  <a:cs typeface="Noto Sans" charset="0"/>
                </a:rPr>
                <a:t> </a:t>
              </a:r>
            </a:p>
            <a:p>
              <a:r>
                <a:rPr lang="en-US" altLang="ko-KR" sz="1100" dirty="0" err="1" smtClean="0">
                  <a:latin typeface="Noto Sans" charset="0"/>
                  <a:ea typeface="Noto Sans" charset="0"/>
                  <a:cs typeface="Noto Sans" charset="0"/>
                </a:rPr>
                <a:t>env</a:t>
              </a:r>
              <a:r>
                <a:rPr lang="en-US" altLang="ko-KR" sz="1100" dirty="0" smtClean="0">
                  <a:latin typeface="Noto Sans" charset="0"/>
                  <a:ea typeface="Noto Sans" charset="0"/>
                  <a:cs typeface="Noto Sans" charset="0"/>
                </a:rPr>
                <a:t>: </a:t>
              </a:r>
            </a:p>
            <a:p>
              <a:r>
                <a:rPr lang="en-US" altLang="ko-KR" sz="1100" dirty="0" err="1" smtClean="0">
                  <a:latin typeface="Noto Sans" charset="0"/>
                  <a:ea typeface="Noto Sans" charset="0"/>
                  <a:cs typeface="Noto Sans" charset="0"/>
                </a:rPr>
                <a:t>Spring_PROFILES_ACTIVE</a:t>
              </a:r>
              <a:r>
                <a:rPr lang="en-US" altLang="ko-KR" sz="1100" dirty="0" smtClean="0">
                  <a:latin typeface="Noto Sans" charset="0"/>
                  <a:ea typeface="Noto Sans" charset="0"/>
                  <a:cs typeface="Noto Sans" charset="0"/>
                </a:rPr>
                <a:t>: prod</a:t>
              </a:r>
            </a:p>
          </p:txBody>
        </p:sp>
      </p:grpSp>
      <p:sp>
        <p:nvSpPr>
          <p:cNvPr id="12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247651" y="186564"/>
            <a:ext cx="5461434" cy="284407"/>
          </a:xfrm>
        </p:spPr>
        <p:txBody>
          <a:bodyPr/>
          <a:lstStyle/>
          <a:p>
            <a:r>
              <a:rPr lang="ko-KR" altLang="en-US" b="1" dirty="0">
                <a:latin typeface="Noto Sans" charset="0"/>
                <a:ea typeface="Noto Sans" charset="0"/>
                <a:cs typeface="Noto Sans" charset="0"/>
              </a:rPr>
              <a:t>클라우드 애플리케이션 유형별 개발 가이드</a:t>
            </a:r>
            <a:endParaRPr lang="ko-KR" altLang="cs-CZ" b="1" dirty="0">
              <a:latin typeface="Noto Sans" charset="0"/>
              <a:ea typeface="Noto Sans" charset="0"/>
              <a:cs typeface="Noto Sans" charset="0"/>
            </a:endParaRPr>
          </a:p>
          <a:p>
            <a:endParaRPr lang="ko-KR" altLang="en-US" dirty="0"/>
          </a:p>
        </p:txBody>
      </p:sp>
      <p:sp>
        <p:nvSpPr>
          <p:cNvPr id="16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358660" y="476410"/>
            <a:ext cx="9211018" cy="389698"/>
          </a:xfrm>
        </p:spPr>
        <p:txBody>
          <a:bodyPr vert="horz" lIns="0" tIns="45720" rIns="0" bIns="45720" rtlCol="0" anchor="ctr" anchorCtr="0">
            <a:noAutofit/>
          </a:bodyPr>
          <a:lstStyle/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sz="1600" b="1" dirty="0" smtClean="0">
                <a:latin typeface="Noto Sans" charset="0"/>
                <a:ea typeface="Noto Sans" charset="0"/>
                <a:cs typeface="Noto Sans" charset="0"/>
              </a:rPr>
              <a:t>2.2.2. Cloud Friendly : Refactoring</a:t>
            </a:r>
            <a:endParaRPr lang="ko-KR" altLang="en-US" sz="1600" b="1" dirty="0">
              <a:latin typeface="Noto Sans" charset="0"/>
              <a:ea typeface="Noto Sans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243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>
          <a:xfrm>
            <a:off x="344488" y="836712"/>
            <a:ext cx="9225189" cy="576064"/>
          </a:xfrm>
        </p:spPr>
        <p:txBody>
          <a:bodyPr/>
          <a:lstStyle/>
          <a:p>
            <a:pPr marL="0" lvl="1" indent="0" fontAlgn="base" latinLnBrk="0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sz="1200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 12factors </a:t>
            </a:r>
            <a:r>
              <a:rPr lang="ko-KR" altLang="en-US" sz="120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요건 중 하나로 애플리케이션에서 네트워크를 통해 이용하는 </a:t>
            </a:r>
            <a:r>
              <a:rPr lang="ko-KR" altLang="en-US" sz="1200" u="sng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모든 서비스들을 코드 변경 없이 자유롭게 연결 및 분리 </a:t>
            </a:r>
            <a:r>
              <a:rPr lang="ko-KR" altLang="en-US" sz="120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할 </a:t>
            </a:r>
            <a:r>
              <a:rPr lang="ko-KR" altLang="en-US" sz="1200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수</a:t>
            </a:r>
            <a:r>
              <a:rPr lang="en-US" altLang="ko-KR" sz="1200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있도록 </a:t>
            </a:r>
            <a:r>
              <a:rPr lang="en-US" altLang="ko-KR" sz="120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URL</a:t>
            </a:r>
            <a:r>
              <a:rPr lang="ko-KR" altLang="en-US" sz="120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과 같은 엔드포인트를 통해 접근하도록 한다</a:t>
            </a:r>
            <a:r>
              <a:rPr lang="en-US" altLang="ko-KR" sz="1200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b="1" dirty="0">
                <a:latin typeface="Noto Sans" charset="0"/>
                <a:ea typeface="Noto Sans" charset="0"/>
                <a:cs typeface="Noto Sans" charset="0"/>
              </a:rPr>
              <a:t>클라우드 애플리케이션 유형별 개발 가이드</a:t>
            </a:r>
            <a:endParaRPr lang="ko-KR" altLang="cs-CZ" b="1" dirty="0">
              <a:latin typeface="Noto Sans" charset="0"/>
              <a:ea typeface="Noto Sans" charset="0"/>
              <a:cs typeface="Noto Sans" charset="0"/>
            </a:endParaRPr>
          </a:p>
          <a:p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ko-KR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514698" y="1511691"/>
            <a:ext cx="8928423" cy="4833633"/>
          </a:xfrm>
          <a:prstGeom prst="roundRect">
            <a:avLst>
              <a:gd name="adj" fmla="val 7241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1200" b="1" dirty="0" smtClean="0">
                <a:latin typeface="Noto Sans" charset="0"/>
                <a:ea typeface="Noto Sans" charset="0"/>
                <a:cs typeface="Noto Sans" charset="0"/>
              </a:rPr>
              <a:t>Backing </a:t>
            </a:r>
            <a:r>
              <a:rPr lang="en-US" altLang="ko-KR" sz="1200" b="1" dirty="0" err="1" smtClean="0">
                <a:latin typeface="Noto Sans" charset="0"/>
                <a:ea typeface="Noto Sans" charset="0"/>
                <a:cs typeface="Noto Sans" charset="0"/>
              </a:rPr>
              <a:t>service란</a:t>
            </a:r>
            <a:r>
              <a:rPr lang="en-US" altLang="ko-KR" sz="1200" b="1" dirty="0" smtClean="0">
                <a:latin typeface="Noto Sans" charset="0"/>
                <a:ea typeface="Noto Sans" charset="0"/>
                <a:cs typeface="Noto Sans" charset="0"/>
              </a:rPr>
              <a:t>?</a:t>
            </a:r>
          </a:p>
          <a:p>
            <a:pPr marL="628650" lvl="1" indent="-17145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en-US" altLang="ko-KR" sz="1200" dirty="0" err="1" smtClean="0">
                <a:latin typeface="Noto Sans" charset="0"/>
                <a:ea typeface="Noto Sans" charset="0"/>
                <a:cs typeface="Noto Sans" charset="0"/>
              </a:rPr>
              <a:t>네트워크를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altLang="ko-KR" sz="1200" dirty="0" err="1" smtClean="0">
                <a:latin typeface="Noto Sans" charset="0"/>
                <a:ea typeface="Noto Sans" charset="0"/>
                <a:cs typeface="Noto Sans" charset="0"/>
              </a:rPr>
              <a:t>통해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altLang="ko-KR" sz="1200" dirty="0" err="1" smtClean="0">
                <a:latin typeface="Noto Sans" charset="0"/>
                <a:ea typeface="Noto Sans" charset="0"/>
                <a:cs typeface="Noto Sans" charset="0"/>
              </a:rPr>
              <a:t>이용하는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altLang="ko-KR" sz="1200" dirty="0" err="1" smtClean="0">
                <a:latin typeface="Noto Sans" charset="0"/>
                <a:ea typeface="Noto Sans" charset="0"/>
                <a:cs typeface="Noto Sans" charset="0"/>
              </a:rPr>
              <a:t>모든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altLang="ko-KR" sz="1200" dirty="0" err="1" smtClean="0">
                <a:latin typeface="Noto Sans" charset="0"/>
                <a:ea typeface="Noto Sans" charset="0"/>
                <a:cs typeface="Noto Sans" charset="0"/>
              </a:rPr>
              <a:t>서비스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 (DB, Cache, Messaging/Queueing System 등)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200" b="1" dirty="0" smtClean="0">
                <a:latin typeface="Noto Sans" charset="0"/>
                <a:ea typeface="Noto Sans" charset="0"/>
                <a:cs typeface="Noto Sans" charset="0"/>
              </a:rPr>
              <a:t>사용 목적 </a:t>
            </a:r>
            <a:endParaRPr lang="en-US" altLang="ko-KR" sz="1200" b="1" dirty="0" smtClean="0">
              <a:latin typeface="Noto Sans" charset="0"/>
              <a:ea typeface="Noto Sans" charset="0"/>
              <a:cs typeface="Noto Sans" charset="0"/>
            </a:endParaRPr>
          </a:p>
          <a:p>
            <a:pPr marL="628650" lvl="1" indent="-17145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ko-KR" altLang="en-US" sz="1200" dirty="0" smtClean="0">
                <a:latin typeface="Noto Sans" charset="0"/>
                <a:ea typeface="Noto Sans" charset="0"/>
                <a:cs typeface="Noto Sans" charset="0"/>
              </a:rPr>
              <a:t>서비스의 정보는 환경에 따라 변경될 수 있는데 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, 이 </a:t>
            </a:r>
            <a:r>
              <a:rPr lang="ko-KR" altLang="en-US" sz="1200" dirty="0">
                <a:latin typeface="Noto Sans" charset="0"/>
                <a:ea typeface="Noto Sans" charset="0"/>
                <a:cs typeface="Noto Sans" charset="0"/>
              </a:rPr>
              <a:t>때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ko-KR" altLang="en-US" sz="1200" dirty="0" smtClean="0">
                <a:latin typeface="Noto Sans" charset="0"/>
                <a:ea typeface="Noto Sans" charset="0"/>
                <a:cs typeface="Noto Sans" charset="0"/>
              </a:rPr>
              <a:t>코드 변경 없이 자유롭게 연결하거나 분리할 수 있도록 하기 위함</a:t>
            </a:r>
            <a:endParaRPr lang="en-US" altLang="ko-KR" sz="1200" dirty="0" smtClean="0">
              <a:latin typeface="Noto Sans" charset="0"/>
              <a:ea typeface="Noto Sans" charset="0"/>
              <a:cs typeface="Noto Sans" charset="0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200" b="1" dirty="0" smtClean="0">
                <a:latin typeface="Noto Sans" charset="0"/>
                <a:ea typeface="Noto Sans" charset="0"/>
                <a:cs typeface="Noto Sans" charset="0"/>
              </a:rPr>
              <a:t>활용방법</a:t>
            </a:r>
            <a:endParaRPr lang="en-US" altLang="ko-KR" sz="1200" b="1" dirty="0" smtClean="0">
              <a:latin typeface="Noto Sans" charset="0"/>
              <a:ea typeface="Noto Sans" charset="0"/>
              <a:cs typeface="Noto Sans" charset="0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- PaaS</a:t>
            </a:r>
            <a:r>
              <a:rPr lang="ko-KR" altLang="en-US" sz="1200" dirty="0" smtClean="0">
                <a:latin typeface="Noto Sans" charset="0"/>
                <a:ea typeface="Noto Sans" charset="0"/>
                <a:cs typeface="Noto Sans" charset="0"/>
              </a:rPr>
              <a:t>의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ko-KR" altLang="en-US" sz="1200" dirty="0" smtClean="0">
                <a:latin typeface="Noto Sans" charset="0"/>
                <a:ea typeface="Noto Sans" charset="0"/>
                <a:cs typeface="Noto Sans" charset="0"/>
              </a:rPr>
              <a:t>서비스바인딩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ko-KR" altLang="en-US" sz="1200" dirty="0" smtClean="0">
                <a:latin typeface="Noto Sans" charset="0"/>
                <a:ea typeface="Noto Sans" charset="0"/>
                <a:cs typeface="Noto Sans" charset="0"/>
              </a:rPr>
              <a:t>기능을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ko-KR" altLang="en-US" sz="1200" dirty="0" smtClean="0">
                <a:latin typeface="Noto Sans" charset="0"/>
                <a:ea typeface="Noto Sans" charset="0"/>
                <a:cs typeface="Noto Sans" charset="0"/>
              </a:rPr>
              <a:t>이용하여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altLang="ko-KR" sz="1200" dirty="0" err="1" smtClean="0">
                <a:latin typeface="Noto Sans" charset="0"/>
                <a:ea typeface="Noto Sans" charset="0"/>
                <a:cs typeface="Noto Sans" charset="0"/>
              </a:rPr>
              <a:t>쉽게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ko-KR" altLang="en-US" sz="1200" dirty="0" smtClean="0">
                <a:latin typeface="Noto Sans" charset="0"/>
                <a:ea typeface="Noto Sans" charset="0"/>
                <a:cs typeface="Noto Sans" charset="0"/>
              </a:rPr>
              <a:t>활용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altLang="ko-KR" sz="1200" dirty="0" err="1" smtClean="0">
                <a:latin typeface="Noto Sans" charset="0"/>
                <a:ea typeface="Noto Sans" charset="0"/>
                <a:cs typeface="Noto Sans" charset="0"/>
              </a:rPr>
              <a:t>가능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 </a:t>
            </a:r>
          </a:p>
          <a:p>
            <a:pPr marL="685800" lvl="1" indent="-2286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ko-KR" altLang="en-US" sz="1200" dirty="0" smtClean="0">
                <a:latin typeface="Noto Sans" charset="0"/>
                <a:ea typeface="Noto Sans" charset="0"/>
                <a:cs typeface="Noto Sans" charset="0"/>
              </a:rPr>
              <a:t>사용할 서비스 </a:t>
            </a:r>
            <a:r>
              <a:rPr lang="ko-KR" altLang="en-US" sz="1200" dirty="0" err="1" smtClean="0">
                <a:latin typeface="Noto Sans" charset="0"/>
                <a:ea typeface="Noto Sans" charset="0"/>
                <a:cs typeface="Noto Sans" charset="0"/>
              </a:rPr>
              <a:t>인스턴스</a:t>
            </a:r>
            <a:r>
              <a:rPr lang="ko-KR" altLang="en-US" sz="1200" dirty="0" smtClean="0">
                <a:latin typeface="Noto Sans" charset="0"/>
                <a:ea typeface="Noto Sans" charset="0"/>
                <a:cs typeface="Noto Sans" charset="0"/>
              </a:rPr>
              <a:t> 생성 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( </a:t>
            </a:r>
            <a:r>
              <a:rPr lang="en-US" altLang="ko-KR" sz="1200" dirty="0" err="1" smtClean="0">
                <a:latin typeface="Noto Sans" charset="0"/>
                <a:ea typeface="Noto Sans" charset="0"/>
                <a:cs typeface="Noto Sans" charset="0"/>
              </a:rPr>
              <a:t>cf</a:t>
            </a:r>
            <a:r>
              <a:rPr lang="en-US" altLang="ko-KR" sz="1200" dirty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altLang="ko-KR" sz="1200" dirty="0" err="1" smtClean="0">
                <a:latin typeface="Noto Sans" charset="0"/>
                <a:ea typeface="Noto Sans" charset="0"/>
                <a:cs typeface="Noto Sans" charset="0"/>
              </a:rPr>
              <a:t>cli를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altLang="ko-KR" sz="1200" dirty="0" err="1" smtClean="0">
                <a:latin typeface="Noto Sans" charset="0"/>
                <a:ea typeface="Noto Sans" charset="0"/>
                <a:cs typeface="Noto Sans" charset="0"/>
              </a:rPr>
              <a:t>통해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ko-KR" altLang="en-US" sz="1200" dirty="0" smtClean="0">
                <a:latin typeface="Noto Sans" charset="0"/>
                <a:ea typeface="Noto Sans" charset="0"/>
                <a:cs typeface="Noto Sans" charset="0"/>
              </a:rPr>
              <a:t>아래 </a:t>
            </a:r>
            <a:r>
              <a:rPr lang="en-US" altLang="ko-KR" sz="1200" dirty="0" err="1" smtClean="0">
                <a:latin typeface="Noto Sans" charset="0"/>
                <a:ea typeface="Noto Sans" charset="0"/>
                <a:cs typeface="Noto Sans" charset="0"/>
              </a:rPr>
              <a:t>cf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altLang="ko-KR" sz="1200" dirty="0" err="1" smtClean="0">
                <a:latin typeface="Noto Sans" charset="0"/>
                <a:ea typeface="Noto Sans" charset="0"/>
                <a:cs typeface="Noto Sans" charset="0"/>
              </a:rPr>
              <a:t>command로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  </a:t>
            </a:r>
            <a:r>
              <a:rPr lang="en-US" altLang="ko-KR" sz="1200" dirty="0" err="1" smtClean="0">
                <a:latin typeface="Noto Sans" charset="0"/>
                <a:ea typeface="Noto Sans" charset="0"/>
                <a:cs typeface="Noto Sans" charset="0"/>
              </a:rPr>
              <a:t>생성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) </a:t>
            </a:r>
          </a:p>
          <a:p>
            <a:pPr lvl="2">
              <a:lnSpc>
                <a:spcPct val="120000"/>
              </a:lnSpc>
              <a:spcAft>
                <a:spcPts val="600"/>
              </a:spcAft>
            </a:pP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1-1. PaaS </a:t>
            </a:r>
            <a:r>
              <a:rPr lang="en-US" altLang="ko-KR" sz="1200" dirty="0" err="1" smtClean="0">
                <a:latin typeface="Noto Sans" charset="0"/>
                <a:ea typeface="Noto Sans" charset="0"/>
                <a:cs typeface="Noto Sans" charset="0"/>
              </a:rPr>
              <a:t>마켓플레이스에</a:t>
            </a:r>
            <a:r>
              <a:rPr lang="en-US" altLang="ko-KR" sz="1200" dirty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altLang="ko-KR" sz="1200" dirty="0" err="1" smtClean="0">
                <a:latin typeface="Noto Sans" charset="0"/>
                <a:ea typeface="Noto Sans" charset="0"/>
                <a:cs typeface="Noto Sans" charset="0"/>
              </a:rPr>
              <a:t>서비스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altLang="ko-KR" sz="1200" dirty="0" err="1" smtClean="0">
                <a:latin typeface="Noto Sans" charset="0"/>
                <a:ea typeface="Noto Sans" charset="0"/>
                <a:cs typeface="Noto Sans" charset="0"/>
              </a:rPr>
              <a:t>존재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   :</a:t>
            </a:r>
            <a:r>
              <a:rPr lang="en-US" altLang="ko-KR" sz="1200" dirty="0" err="1" smtClean="0">
                <a:latin typeface="Noto Sans" charset="0"/>
                <a:ea typeface="Noto Sans" charset="0"/>
                <a:cs typeface="Noto Sans" charset="0"/>
              </a:rPr>
              <a:t>cf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 create-service [service] [plan] [</a:t>
            </a:r>
            <a:r>
              <a:rPr lang="ko-KR" altLang="en-US" sz="1200" b="1" dirty="0" smtClean="0">
                <a:latin typeface="Noto Sans" charset="0"/>
                <a:ea typeface="Noto Sans" charset="0"/>
                <a:cs typeface="Noto Sans" charset="0"/>
              </a:rPr>
              <a:t>서비스</a:t>
            </a:r>
            <a:r>
              <a:rPr lang="en-US" altLang="ko-KR" sz="1200" b="1" dirty="0" smtClean="0">
                <a:latin typeface="Noto Sans" charset="0"/>
                <a:ea typeface="Noto Sans" charset="0"/>
                <a:cs typeface="Noto Sans" charset="0"/>
              </a:rPr>
              <a:t>명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]</a:t>
            </a:r>
          </a:p>
          <a:p>
            <a:pPr lvl="2">
              <a:lnSpc>
                <a:spcPct val="120000"/>
              </a:lnSpc>
              <a:spcAft>
                <a:spcPts val="600"/>
              </a:spcAft>
            </a:pP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1-2. </a:t>
            </a:r>
            <a:r>
              <a:rPr lang="en-US" altLang="ko-KR" sz="1200" dirty="0">
                <a:latin typeface="Noto Sans" charset="0"/>
                <a:ea typeface="Noto Sans" charset="0"/>
                <a:cs typeface="Noto Sans" charset="0"/>
              </a:rPr>
              <a:t>PaaS </a:t>
            </a:r>
            <a:r>
              <a:rPr lang="en-US" altLang="ko-KR" sz="1200" dirty="0" err="1">
                <a:latin typeface="Noto Sans" charset="0"/>
                <a:ea typeface="Noto Sans" charset="0"/>
                <a:cs typeface="Noto Sans" charset="0"/>
              </a:rPr>
              <a:t>마켓플레이스에</a:t>
            </a:r>
            <a:r>
              <a:rPr lang="en-US" altLang="ko-KR" sz="1200" dirty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altLang="ko-KR" sz="1200" dirty="0" err="1">
                <a:latin typeface="Noto Sans" charset="0"/>
                <a:ea typeface="Noto Sans" charset="0"/>
                <a:cs typeface="Noto Sans" charset="0"/>
              </a:rPr>
              <a:t>서비스</a:t>
            </a:r>
            <a:r>
              <a:rPr lang="en-US" altLang="ko-KR" sz="1200" dirty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altLang="ko-KR" sz="1200" dirty="0" err="1" smtClean="0">
                <a:latin typeface="Noto Sans" charset="0"/>
                <a:ea typeface="Noto Sans" charset="0"/>
                <a:cs typeface="Noto Sans" charset="0"/>
              </a:rPr>
              <a:t>미존재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 : </a:t>
            </a:r>
            <a:r>
              <a:rPr lang="en-US" altLang="ko-KR" sz="1200" dirty="0" err="1" smtClean="0">
                <a:latin typeface="Noto Sans" charset="0"/>
                <a:ea typeface="Noto Sans" charset="0"/>
                <a:cs typeface="Noto Sans" charset="0"/>
              </a:rPr>
              <a:t>cf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 create-user-provided-service </a:t>
            </a:r>
            <a:r>
              <a:rPr lang="en-US" altLang="ko-KR" sz="1200" b="1" dirty="0" smtClean="0">
                <a:latin typeface="Noto Sans" charset="0"/>
                <a:ea typeface="Noto Sans" charset="0"/>
                <a:cs typeface="Noto Sans" charset="0"/>
              </a:rPr>
              <a:t>[</a:t>
            </a:r>
            <a:r>
              <a:rPr lang="en-US" altLang="ko-KR" sz="1200" b="1" dirty="0" err="1" smtClean="0">
                <a:latin typeface="Noto Sans" charset="0"/>
                <a:ea typeface="Noto Sans" charset="0"/>
                <a:cs typeface="Noto Sans" charset="0"/>
              </a:rPr>
              <a:t>서비스명</a:t>
            </a:r>
            <a:r>
              <a:rPr lang="en-US" altLang="ko-KR" sz="1200" b="1" dirty="0">
                <a:latin typeface="Noto Sans" charset="0"/>
                <a:ea typeface="Noto Sans" charset="0"/>
                <a:cs typeface="Noto Sans" charset="0"/>
              </a:rPr>
              <a:t>] 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–</a:t>
            </a:r>
            <a:r>
              <a:rPr lang="en-US" altLang="ko-KR" sz="1200" dirty="0">
                <a:latin typeface="Noto Sans" charset="0"/>
                <a:ea typeface="Noto Sans" charset="0"/>
                <a:cs typeface="Noto Sans" charset="0"/>
              </a:rPr>
              <a:t>p 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“[</a:t>
            </a:r>
            <a:r>
              <a:rPr lang="en-US" altLang="ko-KR" sz="1200" dirty="0" err="1" smtClean="0">
                <a:latin typeface="Noto Sans" charset="0"/>
                <a:ea typeface="Noto Sans" charset="0"/>
                <a:cs typeface="Noto Sans" charset="0"/>
              </a:rPr>
              <a:t>url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]”</a:t>
            </a:r>
            <a:endParaRPr lang="en-US" altLang="ko-KR" sz="1200" dirty="0">
              <a:latin typeface="Noto Sans" charset="0"/>
              <a:ea typeface="Noto Sans" charset="0"/>
              <a:cs typeface="Noto Sans" charset="0"/>
            </a:endParaRPr>
          </a:p>
          <a:p>
            <a:pPr marL="685800" lvl="1" indent="-2286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ko-KR" altLang="en-US" sz="1200" dirty="0" smtClean="0">
                <a:latin typeface="Noto Sans" charset="0"/>
                <a:ea typeface="Noto Sans" charset="0"/>
                <a:cs typeface="Noto Sans" charset="0"/>
              </a:rPr>
              <a:t>서비스 바인딩 </a:t>
            </a:r>
            <a:endParaRPr lang="en-US" altLang="ko-KR" sz="1200" dirty="0">
              <a:latin typeface="Noto Sans" charset="0"/>
              <a:ea typeface="Noto Sans" charset="0"/>
              <a:cs typeface="Noto Sans" charset="0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altLang="ko-KR" sz="1200" dirty="0" err="1" smtClean="0">
                <a:latin typeface="Noto Sans" charset="0"/>
                <a:ea typeface="Noto Sans" charset="0"/>
                <a:cs typeface="Noto Sans" charset="0"/>
              </a:rPr>
              <a:t>cf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 bind-service [</a:t>
            </a:r>
            <a:r>
              <a:rPr lang="ko-KR" altLang="en-US" sz="1200" dirty="0" smtClean="0">
                <a:latin typeface="Noto Sans" charset="0"/>
                <a:ea typeface="Noto Sans" charset="0"/>
                <a:cs typeface="Noto Sans" charset="0"/>
              </a:rPr>
              <a:t>애플리케이션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명] </a:t>
            </a:r>
            <a:r>
              <a:rPr lang="en-US" altLang="ko-KR" sz="1200" b="1" dirty="0" smtClean="0">
                <a:latin typeface="Noto Sans" charset="0"/>
                <a:ea typeface="Noto Sans" charset="0"/>
                <a:cs typeface="Noto Sans" charset="0"/>
              </a:rPr>
              <a:t>[</a:t>
            </a:r>
            <a:r>
              <a:rPr lang="ko-KR" altLang="en-US" sz="1200" b="1" dirty="0" smtClean="0">
                <a:latin typeface="Noto Sans" charset="0"/>
                <a:ea typeface="Noto Sans" charset="0"/>
                <a:cs typeface="Noto Sans" charset="0"/>
              </a:rPr>
              <a:t>서비스</a:t>
            </a:r>
            <a:r>
              <a:rPr lang="en-US" altLang="ko-KR" sz="1200" b="1" dirty="0" smtClean="0">
                <a:latin typeface="Noto Sans" charset="0"/>
                <a:ea typeface="Noto Sans" charset="0"/>
                <a:cs typeface="Noto Sans" charset="0"/>
              </a:rPr>
              <a:t>명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]</a:t>
            </a:r>
            <a:endParaRPr lang="en-US" altLang="ko-KR" sz="1200" dirty="0">
              <a:latin typeface="Noto Sans" charset="0"/>
              <a:ea typeface="Noto Sans" charset="0"/>
              <a:cs typeface="Noto Sans" charset="0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3. </a:t>
            </a:r>
            <a:r>
              <a:rPr lang="ko-KR" altLang="en-US" sz="1200" dirty="0">
                <a:latin typeface="Noto Sans" charset="0"/>
                <a:ea typeface="Noto Sans" charset="0"/>
                <a:cs typeface="Noto Sans" charset="0"/>
              </a:rPr>
              <a:t>애</a:t>
            </a:r>
            <a:r>
              <a:rPr lang="ko-KR" altLang="en-US" sz="1200" dirty="0" smtClean="0">
                <a:latin typeface="Noto Sans" charset="0"/>
                <a:ea typeface="Noto Sans" charset="0"/>
                <a:cs typeface="Noto Sans" charset="0"/>
              </a:rPr>
              <a:t>플리케이션은 서비스 사용시 </a:t>
            </a:r>
            <a:r>
              <a:rPr lang="ko-KR" altLang="en-US" sz="1200" b="1" dirty="0" smtClean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ko-KR" altLang="en-US" sz="1200" b="1" dirty="0" err="1" smtClean="0">
                <a:latin typeface="Noto Sans" charset="0"/>
                <a:ea typeface="Noto Sans" charset="0"/>
                <a:cs typeface="Noto Sans" charset="0"/>
              </a:rPr>
              <a:t>서비스명에만</a:t>
            </a:r>
            <a:r>
              <a:rPr lang="ko-KR" altLang="en-US" sz="1200" b="1" dirty="0" smtClean="0">
                <a:latin typeface="Noto Sans" charset="0"/>
                <a:ea typeface="Noto Sans" charset="0"/>
                <a:cs typeface="Noto Sans" charset="0"/>
              </a:rPr>
              <a:t>  </a:t>
            </a:r>
            <a:r>
              <a:rPr lang="ko-KR" altLang="en-US" sz="1200" dirty="0" smtClean="0">
                <a:latin typeface="Noto Sans" charset="0"/>
                <a:ea typeface="Noto Sans" charset="0"/>
                <a:cs typeface="Noto Sans" charset="0"/>
              </a:rPr>
              <a:t>의존</a:t>
            </a:r>
            <a:endParaRPr lang="en-US" altLang="ko-KR" sz="1200" dirty="0" smtClean="0">
              <a:latin typeface="Noto Sans" charset="0"/>
              <a:ea typeface="Noto Sans" charset="0"/>
              <a:cs typeface="Noto Sans" charset="0"/>
            </a:endParaRPr>
          </a:p>
          <a:p>
            <a:pPr marL="685800" lvl="1" indent="-228600">
              <a:lnSpc>
                <a:spcPct val="120000"/>
              </a:lnSpc>
              <a:spcAft>
                <a:spcPts val="600"/>
              </a:spcAft>
              <a:buAutoNum type="arabicPeriod"/>
            </a:pPr>
            <a:endParaRPr lang="en-US" altLang="ko-KR" sz="1200" dirty="0" smtClean="0">
              <a:latin typeface="Noto Sans" charset="0"/>
              <a:ea typeface="Noto Sans" charset="0"/>
              <a:cs typeface="Noto Sans" charset="0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</a:pPr>
            <a:endParaRPr lang="en-US" altLang="ko-KR" sz="1200" dirty="0" smtClean="0">
              <a:latin typeface="Noto Sans" charset="0"/>
              <a:ea typeface="Noto Sans" charset="0"/>
              <a:cs typeface="Noto Sans" charset="0"/>
            </a:endParaRPr>
          </a:p>
          <a:p>
            <a:pPr marL="628650" lvl="1" indent="-17145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endParaRPr lang="en-US" altLang="ko-KR" sz="1200" dirty="0" smtClean="0">
              <a:latin typeface="Noto Sans" charset="0"/>
              <a:ea typeface="Noto Sans" charset="0"/>
              <a:cs typeface="Noto Sans" charset="0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altLang="ko-KR" sz="1200" dirty="0">
              <a:latin typeface="Noto Sans" charset="0"/>
              <a:ea typeface="Noto Sans" charset="0"/>
              <a:cs typeface="Noto Sans" charset="0"/>
            </a:endParaRP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endParaRPr lang="en-US" altLang="ko-KR" sz="1200" dirty="0">
              <a:latin typeface="Noto Sans" charset="0"/>
              <a:ea typeface="Noto Sans" charset="0"/>
              <a:cs typeface="Noto Sans" charset="0"/>
            </a:endParaRP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endParaRPr lang="en-US" altLang="ko-KR" sz="1200" dirty="0">
              <a:latin typeface="Noto Sans" charset="0"/>
              <a:ea typeface="Noto Sans" charset="0"/>
              <a:cs typeface="Noto Sans" charset="0"/>
            </a:endParaRP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endParaRPr lang="en-US" altLang="ko-KR" sz="1200" dirty="0" smtClean="0">
              <a:latin typeface="Noto Sans" charset="0"/>
              <a:ea typeface="Noto Sans" charset="0"/>
              <a:cs typeface="Noto Sans" charset="0"/>
            </a:endParaRP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endParaRPr lang="en-US" altLang="ko-KR" sz="1200" dirty="0">
              <a:latin typeface="Noto Sans" charset="0"/>
              <a:ea typeface="Noto Sans" charset="0"/>
              <a:cs typeface="Noto Sans" charset="0"/>
            </a:endParaRP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endParaRPr lang="en-US" altLang="ko-KR" sz="1200" dirty="0">
              <a:latin typeface="Noto Sans" charset="0"/>
              <a:ea typeface="Noto Sans" charset="0"/>
              <a:cs typeface="Noto Sans" charset="0"/>
            </a:endParaRP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endParaRPr lang="en-US" altLang="ko-KR" sz="1200" dirty="0">
              <a:latin typeface="Noto Sans" charset="0"/>
              <a:ea typeface="Noto Sans" charset="0"/>
              <a:cs typeface="Noto Sans" charset="0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altLang="ko-KR" sz="1200" dirty="0" smtClean="0">
              <a:solidFill>
                <a:srgbClr val="000000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</a:pPr>
            <a:endParaRPr lang="en-US" altLang="ko-KR" sz="1200" dirty="0" smtClean="0">
              <a:solidFill>
                <a:srgbClr val="000000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24" y="4542658"/>
            <a:ext cx="3816424" cy="1807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358660" y="476410"/>
            <a:ext cx="9211018" cy="389698"/>
          </a:xfrm>
        </p:spPr>
        <p:txBody>
          <a:bodyPr vert="horz" lIns="0" tIns="45720" rIns="0" bIns="45720" rtlCol="0" anchor="ctr" anchorCtr="0">
            <a:noAutofit/>
          </a:bodyPr>
          <a:lstStyle/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sz="1600" b="1" dirty="0" smtClean="0">
                <a:latin typeface="Noto Sans" charset="0"/>
                <a:ea typeface="Noto Sans" charset="0"/>
                <a:cs typeface="Noto Sans" charset="0"/>
              </a:rPr>
              <a:t>2.2.2. Cloud Friendly : Refactoring</a:t>
            </a:r>
            <a:endParaRPr lang="ko-KR" altLang="en-US" sz="1600" b="1" dirty="0">
              <a:latin typeface="Noto Sans" charset="0"/>
              <a:ea typeface="Noto Sans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773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>
          <a:xfrm>
            <a:off x="344488" y="836712"/>
            <a:ext cx="9225189" cy="828092"/>
          </a:xfrm>
        </p:spPr>
        <p:txBody>
          <a:bodyPr/>
          <a:lstStyle/>
          <a:p>
            <a:pPr marL="0" lvl="1" indent="0" fontAlgn="base" latinLnBrk="0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sz="1200" dirty="0" smtClean="0">
                <a:solidFill>
                  <a:schemeClr val="bg1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  12factor </a:t>
            </a:r>
            <a:r>
              <a:rPr lang="ko-KR" altLang="en-US" sz="1200" dirty="0">
                <a:solidFill>
                  <a:schemeClr val="bg1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요건 중 하나로 애플리케이션이 동작하는 </a:t>
            </a:r>
            <a:r>
              <a:rPr lang="ko-KR" altLang="en-US" sz="1200" u="sng" dirty="0">
                <a:solidFill>
                  <a:schemeClr val="bg1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모든 시스템</a:t>
            </a:r>
            <a:r>
              <a:rPr lang="en-US" altLang="ko-KR" sz="1200" u="sng" dirty="0">
                <a:solidFill>
                  <a:schemeClr val="bg1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(</a:t>
            </a:r>
            <a:r>
              <a:rPr lang="ko-KR" altLang="en-US" sz="1200" u="sng" dirty="0">
                <a:solidFill>
                  <a:schemeClr val="bg1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로컬</a:t>
            </a:r>
            <a:r>
              <a:rPr lang="en-US" altLang="ko-KR" sz="1200" u="sng" dirty="0">
                <a:solidFill>
                  <a:schemeClr val="bg1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, </a:t>
            </a:r>
            <a:r>
              <a:rPr lang="ko-KR" altLang="en-US" sz="1200" u="sng" dirty="0">
                <a:solidFill>
                  <a:schemeClr val="bg1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개발</a:t>
            </a:r>
            <a:r>
              <a:rPr lang="en-US" altLang="ko-KR" sz="1200" u="sng" dirty="0">
                <a:solidFill>
                  <a:schemeClr val="bg1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, </a:t>
            </a:r>
            <a:r>
              <a:rPr lang="ko-KR" altLang="en-US" sz="1200" u="sng" dirty="0" err="1">
                <a:solidFill>
                  <a:schemeClr val="bg1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운영등</a:t>
            </a:r>
            <a:r>
              <a:rPr lang="en-US" altLang="ko-KR" sz="1200" u="sng" dirty="0">
                <a:solidFill>
                  <a:schemeClr val="bg1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) </a:t>
            </a:r>
            <a:r>
              <a:rPr lang="ko-KR" altLang="en-US" sz="1200" u="sng" dirty="0">
                <a:solidFill>
                  <a:schemeClr val="bg1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에서 동일한 라이브러리</a:t>
            </a:r>
            <a:r>
              <a:rPr lang="en-US" altLang="ko-KR" sz="1200" u="sng" dirty="0">
                <a:solidFill>
                  <a:schemeClr val="bg1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(</a:t>
            </a:r>
            <a:r>
              <a:rPr lang="ko-KR" altLang="en-US" sz="1200" u="sng" dirty="0">
                <a:solidFill>
                  <a:schemeClr val="bg1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버전</a:t>
            </a:r>
            <a:r>
              <a:rPr lang="en-US" altLang="ko-KR" sz="1200" u="sng" dirty="0">
                <a:solidFill>
                  <a:schemeClr val="bg1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를 </a:t>
            </a:r>
            <a:endParaRPr lang="en-US" altLang="ko-KR" sz="1200" dirty="0">
              <a:solidFill>
                <a:schemeClr val="bg1"/>
              </a:solidFill>
              <a:latin typeface="Rix고딕 B" panose="02020603020101020101" pitchFamily="18" charset="-127"/>
              <a:ea typeface="Noto Sans CJK KR Black"/>
              <a:cs typeface="Times New Roman" pitchFamily="18" charset="0"/>
            </a:endParaRPr>
          </a:p>
          <a:p>
            <a:pPr marL="0" lvl="1" indent="0" fontAlgn="base" latinLnBrk="0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ko-KR" altLang="en-US" sz="1200" dirty="0" smtClean="0">
                <a:solidFill>
                  <a:schemeClr val="bg1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  사용할 </a:t>
            </a:r>
            <a:r>
              <a:rPr lang="ko-KR" altLang="en-US" sz="1200" dirty="0">
                <a:solidFill>
                  <a:schemeClr val="bg1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수 있도록 하고</a:t>
            </a:r>
            <a:r>
              <a:rPr lang="en-US" altLang="ko-KR" sz="1200" dirty="0">
                <a:solidFill>
                  <a:schemeClr val="bg1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새로운 개발자가 투입되었을 때 소스코드만 체크 아웃 받아서 바로 개발환경을 구축할 수 있도록  </a:t>
            </a:r>
            <a:endParaRPr lang="en-US" altLang="ko-KR" sz="1200" dirty="0">
              <a:solidFill>
                <a:schemeClr val="bg1"/>
              </a:solidFill>
              <a:latin typeface="Rix고딕 B" panose="02020603020101020101" pitchFamily="18" charset="-127"/>
              <a:ea typeface="Noto Sans CJK KR Black"/>
              <a:cs typeface="Times New Roman" pitchFamily="18" charset="0"/>
            </a:endParaRPr>
          </a:p>
          <a:p>
            <a:pPr marL="0" lvl="1" indent="0" fontAlgn="base" latinLnBrk="0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ko-KR" altLang="en-US" sz="1200" dirty="0" smtClean="0">
                <a:solidFill>
                  <a:schemeClr val="bg1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  의존성 </a:t>
            </a:r>
            <a:r>
              <a:rPr lang="ko-KR" altLang="en-US" sz="1200" dirty="0">
                <a:solidFill>
                  <a:schemeClr val="bg1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도구를 이용해서 라이브러리를 관리해야 한다</a:t>
            </a:r>
            <a:endParaRPr lang="ko-KR" altLang="en-US" dirty="0">
              <a:solidFill>
                <a:schemeClr val="bg1"/>
              </a:solidFill>
              <a:ea typeface="Noto Sans CJK KR Black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b="1" dirty="0">
                <a:latin typeface="Noto Sans" charset="0"/>
                <a:ea typeface="Noto Sans" charset="0"/>
                <a:cs typeface="Noto Sans" charset="0"/>
              </a:rPr>
              <a:t>클라우드 애플리케이션 유형별 개발 </a:t>
            </a:r>
            <a:r>
              <a:rPr lang="ko-KR" altLang="en-US" b="1" dirty="0" smtClean="0">
                <a:latin typeface="Noto Sans" charset="0"/>
                <a:ea typeface="Noto Sans" charset="0"/>
                <a:cs typeface="Noto Sans" charset="0"/>
              </a:rPr>
              <a:t>가이드</a:t>
            </a:r>
            <a:endParaRPr lang="ko-KR" altLang="cs-CZ" b="1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ko-KR" smtClean="0"/>
              <a:t>Copyrightⓒ2018 by SK CLOUDZ LABS All rights reserved.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063" y="2213223"/>
            <a:ext cx="6170765" cy="3929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3883711" y="6150406"/>
            <a:ext cx="2146742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&lt;maven 의 </a:t>
            </a:r>
            <a:r>
              <a:rPr lang="en-US" altLang="ko-KR" sz="1200" dirty="0" err="1" smtClean="0">
                <a:latin typeface="Noto Sans" charset="0"/>
                <a:ea typeface="Noto Sans" charset="0"/>
                <a:cs typeface="Noto Sans" charset="0"/>
              </a:rPr>
              <a:t>pom.xml</a:t>
            </a:r>
            <a:r>
              <a:rPr lang="en-US" altLang="ko-KR" sz="1200" dirty="0" smtClean="0">
                <a:latin typeface="Noto Sans" charset="0"/>
                <a:ea typeface="Noto Sans" charset="0"/>
                <a:cs typeface="Noto Sans" charset="0"/>
              </a:rPr>
              <a:t> 파일&gt;</a:t>
            </a:r>
            <a:endParaRPr lang="ko-KR" altLang="en-US" sz="1200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16496" y="1852861"/>
            <a:ext cx="9359900" cy="3603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000" b="1" kern="1200" dirty="0">
                <a:solidFill>
                  <a:srgbClr val="1D116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</a:lstStyle>
          <a:p>
            <a:pPr lvl="0"/>
            <a:r>
              <a:rPr lang="en-US" altLang="ko-KR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Maven, </a:t>
            </a:r>
            <a:r>
              <a:rPr lang="en-US" altLang="ko-KR" sz="1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Gradle</a:t>
            </a:r>
            <a:r>
              <a:rPr lang="en-US" altLang="ko-KR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ko-KR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같은 의존성 관리 도구 활용</a:t>
            </a:r>
            <a:endParaRPr lang="ko-KR" altLang="en-US" sz="1800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358660" y="476410"/>
            <a:ext cx="9211018" cy="389698"/>
          </a:xfrm>
        </p:spPr>
        <p:txBody>
          <a:bodyPr vert="horz" lIns="0" tIns="45720" rIns="0" bIns="45720" rtlCol="0" anchor="ctr" anchorCtr="0">
            <a:noAutofit/>
          </a:bodyPr>
          <a:lstStyle/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sz="1600" b="1" dirty="0" smtClean="0">
                <a:latin typeface="Noto Sans" charset="0"/>
                <a:ea typeface="Noto Sans" charset="0"/>
                <a:cs typeface="Noto Sans" charset="0"/>
              </a:rPr>
              <a:t>2.2.2. Cloud Friendly : Refactoring</a:t>
            </a:r>
            <a:endParaRPr lang="ko-KR" altLang="en-US" sz="1600" b="1" dirty="0">
              <a:latin typeface="Noto Sans" charset="0"/>
              <a:ea typeface="Noto Sans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62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>
          <a:xfrm>
            <a:off x="344488" y="836712"/>
            <a:ext cx="9225189" cy="540060"/>
          </a:xfrm>
        </p:spPr>
        <p:txBody>
          <a:bodyPr/>
          <a:lstStyle/>
          <a:p>
            <a:pPr marL="0" lvl="1" indent="0" fontAlgn="base" latinLnBrk="0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ko-KR" altLang="en-US" sz="1200" dirty="0" smtClean="0">
                <a:solidFill>
                  <a:schemeClr val="bg1"/>
                </a:solidFill>
                <a:latin typeface="Rix고딕 B" panose="02020603020101020101" pitchFamily="18" charset="-127"/>
                <a:ea typeface="Noto Sans CJK JP Bold"/>
                <a:cs typeface="Times New Roman" pitchFamily="18" charset="0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Rix고딕 B" panose="02020603020101020101" pitchFamily="18" charset="-127"/>
                <a:ea typeface="Noto Sans CJK JP Bold"/>
                <a:cs typeface="Times New Roman" pitchFamily="18" charset="0"/>
              </a:rPr>
              <a:t> </a:t>
            </a:r>
            <a:r>
              <a:rPr lang="ko-KR" altLang="en-US" sz="1200" u="sng" dirty="0" smtClean="0">
                <a:solidFill>
                  <a:schemeClr val="bg1"/>
                </a:solidFill>
                <a:latin typeface="Rix고딕 B" panose="02020603020101020101" pitchFamily="18" charset="-127"/>
                <a:ea typeface="Noto Sans CJK JP Bold"/>
                <a:cs typeface="Times New Roman" pitchFamily="18" charset="0"/>
              </a:rPr>
              <a:t>빠르고 </a:t>
            </a:r>
            <a:r>
              <a:rPr lang="ko-KR" altLang="en-US" sz="1200" u="sng" dirty="0">
                <a:solidFill>
                  <a:schemeClr val="bg1"/>
                </a:solidFill>
                <a:latin typeface="Rix고딕 B" panose="02020603020101020101" pitchFamily="18" charset="-127"/>
                <a:ea typeface="Noto Sans CJK JP Bold"/>
                <a:cs typeface="Times New Roman" pitchFamily="18" charset="0"/>
              </a:rPr>
              <a:t>지속적으로 질 좋은 시스템을 제공</a:t>
            </a:r>
            <a:r>
              <a:rPr lang="ko-KR" altLang="en-US" sz="1200" dirty="0">
                <a:solidFill>
                  <a:schemeClr val="bg1"/>
                </a:solidFill>
                <a:latin typeface="Rix고딕 B" panose="02020603020101020101" pitchFamily="18" charset="-127"/>
                <a:ea typeface="Noto Sans CJK JP Bold"/>
                <a:cs typeface="Times New Roman" pitchFamily="18" charset="0"/>
              </a:rPr>
              <a:t>하기 위해  자동화된 빌드</a:t>
            </a:r>
            <a:r>
              <a:rPr lang="en-US" altLang="ko-KR" sz="1200" dirty="0">
                <a:solidFill>
                  <a:schemeClr val="bg1"/>
                </a:solidFill>
                <a:latin typeface="Rix고딕 B" panose="02020603020101020101" pitchFamily="18" charset="-127"/>
                <a:ea typeface="Noto Sans CJK JP Bold"/>
                <a:cs typeface="Times New Roman" pitchFamily="18" charset="0"/>
              </a:rPr>
              <a:t>, TEST, </a:t>
            </a:r>
            <a:r>
              <a:rPr lang="ko-KR" altLang="en-US" sz="1200" dirty="0">
                <a:solidFill>
                  <a:schemeClr val="bg1"/>
                </a:solidFill>
                <a:latin typeface="Rix고딕 B" panose="02020603020101020101" pitchFamily="18" charset="-127"/>
                <a:ea typeface="Noto Sans CJK JP Bold"/>
                <a:cs typeface="Times New Roman" pitchFamily="18" charset="0"/>
              </a:rPr>
              <a:t>배포를 파이프라인으로 구성해</a:t>
            </a:r>
            <a:endParaRPr lang="en-US" altLang="ko-KR" sz="1200" dirty="0">
              <a:solidFill>
                <a:schemeClr val="bg1"/>
              </a:solidFill>
              <a:latin typeface="Rix고딕 B" panose="02020603020101020101" pitchFamily="18" charset="-127"/>
              <a:ea typeface="Noto Sans CJK JP Bold"/>
              <a:cs typeface="Times New Roman" pitchFamily="18" charset="0"/>
            </a:endParaRPr>
          </a:p>
          <a:p>
            <a:pPr marL="0" lvl="1" indent="0" fontAlgn="base" latinLnBrk="0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sz="1200" dirty="0" smtClean="0">
                <a:solidFill>
                  <a:schemeClr val="bg1"/>
                </a:solidFill>
                <a:latin typeface="Rix고딕 B" panose="02020603020101020101" pitchFamily="18" charset="-127"/>
                <a:ea typeface="Noto Sans CJK JP Bold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Rix고딕 B" panose="02020603020101020101" pitchFamily="18" charset="-127"/>
                <a:ea typeface="Noto Sans CJK JP Bold"/>
                <a:cs typeface="Times New Roman" pitchFamily="18" charset="0"/>
              </a:rPr>
              <a:t> 지속적 </a:t>
            </a:r>
            <a:r>
              <a:rPr lang="ko-KR" altLang="en-US" sz="1200" dirty="0">
                <a:solidFill>
                  <a:schemeClr val="bg1"/>
                </a:solidFill>
                <a:latin typeface="Rix고딕 B" panose="02020603020101020101" pitchFamily="18" charset="-127"/>
                <a:ea typeface="Noto Sans CJK JP Bold"/>
                <a:cs typeface="Times New Roman" pitchFamily="18" charset="0"/>
              </a:rPr>
              <a:t>통합</a:t>
            </a:r>
            <a:r>
              <a:rPr lang="en-US" altLang="ko-KR" sz="1200" dirty="0">
                <a:solidFill>
                  <a:schemeClr val="bg1"/>
                </a:solidFill>
                <a:latin typeface="Rix고딕 B" panose="02020603020101020101" pitchFamily="18" charset="-127"/>
                <a:ea typeface="Noto Sans CJK JP Bold"/>
                <a:cs typeface="Times New Roman" pitchFamily="18" charset="0"/>
              </a:rPr>
              <a:t>(Continuous Integration) </a:t>
            </a:r>
            <a:r>
              <a:rPr lang="ko-KR" altLang="en-US" sz="1200" dirty="0">
                <a:solidFill>
                  <a:schemeClr val="bg1"/>
                </a:solidFill>
                <a:latin typeface="Rix고딕 B" panose="02020603020101020101" pitchFamily="18" charset="-127"/>
                <a:ea typeface="Noto Sans CJK JP Bold"/>
                <a:cs typeface="Times New Roman" pitchFamily="18" charset="0"/>
              </a:rPr>
              <a:t>과 지속적 배포 </a:t>
            </a:r>
            <a:r>
              <a:rPr lang="en-US" altLang="ko-KR" sz="1200" dirty="0">
                <a:solidFill>
                  <a:schemeClr val="bg1"/>
                </a:solidFill>
                <a:latin typeface="Rix고딕 B" panose="02020603020101020101" pitchFamily="18" charset="-127"/>
                <a:ea typeface="Noto Sans CJK JP Bold"/>
                <a:cs typeface="Times New Roman" pitchFamily="18" charset="0"/>
              </a:rPr>
              <a:t>(Continuous Delivery )</a:t>
            </a:r>
            <a:r>
              <a:rPr lang="ko-KR" altLang="en-US" sz="1200" dirty="0">
                <a:solidFill>
                  <a:schemeClr val="bg1"/>
                </a:solidFill>
                <a:latin typeface="Rix고딕 B" panose="02020603020101020101" pitchFamily="18" charset="-127"/>
                <a:ea typeface="Noto Sans CJK JP Bold"/>
                <a:cs typeface="Times New Roman" pitchFamily="18" charset="0"/>
              </a:rPr>
              <a:t>가 가능하도록 해야 한다</a:t>
            </a:r>
            <a:endParaRPr lang="ko-KR" altLang="en-US" dirty="0">
              <a:solidFill>
                <a:schemeClr val="bg1"/>
              </a:solidFill>
              <a:ea typeface="Noto Sans CJK JP Bold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b="1" dirty="0">
                <a:latin typeface="Noto Sans" charset="0"/>
                <a:ea typeface="Noto Sans" charset="0"/>
                <a:cs typeface="Noto Sans" charset="0"/>
              </a:rPr>
              <a:t>클라우드 애플리케이션 유형별 개발 </a:t>
            </a:r>
            <a:r>
              <a:rPr lang="ko-KR" altLang="en-US" b="1" dirty="0" smtClean="0">
                <a:latin typeface="Noto Sans" charset="0"/>
                <a:ea typeface="Noto Sans" charset="0"/>
                <a:cs typeface="Noto Sans" charset="0"/>
              </a:rPr>
              <a:t>가이드</a:t>
            </a:r>
            <a:endParaRPr lang="ko-KR" altLang="cs-CZ" b="1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ko-KR" smtClean="0"/>
              <a:t>Copyrightⓒ2018 by SK CLOUDZ LABS All rights reserved.</a:t>
            </a:r>
            <a:endParaRPr lang="ko-KR" altLang="en-US" dirty="0"/>
          </a:p>
        </p:txBody>
      </p:sp>
      <p:pic>
        <p:nvPicPr>
          <p:cNvPr id="12" name="Picture 3" descr="\\Client\H$\Downloads\image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70" y="1580429"/>
            <a:ext cx="7765179" cy="3144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514699" y="5013176"/>
            <a:ext cx="9514866" cy="1286853"/>
            <a:chOff x="386824" y="5013176"/>
            <a:chExt cx="9683319" cy="1286853"/>
          </a:xfrm>
        </p:grpSpPr>
        <p:sp>
          <p:nvSpPr>
            <p:cNvPr id="14" name="모서리가 둥근 직사각형 13"/>
            <p:cNvSpPr/>
            <p:nvPr/>
          </p:nvSpPr>
          <p:spPr bwMode="auto">
            <a:xfrm>
              <a:off x="386824" y="5013176"/>
              <a:ext cx="9307911" cy="1286853"/>
            </a:xfrm>
            <a:prstGeom prst="roundRect">
              <a:avLst>
                <a:gd name="adj" fmla="val 7241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2950" lvl="1" indent="-285750">
                <a:lnSpc>
                  <a:spcPct val="120000"/>
                </a:lnSpc>
                <a:spcAft>
                  <a:spcPts val="600"/>
                </a:spcAft>
                <a:buFontTx/>
                <a:buChar char="-"/>
              </a:pPr>
              <a:endParaRPr lang="en-US" altLang="ko-KR" sz="1600" dirty="0"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  <a:p>
              <a:r>
                <a:rPr lang="en-US" altLang="ko-KR" sz="1600" dirty="0" smtClean="0">
                  <a:latin typeface="Rix고딕 B" panose="02020603020101020101" pitchFamily="18" charset="-127"/>
                  <a:ea typeface="Rix고딕 B" panose="02020603020101020101" pitchFamily="18" charset="-127"/>
                </a:rPr>
                <a:t> </a:t>
              </a:r>
              <a:endPara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endParaRPr lang="ko-KR" altLang="en-US" sz="1600" dirty="0"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Wingdings" panose="05000000000000000000" pitchFamily="2" charset="2"/>
                <a:buChar char="ü"/>
              </a:pPr>
              <a:endParaRPr lang="en-US" altLang="ko-KR" sz="1600" dirty="0" smtClean="0">
                <a:solidFill>
                  <a:srgbClr val="000000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  <a:p>
              <a:pPr lvl="1">
                <a:lnSpc>
                  <a:spcPct val="120000"/>
                </a:lnSpc>
                <a:spcAft>
                  <a:spcPts val="600"/>
                </a:spcAft>
              </a:pPr>
              <a:endParaRPr lang="en-US" altLang="ko-KR" sz="1600" dirty="0" smtClean="0">
                <a:solidFill>
                  <a:srgbClr val="000000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5770" y="5241103"/>
              <a:ext cx="9624373" cy="89255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>
                  <a:latin typeface="Noto Sans" charset="0"/>
                  <a:ea typeface="Noto Sans" charset="0"/>
                  <a:cs typeface="Noto Sans" charset="0"/>
                </a:rPr>
                <a:t>빌드</a:t>
              </a:r>
              <a:r>
                <a:rPr lang="ko-KR" altLang="en-US" sz="1400" b="1" dirty="0" smtClean="0">
                  <a:latin typeface="Noto Sans" charset="0"/>
                  <a:ea typeface="Noto Sans" charset="0"/>
                  <a:cs typeface="Noto Sans" charset="0"/>
                </a:rPr>
                <a:t> 파이프라인</a:t>
              </a:r>
              <a:endParaRPr lang="en-US" altLang="ko-KR" sz="1400" b="1" dirty="0" smtClean="0">
                <a:latin typeface="Noto Sans" charset="0"/>
                <a:ea typeface="Noto Sans" charset="0"/>
                <a:cs typeface="Noto Sans" charset="0"/>
              </a:endParaRPr>
            </a:p>
            <a:p>
              <a:endParaRPr lang="en-US" altLang="ko-KR" sz="1400" b="1" dirty="0">
                <a:latin typeface="Noto Sans" charset="0"/>
                <a:ea typeface="Noto Sans" charset="0"/>
                <a:cs typeface="Noto Sans" charset="0"/>
              </a:endParaRPr>
            </a:p>
            <a:p>
              <a:pPr lvl="1"/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버전관리 도구에 소스를 </a:t>
              </a:r>
              <a:r>
                <a:rPr lang="ko-KR" altLang="en-US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커밋하면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CI </a:t>
              </a:r>
              <a:r>
                <a:rPr lang="en-US" altLang="ko-KR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서버가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이를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감지해서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빌드하고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, </a:t>
              </a:r>
              <a:r>
                <a:rPr lang="en-US" altLang="ko-KR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자동화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테스트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 후 </a:t>
              </a:r>
              <a:r>
                <a:rPr lang="en-US" altLang="ko-KR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배포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하는 단계가 </a:t>
              </a:r>
              <a:endPara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  <a:p>
              <a:pPr lvl="1"/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파이프라인처럼 연결되어 있는 것을 의미한다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16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358660" y="476410"/>
            <a:ext cx="9211018" cy="389698"/>
          </a:xfrm>
        </p:spPr>
        <p:txBody>
          <a:bodyPr vert="horz" lIns="0" tIns="45720" rIns="0" bIns="45720" rtlCol="0" anchor="ctr" anchorCtr="0">
            <a:noAutofit/>
          </a:bodyPr>
          <a:lstStyle/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sz="1600" b="1" dirty="0" smtClean="0">
                <a:latin typeface="Noto Sans" charset="0"/>
                <a:ea typeface="Noto Sans" charset="0"/>
                <a:cs typeface="Noto Sans" charset="0"/>
              </a:rPr>
              <a:t>2.2.2. Cloud Friendly : Refactoring</a:t>
            </a:r>
            <a:endParaRPr lang="ko-KR" altLang="en-US" sz="1600" b="1" dirty="0">
              <a:latin typeface="Noto Sans" charset="0"/>
              <a:ea typeface="Noto Sans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808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b="1" dirty="0">
                <a:latin typeface="Noto Sans" charset="0"/>
                <a:ea typeface="Noto Sans" charset="0"/>
                <a:cs typeface="Noto Sans" charset="0"/>
              </a:rPr>
              <a:t>클라우드 애플리케이션 유형별 개발 가이드</a:t>
            </a:r>
            <a:endParaRPr lang="ko-KR" altLang="cs-CZ" b="1" dirty="0">
              <a:latin typeface="Noto Sans" charset="0"/>
              <a:ea typeface="Noto Sans" charset="0"/>
              <a:cs typeface="Noto Sans" charset="0"/>
            </a:endParaRPr>
          </a:p>
          <a:p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ko-KR" smtClean="0"/>
              <a:t>Copyrightⓒ2018 by SK CLOUDZ LABS All rights reserved.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401463"/>
              </p:ext>
            </p:extLst>
          </p:nvPr>
        </p:nvGraphicFramePr>
        <p:xfrm>
          <a:off x="474584" y="1618343"/>
          <a:ext cx="8964996" cy="4188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3441"/>
                <a:gridCol w="4941906"/>
                <a:gridCol w="2399649"/>
              </a:tblGrid>
              <a:tr h="272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항목 </a:t>
                      </a:r>
                      <a:endParaRPr lang="ko-KR" altLang="en-US" sz="1200" b="1" dirty="0">
                        <a:latin typeface="Noto Sans" charset="0"/>
                        <a:ea typeface="Noto Sans" charset="0"/>
                        <a:cs typeface="Noto Sans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 </a:t>
                      </a:r>
                      <a:r>
                        <a:rPr lang="ko-KR" altLang="en-US" sz="1200" b="1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설명</a:t>
                      </a:r>
                      <a:endParaRPr lang="ko-KR" altLang="en-US" sz="1200" b="1" dirty="0">
                        <a:latin typeface="Noto Sans" charset="0"/>
                        <a:ea typeface="Noto Sans" charset="0"/>
                        <a:cs typeface="Noto Sans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활용도구</a:t>
                      </a:r>
                      <a:r>
                        <a:rPr lang="ko-KR" altLang="en-US" sz="1200" b="1" baseline="0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 </a:t>
                      </a:r>
                      <a:endParaRPr lang="ko-KR" altLang="en-US" sz="1200" b="1" dirty="0">
                        <a:latin typeface="Noto Sans" charset="0"/>
                        <a:ea typeface="Noto Sans" charset="0"/>
                        <a:cs typeface="Noto Sans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051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CI</a:t>
                      </a:r>
                      <a:r>
                        <a:rPr lang="en-US" altLang="ko-KR" sz="1200" b="1" baseline="0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 Server </a:t>
                      </a:r>
                      <a:endParaRPr lang="ko-KR" altLang="en-US" sz="1200" b="1" dirty="0">
                        <a:latin typeface="Noto Sans" charset="0"/>
                        <a:ea typeface="Noto Sans" charset="0"/>
                        <a:cs typeface="Noto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빌드</a:t>
                      </a:r>
                      <a:r>
                        <a:rPr lang="ko-KR" altLang="en-US" sz="1200" baseline="0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 프로세스를 관리 하는 서버 </a:t>
                      </a:r>
                      <a:endParaRPr lang="ko-KR" altLang="en-US" sz="1200" dirty="0">
                        <a:latin typeface="Noto Sans" charset="0"/>
                        <a:ea typeface="Noto Sans" charset="0"/>
                        <a:cs typeface="Noto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Jen</a:t>
                      </a:r>
                      <a:r>
                        <a:rPr lang="en-US" altLang="ko-KR" sz="1200" b="1" baseline="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kins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 , Hudson, Travis CI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Noto Sans" charset="0"/>
                        <a:ea typeface="Noto Sans" charset="0"/>
                        <a:cs typeface="Noto Sans" charset="0"/>
                      </a:endParaRPr>
                    </a:p>
                  </a:txBody>
                  <a:tcPr/>
                </a:tc>
              </a:tr>
              <a:tr h="7479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SCM</a:t>
                      </a:r>
                    </a:p>
                    <a:p>
                      <a:pPr algn="ctr"/>
                      <a:r>
                        <a:rPr lang="en-US" altLang="ko-KR" sz="1200" b="1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(source</a:t>
                      </a:r>
                      <a:r>
                        <a:rPr lang="en-US" altLang="ko-KR" sz="1200" b="1" baseline="0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 </a:t>
                      </a:r>
                      <a:r>
                        <a:rPr lang="en-US" altLang="ko-KR" sz="1200" b="1" baseline="0" dirty="0" err="1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Codemanagement</a:t>
                      </a:r>
                      <a:r>
                        <a:rPr lang="en-US" altLang="ko-KR" sz="1200" b="1" baseline="0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) </a:t>
                      </a:r>
                      <a:endParaRPr lang="ko-KR" altLang="en-US" sz="1200" b="1" dirty="0">
                        <a:latin typeface="Noto Sans" charset="0"/>
                        <a:ea typeface="Noto Sans" charset="0"/>
                        <a:cs typeface="Noto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소스코드</a:t>
                      </a:r>
                      <a:r>
                        <a:rPr lang="ko-KR" altLang="en-US" sz="1200" baseline="0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 형상관리 시스템으로  </a:t>
                      </a:r>
                      <a:r>
                        <a:rPr lang="en-US" altLang="ko-KR" sz="1200" baseline="0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CI </a:t>
                      </a:r>
                      <a:r>
                        <a:rPr lang="en-US" altLang="ko-KR" sz="1200" baseline="0" dirty="0" err="1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서버에서</a:t>
                      </a:r>
                      <a:r>
                        <a:rPr lang="en-US" altLang="ko-KR" sz="1200" baseline="0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소스</a:t>
                      </a:r>
                      <a:r>
                        <a:rPr lang="en-US" altLang="ko-KR" sz="1200" baseline="0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코드</a:t>
                      </a:r>
                      <a:r>
                        <a:rPr lang="en-US" altLang="ko-KR" sz="1200" baseline="0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변경을</a:t>
                      </a:r>
                      <a:r>
                        <a:rPr lang="en-US" altLang="ko-KR" sz="1200" baseline="0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폴링해서</a:t>
                      </a:r>
                      <a:r>
                        <a:rPr lang="en-US" altLang="ko-KR" sz="1200" baseline="0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감지할</a:t>
                      </a:r>
                      <a:r>
                        <a:rPr lang="en-US" altLang="ko-KR" sz="1200" baseline="0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 수 </a:t>
                      </a:r>
                      <a:r>
                        <a:rPr lang="en-US" altLang="ko-KR" sz="1200" baseline="0" dirty="0" err="1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있도록</a:t>
                      </a:r>
                      <a:r>
                        <a:rPr lang="en-US" altLang="ko-KR" sz="1200" baseline="0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소스코드는</a:t>
                      </a:r>
                      <a:r>
                        <a:rPr lang="en-US" altLang="ko-KR" sz="1200" baseline="0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형상관리</a:t>
                      </a:r>
                      <a:r>
                        <a:rPr lang="en-US" altLang="ko-KR" sz="1200" baseline="0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시스템으로</a:t>
                      </a:r>
                      <a:r>
                        <a:rPr lang="en-US" altLang="ko-KR" sz="1200" baseline="0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관리되어야</a:t>
                      </a:r>
                      <a:r>
                        <a:rPr lang="ko-KR" altLang="en-US" sz="1200" baseline="0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 함 </a:t>
                      </a:r>
                      <a:r>
                        <a:rPr lang="en-US" altLang="ko-KR" sz="1200" baseline="0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 </a:t>
                      </a:r>
                      <a:endParaRPr lang="ko-KR" altLang="en-US" sz="1200" dirty="0">
                        <a:latin typeface="Noto Sans" charset="0"/>
                        <a:ea typeface="Noto Sans" charset="0"/>
                        <a:cs typeface="Noto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SVN</a:t>
                      </a:r>
                      <a:r>
                        <a:rPr lang="en-US" altLang="ko-KR" sz="1200" b="1" baseline="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 , </a:t>
                      </a:r>
                      <a:r>
                        <a:rPr lang="en-US" altLang="ko-KR" sz="1200" b="1" baseline="0" dirty="0" err="1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Git</a:t>
                      </a:r>
                      <a:r>
                        <a:rPr lang="en-US" altLang="ko-KR" sz="1200" b="1" baseline="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, ...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latin typeface="Noto Sans" charset="0"/>
                        <a:ea typeface="Noto Sans" charset="0"/>
                        <a:cs typeface="Noto Sans" charset="0"/>
                      </a:endParaRPr>
                    </a:p>
                  </a:txBody>
                  <a:tcPr/>
                </a:tc>
              </a:tr>
              <a:tr h="4155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Build Tool</a:t>
                      </a:r>
                      <a:r>
                        <a:rPr lang="en-US" altLang="ko-KR" sz="1200" b="1" baseline="0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 </a:t>
                      </a:r>
                      <a:endParaRPr lang="ko-KR" altLang="en-US" sz="1200" b="1" dirty="0">
                        <a:latin typeface="Noto Sans" charset="0"/>
                        <a:ea typeface="Noto Sans" charset="0"/>
                        <a:cs typeface="Noto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형상</a:t>
                      </a:r>
                      <a:r>
                        <a:rPr lang="ko-KR" altLang="en-US" sz="1200" baseline="0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관리 시스템의 코드를 </a:t>
                      </a:r>
                      <a:r>
                        <a:rPr lang="ko-KR" altLang="en-US" sz="1200" baseline="0" dirty="0" err="1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배포가능한</a:t>
                      </a:r>
                      <a:r>
                        <a:rPr lang="ko-KR" altLang="en-US" sz="1200" baseline="0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 형태로 </a:t>
                      </a:r>
                      <a:r>
                        <a:rPr lang="ko-KR" altLang="en-US" sz="1200" baseline="0" dirty="0" err="1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빌드</a:t>
                      </a:r>
                      <a:r>
                        <a:rPr lang="ko-KR" altLang="en-US" sz="1200" baseline="0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 하는 도구 </a:t>
                      </a:r>
                      <a:endParaRPr lang="ko-KR" altLang="en-US" sz="1200" dirty="0">
                        <a:latin typeface="Noto Sans" charset="0"/>
                        <a:ea typeface="Noto Sans" charset="0"/>
                        <a:cs typeface="Noto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Maven,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ant ,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Gradle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 </a:t>
                      </a:r>
                    </a:p>
                  </a:txBody>
                  <a:tcPr/>
                </a:tc>
              </a:tr>
              <a:tr h="7819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Test</a:t>
                      </a:r>
                      <a:r>
                        <a:rPr lang="en-US" altLang="ko-KR" sz="1200" b="1" baseline="0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 Tool </a:t>
                      </a:r>
                      <a:endParaRPr lang="ko-KR" altLang="en-US" sz="1200" b="1" dirty="0">
                        <a:latin typeface="Noto Sans" charset="0"/>
                        <a:ea typeface="Noto Sans" charset="0"/>
                        <a:cs typeface="Noto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작성된</a:t>
                      </a:r>
                      <a:r>
                        <a:rPr lang="ko-KR" altLang="en-US" sz="1200" baseline="0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 테스트 코드에 따라서 자동으로 테스트를 수행해 주는 도구로 </a:t>
                      </a:r>
                      <a:r>
                        <a:rPr lang="en-US" altLang="ko-KR" sz="1200" baseline="0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Build Tool 의 </a:t>
                      </a:r>
                      <a:r>
                        <a:rPr lang="en-US" altLang="ko-KR" sz="1200" baseline="0" dirty="0" err="1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스크립트에서</a:t>
                      </a:r>
                      <a:r>
                        <a:rPr lang="en-US" altLang="ko-KR" sz="1200" baseline="0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실행됨</a:t>
                      </a:r>
                      <a:r>
                        <a:rPr lang="en-US" altLang="ko-KR" sz="1200" baseline="0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 </a:t>
                      </a:r>
                      <a:endParaRPr lang="ko-KR" altLang="en-US" sz="1200" dirty="0">
                        <a:latin typeface="Noto Sans" charset="0"/>
                        <a:ea typeface="Noto Sans" charset="0"/>
                        <a:cs typeface="Noto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JUnit</a:t>
                      </a:r>
                    </a:p>
                  </a:txBody>
                  <a:tcPr/>
                </a:tc>
              </a:tr>
              <a:tr h="7819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Inspection</a:t>
                      </a:r>
                      <a:r>
                        <a:rPr lang="en-US" altLang="ko-KR" sz="1200" b="1" baseline="0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 Tool </a:t>
                      </a:r>
                      <a:endParaRPr lang="ko-KR" altLang="en-US" sz="1200" b="1" dirty="0">
                        <a:latin typeface="Noto Sans" charset="0"/>
                        <a:ea typeface="Noto Sans" charset="0"/>
                        <a:cs typeface="Noto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프로그램을 실행하지 않고</a:t>
                      </a:r>
                      <a:r>
                        <a:rPr lang="en-US" altLang="ko-KR" sz="1200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, 소스코드 자체로  품질을 판단할 수 있는 정적 분석도구</a:t>
                      </a:r>
                      <a:endParaRPr lang="ko-KR" altLang="en-US" sz="1200" dirty="0">
                        <a:latin typeface="Noto Sans" charset="0"/>
                        <a:ea typeface="Noto Sans" charset="0"/>
                        <a:cs typeface="Noto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Check</a:t>
                      </a:r>
                      <a:r>
                        <a:rPr lang="en-US" altLang="ko-KR" sz="1200" b="0" baseline="0" dirty="0" err="1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style</a:t>
                      </a:r>
                      <a:r>
                        <a:rPr lang="en-US" altLang="ko-KR" sz="1200" b="0" baseline="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, </a:t>
                      </a:r>
                      <a:r>
                        <a:rPr lang="en-US" altLang="ko-KR" sz="1200" b="0" baseline="0" dirty="0" err="1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findbug</a:t>
                      </a:r>
                      <a:endParaRPr lang="en-US" altLang="ko-KR" sz="1200" b="0" dirty="0" smtClean="0">
                        <a:solidFill>
                          <a:srgbClr val="000000"/>
                        </a:solidFill>
                        <a:latin typeface="Noto Sans" charset="0"/>
                        <a:ea typeface="Noto Sans" charset="0"/>
                        <a:cs typeface="Noto Sans" charset="0"/>
                      </a:endParaRPr>
                    </a:p>
                  </a:txBody>
                  <a:tcPr/>
                </a:tc>
              </a:tr>
              <a:tr h="7819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배포 파이프라인 </a:t>
                      </a:r>
                      <a:r>
                        <a:rPr lang="ko-KR" altLang="en-US" sz="1200" b="1" baseline="0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 </a:t>
                      </a:r>
                      <a:r>
                        <a:rPr lang="en-US" altLang="ko-KR" sz="1200" b="1" baseline="0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Dash board </a:t>
                      </a:r>
                      <a:endParaRPr lang="ko-KR" altLang="en-US" sz="1200" b="1" dirty="0">
                        <a:latin typeface="Noto Sans" charset="0"/>
                        <a:ea typeface="Noto Sans" charset="0"/>
                        <a:cs typeface="Noto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배포</a:t>
                      </a:r>
                      <a:r>
                        <a:rPr lang="ko-KR" altLang="en-US" sz="1200" baseline="0" dirty="0" smtClean="0">
                          <a:latin typeface="Noto Sans" charset="0"/>
                          <a:ea typeface="Noto Sans" charset="0"/>
                          <a:cs typeface="Noto Sans" charset="0"/>
                        </a:rPr>
                        <a:t> 파이프라인의 상태를  시각화 할 수 있는 대시보드 </a:t>
                      </a:r>
                      <a:endParaRPr lang="ko-KR" altLang="en-US" sz="1200" dirty="0">
                        <a:latin typeface="Noto Sans" charset="0"/>
                        <a:ea typeface="Noto Sans" charset="0"/>
                        <a:cs typeface="Noto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Jenkins</a:t>
                      </a:r>
                      <a:r>
                        <a:rPr lang="en-US" altLang="ko-KR" sz="1200" b="0" baseline="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 Delivery Pipeline Plugin,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 smtClean="0">
                          <a:solidFill>
                            <a:srgbClr val="000000"/>
                          </a:solidFill>
                          <a:latin typeface="Noto Sans" charset="0"/>
                          <a:ea typeface="Noto Sans" charset="0"/>
                          <a:cs typeface="Noto Sans" charset="0"/>
                        </a:rPr>
                        <a:t>Spinnaker</a:t>
                      </a:r>
                      <a:endParaRPr lang="en-US" altLang="ko-KR" sz="1200" b="0" dirty="0" smtClean="0">
                        <a:solidFill>
                          <a:srgbClr val="000000"/>
                        </a:solidFill>
                        <a:latin typeface="Noto Sans" charset="0"/>
                        <a:ea typeface="Noto Sans" charset="0"/>
                        <a:cs typeface="Noto San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358660" y="476410"/>
            <a:ext cx="9211018" cy="389698"/>
          </a:xfrm>
        </p:spPr>
        <p:txBody>
          <a:bodyPr vert="horz" lIns="0" tIns="45720" rIns="0" bIns="45720" rtlCol="0" anchor="ctr" anchorCtr="0">
            <a:noAutofit/>
          </a:bodyPr>
          <a:lstStyle/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sz="1600" b="1" dirty="0" smtClean="0">
                <a:latin typeface="Noto Sans" charset="0"/>
                <a:ea typeface="Noto Sans" charset="0"/>
                <a:cs typeface="Noto Sans" charset="0"/>
              </a:rPr>
              <a:t>2.2.2. Cloud Friendly : Refactoring</a:t>
            </a:r>
            <a:endParaRPr lang="ko-KR" altLang="en-US" sz="1600" b="1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ko-KR" altLang="en-US" dirty="0"/>
              <a:t> 배포 파이프라인을 구축 할 때 아래와 같은 항목이 고려되어야 한다</a:t>
            </a:r>
            <a:r>
              <a:rPr kumimoji="1" lang="en-US" altLang="ko-KR" dirty="0"/>
              <a:t>.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861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b="1" dirty="0">
                <a:latin typeface="Noto Sans" charset="0"/>
                <a:ea typeface="Noto Sans" charset="0"/>
                <a:cs typeface="Noto Sans" charset="0"/>
              </a:rPr>
              <a:t>클라우드 애플리케이션 유형별 개발 가이드</a:t>
            </a:r>
            <a:endParaRPr lang="ko-KR" altLang="cs-CZ" b="1" dirty="0">
              <a:latin typeface="Noto Sans" charset="0"/>
              <a:ea typeface="Noto Sans" charset="0"/>
              <a:cs typeface="Noto Sans" charset="0"/>
            </a:endParaRPr>
          </a:p>
          <a:p>
            <a:endParaRPr lang="ko-KR" altLang="en-US" dirty="0"/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5087950" y="1470394"/>
            <a:ext cx="4545000" cy="1670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190" tIns="39594" rIns="79190" bIns="39594" anchor="t" anchorCtr="0"/>
          <a:lstStyle>
            <a:defPPr>
              <a:defRPr lang="ko-KR"/>
            </a:defPPr>
            <a:lvl1pPr defTabSz="914400" latinLnBrk="0">
              <a:lnSpc>
                <a:spcPct val="130000"/>
              </a:lnSpc>
              <a:defRPr sz="1800">
                <a:solidFill>
                  <a:srgbClr val="4C6C9C"/>
                </a:solidFill>
                <a:latin typeface="Cambria" panose="02040503050406030204" pitchFamily="18" charset="0"/>
                <a:cs typeface="Times New Roman" panose="02020603050405020304" pitchFamily="18" charset="0"/>
              </a:defRPr>
            </a:lvl1pPr>
          </a:lstStyle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ko-KR" altLang="en-US" sz="1300" dirty="0">
              <a:solidFill>
                <a:srgbClr val="00000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5228757" y="1660131"/>
            <a:ext cx="4404193" cy="4608475"/>
          </a:xfrm>
          <a:prstGeom prst="roundRect">
            <a:avLst>
              <a:gd name="adj" fmla="val 7241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200" b="1" dirty="0" smtClean="0">
                <a:solidFill>
                  <a:prstClr val="black"/>
                </a:solidFill>
                <a:latin typeface="Rix고딕 B" panose="02020603020101020101" pitchFamily="18" charset="-127"/>
                <a:ea typeface="Noto Sans CJK JP Bold"/>
                <a:cs typeface="Times New Roman" pitchFamily="18" charset="0"/>
              </a:rPr>
              <a:t>Goal 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sz="1200" b="1" dirty="0" smtClean="0">
                <a:solidFill>
                  <a:prstClr val="black"/>
                </a:solidFill>
                <a:latin typeface="Rix고딕 B" panose="02020603020101020101" pitchFamily="18" charset="-127"/>
                <a:ea typeface="Noto Sans CJK JP Bold"/>
                <a:cs typeface="Times New Roman" pitchFamily="18" charset="0"/>
              </a:rPr>
              <a:t>마이크로 서비스로 애플리케이션 배포 </a:t>
            </a:r>
            <a:endParaRPr lang="en-US" altLang="ko-KR" sz="1200" b="1" dirty="0" smtClean="0">
              <a:solidFill>
                <a:prstClr val="black"/>
              </a:solidFill>
              <a:latin typeface="Rix고딕 B" panose="02020603020101020101" pitchFamily="18" charset="-127"/>
              <a:ea typeface="Noto Sans CJK JP Bold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200" b="1" dirty="0" err="1" smtClean="0">
                <a:solidFill>
                  <a:prstClr val="black"/>
                </a:solidFill>
                <a:latin typeface="Rix고딕 B" panose="02020603020101020101" pitchFamily="18" charset="-127"/>
                <a:ea typeface="Noto Sans CJK JP Bold"/>
                <a:cs typeface="Times New Roman" pitchFamily="18" charset="0"/>
              </a:rPr>
              <a:t>목차</a:t>
            </a:r>
            <a:endParaRPr lang="en-US" altLang="ko-KR" sz="1200" dirty="0" smtClean="0">
              <a:solidFill>
                <a:srgbClr val="000000"/>
              </a:solidFill>
              <a:latin typeface="Rix고딕 B" panose="02020603020101020101" pitchFamily="18" charset="-127"/>
              <a:ea typeface="Noto Sans CJK JP Bold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Rix고딕 B" panose="02020603020101020101" pitchFamily="18" charset="-127"/>
                <a:ea typeface="Noto Sans CJK JP Bold"/>
              </a:rPr>
              <a:t>마이크로 서비스란</a:t>
            </a:r>
            <a:endParaRPr lang="en-US" altLang="ko-KR" sz="1200" dirty="0" smtClean="0">
              <a:solidFill>
                <a:srgbClr val="000000"/>
              </a:solidFill>
              <a:latin typeface="Rix고딕 B" panose="02020603020101020101" pitchFamily="18" charset="-127"/>
              <a:ea typeface="Noto Sans CJK JP Bold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Rix고딕 B" panose="02020603020101020101" pitchFamily="18" charset="-127"/>
                <a:ea typeface="Noto Sans CJK JP Bold"/>
              </a:rPr>
              <a:t>마이크로 서비스 분해 원칙 </a:t>
            </a:r>
            <a:endParaRPr lang="en-US" altLang="ko-KR" sz="1200" dirty="0" smtClean="0">
              <a:solidFill>
                <a:srgbClr val="000000"/>
              </a:solidFill>
              <a:latin typeface="Rix고딕 B" panose="02020603020101020101" pitchFamily="18" charset="-127"/>
              <a:ea typeface="Noto Sans CJK JP Bold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solidFill>
                  <a:srgbClr val="000000"/>
                </a:solidFill>
                <a:latin typeface="Rix고딕 B" panose="02020603020101020101" pitchFamily="18" charset="-127"/>
                <a:ea typeface="Noto Sans CJK JP Bold"/>
              </a:rPr>
              <a:t>마이크로서비스</a:t>
            </a:r>
            <a:r>
              <a:rPr lang="ko-KR" altLang="en-US" sz="1200" dirty="0" smtClean="0">
                <a:solidFill>
                  <a:srgbClr val="000000"/>
                </a:solidFill>
                <a:latin typeface="Rix고딕 B" panose="02020603020101020101" pitchFamily="18" charset="-127"/>
                <a:ea typeface="Noto Sans CJK JP Bold"/>
              </a:rPr>
              <a:t> 분리 </a:t>
            </a:r>
            <a:r>
              <a:rPr lang="ko-KR" altLang="en-US" sz="1200" dirty="0" err="1" smtClean="0">
                <a:solidFill>
                  <a:srgbClr val="000000"/>
                </a:solidFill>
                <a:latin typeface="Rix고딕 B" panose="02020603020101020101" pitchFamily="18" charset="-127"/>
                <a:ea typeface="Noto Sans CJK JP Bold"/>
              </a:rPr>
              <a:t>워크샵</a:t>
            </a:r>
            <a:r>
              <a:rPr lang="ko-KR" altLang="en-US" sz="1200" dirty="0" smtClean="0">
                <a:solidFill>
                  <a:srgbClr val="000000"/>
                </a:solidFill>
                <a:latin typeface="Rix고딕 B" panose="02020603020101020101" pitchFamily="18" charset="-127"/>
                <a:ea typeface="Noto Sans CJK JP Bold"/>
              </a:rPr>
              <a:t> </a:t>
            </a:r>
            <a:endParaRPr lang="en-US" altLang="ko-KR" sz="1200" dirty="0" smtClean="0">
              <a:solidFill>
                <a:srgbClr val="000000"/>
              </a:solidFill>
              <a:latin typeface="Rix고딕 B" panose="02020603020101020101" pitchFamily="18" charset="-127"/>
              <a:ea typeface="Noto Sans CJK JP Bold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00"/>
                </a:solidFill>
                <a:latin typeface="Rix고딕 B" panose="02020603020101020101" pitchFamily="18" charset="-127"/>
                <a:ea typeface="Noto Sans CJK JP Bold"/>
              </a:rPr>
              <a:t>마이크로 서비스 </a:t>
            </a:r>
            <a:r>
              <a:rPr lang="en-US" altLang="ko-KR" sz="1200" dirty="0" smtClean="0">
                <a:solidFill>
                  <a:srgbClr val="000000"/>
                </a:solidFill>
                <a:latin typeface="Rix고딕 B" panose="02020603020101020101" pitchFamily="18" charset="-127"/>
                <a:ea typeface="Noto Sans CJK JP Bold"/>
              </a:rPr>
              <a:t>Architecture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altLang="ko-KR" sz="1600" dirty="0" smtClean="0">
              <a:solidFill>
                <a:srgbClr val="00000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ko-KR" altLang="en-US" sz="1600" dirty="0">
              <a:solidFill>
                <a:srgbClr val="00000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87096" y="4891443"/>
            <a:ext cx="2067312" cy="1016333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1200" dirty="0" smtClean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  <a:p>
            <a:pPr algn="ctr" eaLnBrk="0" latinLnBrk="0" hangingPunct="0"/>
            <a:endParaRPr lang="en-US" altLang="ko-KR" sz="1200" dirty="0" smtClean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  <a:p>
            <a:pPr algn="ctr" eaLnBrk="0" latinLnBrk="0" hangingPunct="0"/>
            <a:r>
              <a:rPr lang="en-US" altLang="ko-KR" sz="12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On-Premise</a:t>
            </a:r>
            <a:endParaRPr lang="ko-KR" altLang="en-US" sz="1200" dirty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87096" y="3897053"/>
            <a:ext cx="2067312" cy="1016333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1200" dirty="0" smtClean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  <a:p>
            <a:pPr algn="ctr" eaLnBrk="0" latinLnBrk="0" hangingPunct="0"/>
            <a:r>
              <a:rPr lang="en-US" altLang="ko-KR" sz="1200" dirty="0">
                <a:latin typeface="Rix고딕 B" panose="02020603020101020101" pitchFamily="18" charset="-127"/>
                <a:ea typeface="Rix고딕 B" panose="02020603020101020101" pitchFamily="18" charset="-127"/>
              </a:rPr>
              <a:t>“Runs on Cloud</a:t>
            </a:r>
            <a:r>
              <a:rPr lang="en-US" altLang="ko-KR" sz="1200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”</a:t>
            </a:r>
            <a:endParaRPr lang="en-US" altLang="ko-KR" sz="1200" dirty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  <a:p>
            <a:pPr algn="ctr" eaLnBrk="0" latinLnBrk="0" hangingPunct="0"/>
            <a:endParaRPr lang="en-US" altLang="ko-KR" sz="1200" dirty="0" smtClean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  <a:p>
            <a:pPr algn="ctr" eaLnBrk="0" latinLnBrk="0" hangingPunct="0"/>
            <a:endParaRPr lang="en-US" altLang="ko-KR" sz="1200" dirty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  <a:p>
            <a:pPr algn="ctr" eaLnBrk="0" latinLnBrk="0" hangingPunct="0"/>
            <a:r>
              <a:rPr lang="en-US" altLang="ko-KR" sz="12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CLOUD READY</a:t>
            </a:r>
            <a:endParaRPr lang="ko-KR" altLang="en-US" sz="1200" dirty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87096" y="2888941"/>
            <a:ext cx="2067312" cy="1016333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1200" dirty="0" smtClean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  <a:p>
            <a:r>
              <a:rPr lang="en-US" altLang="ko-KR" sz="1200" dirty="0"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sz="1200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   “</a:t>
            </a:r>
            <a:r>
              <a:rPr lang="en-US" altLang="ko-KR" sz="1200" dirty="0">
                <a:latin typeface="Rix고딕 B" panose="02020603020101020101" pitchFamily="18" charset="-127"/>
                <a:ea typeface="Rix고딕 B" panose="02020603020101020101" pitchFamily="18" charset="-127"/>
              </a:rPr>
              <a:t>Runs </a:t>
            </a:r>
            <a:r>
              <a:rPr lang="en-US" altLang="ko-KR" sz="1200" dirty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Well</a:t>
            </a:r>
            <a:r>
              <a:rPr lang="en-US" altLang="ko-KR" sz="1200" dirty="0">
                <a:latin typeface="Rix고딕 B" panose="02020603020101020101" pitchFamily="18" charset="-127"/>
                <a:ea typeface="Rix고딕 B" panose="02020603020101020101" pitchFamily="18" charset="-127"/>
              </a:rPr>
              <a:t> on Cloud”</a:t>
            </a:r>
            <a:endParaRPr lang="ko-KR" altLang="en-US" sz="12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algn="ctr" eaLnBrk="0" latinLnBrk="0" hangingPunct="0"/>
            <a:endParaRPr lang="en-US" altLang="ko-KR" sz="1200" dirty="0" smtClean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  <a:p>
            <a:pPr algn="ctr" eaLnBrk="0" latinLnBrk="0" hangingPunct="0"/>
            <a:r>
              <a:rPr lang="en-US" altLang="ko-KR" sz="12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CLOUD FRIENDLY </a:t>
            </a:r>
            <a:endParaRPr lang="en-US" altLang="ko-KR" sz="1200" dirty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  <a:p>
            <a:pPr algn="ctr" eaLnBrk="0" latinLnBrk="0" hangingPunct="0"/>
            <a:endParaRPr lang="ko-KR" altLang="en-US" sz="1200" dirty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87096" y="1880829"/>
            <a:ext cx="2067312" cy="101633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1200" dirty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  <a:p>
            <a:pPr algn="ctr" eaLnBrk="0" latinLnBrk="0" hangingPunct="0"/>
            <a:r>
              <a:rPr lang="en-US" altLang="ko-KR" sz="12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“Runs </a:t>
            </a:r>
            <a:r>
              <a:rPr lang="en-US" altLang="ko-KR" sz="1200" b="1" dirty="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Great</a:t>
            </a:r>
            <a:r>
              <a:rPr lang="en-US" altLang="ko-KR" sz="1200" b="1" dirty="0">
                <a:latin typeface="Rix고딕 B" panose="02020603020101020101" pitchFamily="18" charset="-127"/>
                <a:ea typeface="Rix고딕 B" panose="02020603020101020101" pitchFamily="18" charset="-127"/>
              </a:rPr>
              <a:t> on Cloud”</a:t>
            </a:r>
            <a:endParaRPr lang="ko-KR" altLang="en-US" sz="1200" b="1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algn="ctr" eaLnBrk="0" latinLnBrk="0" hangingPunct="0"/>
            <a:endParaRPr lang="en-US" altLang="ko-KR" sz="1200" dirty="0" smtClean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  <a:p>
            <a:pPr algn="ctr" eaLnBrk="0" latinLnBrk="0" hangingPunct="0"/>
            <a:r>
              <a:rPr lang="en-US" altLang="ko-KR" sz="1200" b="1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CLOUD NATIVE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524508" y="1655423"/>
            <a:ext cx="4392488" cy="4617893"/>
          </a:xfrm>
          <a:prstGeom prst="rect">
            <a:avLst/>
          </a:prstGeom>
          <a:noFill/>
          <a:ln w="12700" algn="ctr">
            <a:solidFill>
              <a:schemeClr val="tx2">
                <a:lumMod val="5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lIns="180000" rIns="54000" anchor="ctr"/>
          <a:lstStyle/>
          <a:p>
            <a:pPr algn="ctr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</a:pPr>
            <a:endParaRPr kumimoji="0" lang="ko-KR" altLang="en-US" sz="1600" kern="0" dirty="0" err="1">
              <a:solidFill>
                <a:prstClr val="black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358660" y="476410"/>
            <a:ext cx="9211018" cy="389698"/>
          </a:xfrm>
        </p:spPr>
        <p:txBody>
          <a:bodyPr vert="horz" lIns="0" tIns="45720" rIns="0" bIns="45720" rtlCol="0" anchor="ctr" anchorCtr="0">
            <a:noAutofit/>
          </a:bodyPr>
          <a:lstStyle/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sz="1600" b="1" dirty="0" smtClean="0">
                <a:latin typeface="Noto Sans" charset="0"/>
                <a:ea typeface="Noto Sans" charset="0"/>
                <a:cs typeface="Noto Sans" charset="0"/>
              </a:rPr>
              <a:t>2.2.3. Cloud Native </a:t>
            </a:r>
            <a:r>
              <a:rPr lang="en-US" altLang="ko-KR" sz="1600" b="1" dirty="0">
                <a:latin typeface="Noto Sans" charset="0"/>
                <a:ea typeface="Noto Sans" charset="0"/>
                <a:cs typeface="Noto Sans" charset="0"/>
              </a:rPr>
              <a:t>: </a:t>
            </a:r>
            <a:r>
              <a:rPr lang="en-US" altLang="ko-KR" sz="1600" b="1" dirty="0" err="1" smtClean="0">
                <a:latin typeface="Noto Sans" charset="0"/>
                <a:ea typeface="Noto Sans" charset="0"/>
                <a:cs typeface="Noto Sans" charset="0"/>
              </a:rPr>
              <a:t>Reachitecturing</a:t>
            </a:r>
            <a:endParaRPr lang="ko-KR" altLang="en-US" sz="1600" b="1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>
                <a:latin typeface="Noto Sans" charset="0"/>
                <a:ea typeface="Noto Sans" charset="0"/>
                <a:cs typeface="Noto Sans" charset="0"/>
              </a:rPr>
              <a:t>Cloud </a:t>
            </a:r>
            <a:r>
              <a:rPr lang="en-US" altLang="ko-KR" dirty="0">
                <a:latin typeface="Noto Sans" charset="0"/>
                <a:ea typeface="Noto Sans" charset="0"/>
                <a:cs typeface="Noto Sans" charset="0"/>
              </a:rPr>
              <a:t>Native </a:t>
            </a:r>
            <a:r>
              <a:rPr lang="ko-KR" altLang="en-US" dirty="0">
                <a:latin typeface="Noto Sans" charset="0"/>
                <a:ea typeface="Noto Sans" charset="0"/>
                <a:cs typeface="Noto Sans" charset="0"/>
              </a:rPr>
              <a:t>수준의 애플리케이션으로 전환 시 고려사항을 가이드한다</a:t>
            </a:r>
            <a:r>
              <a:rPr lang="en-US" altLang="ko-KR" dirty="0">
                <a:latin typeface="Noto Sans" charset="0"/>
                <a:ea typeface="Noto Sans" charset="0"/>
                <a:cs typeface="Noto Sans" charset="0"/>
              </a:rPr>
              <a:t>.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9242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b="1" dirty="0">
                <a:latin typeface="Noto Sans" charset="0"/>
                <a:ea typeface="Noto Sans" charset="0"/>
                <a:cs typeface="Noto Sans" charset="0"/>
              </a:rPr>
              <a:t>클라우드 애플리케이션 유형별 개발 </a:t>
            </a:r>
            <a:r>
              <a:rPr lang="ko-KR" altLang="en-US" b="1" dirty="0" smtClean="0">
                <a:latin typeface="Noto Sans" charset="0"/>
                <a:ea typeface="Noto Sans" charset="0"/>
                <a:cs typeface="Noto Sans" charset="0"/>
              </a:rPr>
              <a:t>가이드</a:t>
            </a:r>
            <a:endParaRPr lang="ko-KR" altLang="cs-CZ" b="1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5087950" y="1470394"/>
            <a:ext cx="4545000" cy="1670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190" tIns="39594" rIns="79190" bIns="39594" anchor="t" anchorCtr="0"/>
          <a:lstStyle>
            <a:defPPr>
              <a:defRPr lang="ko-KR"/>
            </a:defPPr>
            <a:lvl1pPr defTabSz="914400" latinLnBrk="0">
              <a:lnSpc>
                <a:spcPct val="130000"/>
              </a:lnSpc>
              <a:defRPr sz="1800">
                <a:solidFill>
                  <a:srgbClr val="4C6C9C"/>
                </a:solidFill>
                <a:latin typeface="Cambria" panose="02040503050406030204" pitchFamily="18" charset="0"/>
                <a:cs typeface="Times New Roman" panose="02020603050405020304" pitchFamily="18" charset="0"/>
              </a:defRPr>
            </a:lvl1pPr>
          </a:lstStyle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ko-KR" altLang="en-US" sz="1300" dirty="0">
              <a:solidFill>
                <a:srgbClr val="00000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876" y="3356992"/>
            <a:ext cx="5601072" cy="322457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92" y="1340768"/>
            <a:ext cx="5889104" cy="2162290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9"/>
          </p:nvPr>
        </p:nvSpPr>
        <p:spPr>
          <a:xfrm>
            <a:off x="344488" y="800708"/>
            <a:ext cx="9225189" cy="504055"/>
          </a:xfrm>
        </p:spPr>
        <p:txBody>
          <a:bodyPr/>
          <a:lstStyle/>
          <a:p>
            <a:r>
              <a:rPr kumimoji="1" lang="ko-KR" altLang="en-US" dirty="0"/>
              <a:t> 하나의 아키텍처 접근 방식으로</a:t>
            </a:r>
            <a:r>
              <a:rPr kumimoji="1" lang="en-US" altLang="ko-KR" dirty="0"/>
              <a:t>, </a:t>
            </a:r>
            <a:r>
              <a:rPr kumimoji="1" lang="ko-KR" altLang="en-US" dirty="0"/>
              <a:t>시스템은 작은 서비스들로 구성되어 구축되며</a:t>
            </a:r>
            <a:r>
              <a:rPr kumimoji="1" lang="en-US" altLang="ko-KR" dirty="0"/>
              <a:t>, </a:t>
            </a:r>
            <a:r>
              <a:rPr kumimoji="1" lang="ko-KR" altLang="en-US" dirty="0"/>
              <a:t>각 서비스는 각자의 프로세스를 보유하고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가벼운   프로토콜을 통해 통신한다”</a:t>
            </a:r>
            <a:r>
              <a:rPr kumimoji="1" lang="en-US" altLang="ko-KR" dirty="0"/>
              <a:t>. – </a:t>
            </a:r>
            <a:r>
              <a:rPr kumimoji="1" lang="ko-KR" altLang="en-US" dirty="0"/>
              <a:t>마틴 파울러</a:t>
            </a:r>
            <a:r>
              <a:rPr kumimoji="1" lang="en-US" altLang="ko-KR" dirty="0"/>
              <a:t>, </a:t>
            </a:r>
            <a:r>
              <a:rPr kumimoji="1" lang="ko-KR" altLang="en-US" dirty="0"/>
              <a:t>제임스 루이스 </a:t>
            </a:r>
            <a:r>
              <a:rPr kumimoji="1" lang="en-US" altLang="ko-KR" dirty="0" smtClean="0"/>
              <a:t>-</a:t>
            </a:r>
            <a:endParaRPr kumimoji="1" lang="en-US" altLang="ko-KR" dirty="0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358660" y="476410"/>
            <a:ext cx="9211018" cy="389698"/>
          </a:xfrm>
        </p:spPr>
        <p:txBody>
          <a:bodyPr vert="horz" lIns="0" tIns="45720" rIns="0" bIns="45720" rtlCol="0" anchor="ctr" anchorCtr="0">
            <a:noAutofit/>
          </a:bodyPr>
          <a:lstStyle/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sz="1600" b="1" dirty="0" smtClean="0">
                <a:latin typeface="Noto Sans" charset="0"/>
                <a:ea typeface="Noto Sans" charset="0"/>
                <a:cs typeface="Noto Sans" charset="0"/>
              </a:rPr>
              <a:t>2.2.3. Cloud Native </a:t>
            </a:r>
            <a:r>
              <a:rPr lang="en-US" altLang="ko-KR" sz="1600" b="1" dirty="0">
                <a:latin typeface="Noto Sans" charset="0"/>
                <a:ea typeface="Noto Sans" charset="0"/>
                <a:cs typeface="Noto Sans" charset="0"/>
              </a:rPr>
              <a:t>: </a:t>
            </a:r>
            <a:r>
              <a:rPr lang="en-US" altLang="ko-KR" sz="1600" b="1" dirty="0" err="1" smtClean="0">
                <a:latin typeface="Noto Sans" charset="0"/>
                <a:ea typeface="Noto Sans" charset="0"/>
                <a:cs typeface="Noto Sans" charset="0"/>
              </a:rPr>
              <a:t>Reachitecturing</a:t>
            </a:r>
            <a:endParaRPr lang="ko-KR" altLang="en-US" sz="1600" b="1" dirty="0">
              <a:latin typeface="Noto Sans" charset="0"/>
              <a:ea typeface="Noto Sans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989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>
          <a:xfrm>
            <a:off x="344488" y="872716"/>
            <a:ext cx="9225189" cy="432047"/>
          </a:xfrm>
        </p:spPr>
        <p:txBody>
          <a:bodyPr/>
          <a:lstStyle/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r>
              <a:rPr lang="ko-KR" altLang="en-US" sz="1200" dirty="0" smtClean="0">
                <a:solidFill>
                  <a:schemeClr val="bg1"/>
                </a:solidFill>
                <a:latin typeface="Rix고딕 B" panose="02020603020101020101" pitchFamily="18" charset="-127"/>
                <a:ea typeface="Noto Sans CJK JP Bold"/>
              </a:rPr>
              <a:t>  기존의 </a:t>
            </a:r>
            <a:r>
              <a:rPr lang="ko-KR" altLang="en-US" sz="1200" dirty="0" err="1">
                <a:solidFill>
                  <a:schemeClr val="bg1"/>
                </a:solidFill>
                <a:latin typeface="Rix고딕 B" panose="02020603020101020101" pitchFamily="18" charset="-127"/>
                <a:ea typeface="Noto Sans CJK JP Bold"/>
              </a:rPr>
              <a:t>모놀리식</a:t>
            </a:r>
            <a:r>
              <a:rPr lang="ko-KR" altLang="en-US" sz="1200" dirty="0">
                <a:solidFill>
                  <a:schemeClr val="bg1"/>
                </a:solidFill>
                <a:latin typeface="Rix고딕 B" panose="02020603020101020101" pitchFamily="18" charset="-127"/>
                <a:ea typeface="Noto Sans CJK JP Bold"/>
              </a:rPr>
              <a:t> 애플리케이션을 작은 단위로 쪼개서 운영하는 방식</a:t>
            </a:r>
            <a:r>
              <a:rPr lang="ko-KR" altLang="en-US" sz="1200" dirty="0">
                <a:solidFill>
                  <a:schemeClr val="bg1"/>
                </a:solidFill>
                <a:latin typeface="Rix고딕 B" panose="02020603020101020101" pitchFamily="18" charset="-127"/>
                <a:ea typeface="Noto Sans CJK JP Bold"/>
                <a:cs typeface="Times New Roman" pitchFamily="18" charset="0"/>
              </a:rPr>
              <a:t>입니다</a:t>
            </a:r>
            <a:r>
              <a:rPr lang="en-US" altLang="ko-KR" sz="1200" dirty="0">
                <a:solidFill>
                  <a:schemeClr val="bg1"/>
                </a:solidFill>
                <a:latin typeface="Rix고딕 B" panose="02020603020101020101" pitchFamily="18" charset="-127"/>
                <a:ea typeface="Noto Sans CJK JP Bold"/>
                <a:cs typeface="Times New Roman" pitchFamily="18" charset="0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Rix고딕 B" panose="02020603020101020101" pitchFamily="18" charset="-127"/>
              <a:ea typeface="Noto Sans CJK JP Bold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b="1" dirty="0">
                <a:latin typeface="Noto Sans" charset="0"/>
                <a:ea typeface="Noto Sans" charset="0"/>
                <a:cs typeface="Noto Sans" charset="0"/>
              </a:rPr>
              <a:t>클라우드 애플리케이션 유형별 개발 </a:t>
            </a:r>
            <a:r>
              <a:rPr lang="ko-KR" altLang="en-US" b="1" dirty="0" smtClean="0">
                <a:latin typeface="Noto Sans" charset="0"/>
                <a:ea typeface="Noto Sans" charset="0"/>
                <a:cs typeface="Noto Sans" charset="0"/>
              </a:rPr>
              <a:t>가이드</a:t>
            </a:r>
            <a:endParaRPr lang="ko-KR" altLang="cs-CZ" b="1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5087950" y="1470394"/>
            <a:ext cx="4545000" cy="1670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190" tIns="39594" rIns="79190" bIns="39594" anchor="t" anchorCtr="0"/>
          <a:lstStyle>
            <a:defPPr>
              <a:defRPr lang="ko-KR"/>
            </a:defPPr>
            <a:lvl1pPr defTabSz="914400" latinLnBrk="0">
              <a:lnSpc>
                <a:spcPct val="130000"/>
              </a:lnSpc>
              <a:defRPr sz="1800">
                <a:solidFill>
                  <a:srgbClr val="4C6C9C"/>
                </a:solidFill>
                <a:latin typeface="Cambria" panose="02040503050406030204" pitchFamily="18" charset="0"/>
                <a:cs typeface="Times New Roman" panose="02020603050405020304" pitchFamily="18" charset="0"/>
              </a:defRPr>
            </a:lvl1pPr>
          </a:lstStyle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ko-KR" altLang="en-US" sz="1300" dirty="0">
              <a:solidFill>
                <a:srgbClr val="00000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9" name="구름 8"/>
          <p:cNvSpPr/>
          <p:nvPr/>
        </p:nvSpPr>
        <p:spPr>
          <a:xfrm>
            <a:off x="5242010" y="3880774"/>
            <a:ext cx="4211490" cy="1728240"/>
          </a:xfrm>
          <a:prstGeom prst="cloud">
            <a:avLst/>
          </a:prstGeom>
          <a:solidFill>
            <a:srgbClr val="EAEAEA">
              <a:alpha val="80000"/>
            </a:srgb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11" name="그림 10" descr="Untitled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3524783" y="3361768"/>
            <a:ext cx="3413824" cy="793103"/>
          </a:xfrm>
          <a:prstGeom prst="rect">
            <a:avLst/>
          </a:prstGeom>
        </p:spPr>
      </p:pic>
      <p:sp>
        <p:nvSpPr>
          <p:cNvPr id="12" name="구름 11"/>
          <p:cNvSpPr/>
          <p:nvPr/>
        </p:nvSpPr>
        <p:spPr>
          <a:xfrm>
            <a:off x="258133" y="3895669"/>
            <a:ext cx="4211490" cy="1728240"/>
          </a:xfrm>
          <a:prstGeom prst="cloud">
            <a:avLst/>
          </a:prstGeom>
          <a:solidFill>
            <a:srgbClr val="EAEAEA">
              <a:alpha val="80000"/>
            </a:srgb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3" name="정육면체 12"/>
          <p:cNvSpPr/>
          <p:nvPr/>
        </p:nvSpPr>
        <p:spPr>
          <a:xfrm>
            <a:off x="1051423" y="2249221"/>
            <a:ext cx="3024420" cy="2530901"/>
          </a:xfrm>
          <a:prstGeom prst="cube">
            <a:avLst/>
          </a:prstGeom>
          <a:solidFill>
            <a:srgbClr val="DEDEDE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600"/>
              </a:spcBef>
            </a:pPr>
            <a:r>
              <a:rPr lang="en-US" altLang="ko-KR" dirty="0" smtClean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Monolithic</a:t>
            </a:r>
            <a:endParaRPr lang="ko-KR" altLang="en-US" dirty="0">
              <a:solidFill>
                <a:schemeClr val="tx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6" name="정육면체 15"/>
          <p:cNvSpPr/>
          <p:nvPr/>
        </p:nvSpPr>
        <p:spPr>
          <a:xfrm>
            <a:off x="5931828" y="3523901"/>
            <a:ext cx="1028567" cy="949215"/>
          </a:xfrm>
          <a:prstGeom prst="cube">
            <a:avLst/>
          </a:prstGeom>
          <a:solidFill>
            <a:srgbClr val="E46C0A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600"/>
              </a:spcBef>
            </a:pPr>
            <a:r>
              <a:rPr lang="en-US" altLang="ko-KR" dirty="0" smtClean="0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MSA</a:t>
            </a:r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7" name="정육면체 16"/>
          <p:cNvSpPr/>
          <p:nvPr/>
        </p:nvSpPr>
        <p:spPr>
          <a:xfrm>
            <a:off x="6831928" y="3523901"/>
            <a:ext cx="1028567" cy="949215"/>
          </a:xfrm>
          <a:prstGeom prst="cube">
            <a:avLst/>
          </a:prstGeom>
          <a:solidFill>
            <a:srgbClr val="E46C0A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600"/>
              </a:spcBef>
            </a:pPr>
            <a:r>
              <a:rPr lang="en-US" altLang="ko-KR" dirty="0" smtClean="0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MSA</a:t>
            </a:r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8" name="정육면체 17"/>
          <p:cNvSpPr/>
          <p:nvPr/>
        </p:nvSpPr>
        <p:spPr>
          <a:xfrm>
            <a:off x="7732028" y="3523901"/>
            <a:ext cx="1028567" cy="949215"/>
          </a:xfrm>
          <a:prstGeom prst="cube">
            <a:avLst/>
          </a:prstGeom>
          <a:solidFill>
            <a:srgbClr val="E46C0A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600"/>
              </a:spcBef>
            </a:pPr>
            <a:r>
              <a:rPr lang="en-US" altLang="ko-KR" dirty="0" smtClean="0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MSA</a:t>
            </a:r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9" name="Shape 30"/>
          <p:cNvSpPr/>
          <p:nvPr/>
        </p:nvSpPr>
        <p:spPr>
          <a:xfrm>
            <a:off x="3393357" y="3602532"/>
            <a:ext cx="3395973" cy="4385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40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13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Rearchitecture</a:t>
            </a:r>
            <a:endParaRPr sz="1300" dirty="0">
              <a:solidFill>
                <a:schemeClr val="tx1">
                  <a:lumMod val="85000"/>
                  <a:lumOff val="1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0" name="정육면체 9"/>
          <p:cNvSpPr/>
          <p:nvPr/>
        </p:nvSpPr>
        <p:spPr>
          <a:xfrm>
            <a:off x="5940657" y="2767817"/>
            <a:ext cx="1028567" cy="949215"/>
          </a:xfrm>
          <a:prstGeom prst="cube">
            <a:avLst/>
          </a:prstGeom>
          <a:solidFill>
            <a:srgbClr val="E46C0A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600"/>
              </a:spcBef>
            </a:pPr>
            <a:r>
              <a:rPr lang="en-US" altLang="ko-KR" dirty="0" smtClean="0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MSA</a:t>
            </a:r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4" name="정육면체 13"/>
          <p:cNvSpPr/>
          <p:nvPr/>
        </p:nvSpPr>
        <p:spPr>
          <a:xfrm>
            <a:off x="6840757" y="2740046"/>
            <a:ext cx="1028567" cy="949215"/>
          </a:xfrm>
          <a:prstGeom prst="cube">
            <a:avLst/>
          </a:prstGeom>
          <a:solidFill>
            <a:srgbClr val="E46C0A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600"/>
              </a:spcBef>
            </a:pPr>
            <a:r>
              <a:rPr lang="en-US" altLang="ko-KR" dirty="0" smtClean="0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MSA</a:t>
            </a:r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5" name="정육면체 14"/>
          <p:cNvSpPr/>
          <p:nvPr/>
        </p:nvSpPr>
        <p:spPr>
          <a:xfrm>
            <a:off x="7740857" y="2726839"/>
            <a:ext cx="1028567" cy="949215"/>
          </a:xfrm>
          <a:prstGeom prst="cube">
            <a:avLst/>
          </a:prstGeom>
          <a:solidFill>
            <a:srgbClr val="E46C0A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600"/>
              </a:spcBef>
            </a:pPr>
            <a:r>
              <a:rPr lang="en-US" altLang="ko-KR" dirty="0" smtClean="0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MSA</a:t>
            </a:r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20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358660" y="476410"/>
            <a:ext cx="9211018" cy="389698"/>
          </a:xfrm>
        </p:spPr>
        <p:txBody>
          <a:bodyPr vert="horz" lIns="0" tIns="45720" rIns="0" bIns="45720" rtlCol="0" anchor="ctr" anchorCtr="0">
            <a:noAutofit/>
          </a:bodyPr>
          <a:lstStyle/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sz="1600" b="1" dirty="0" smtClean="0">
                <a:latin typeface="Noto Sans" charset="0"/>
                <a:ea typeface="Noto Sans" charset="0"/>
                <a:cs typeface="Noto Sans" charset="0"/>
              </a:rPr>
              <a:t>2.2.3. Cloud Native </a:t>
            </a:r>
            <a:r>
              <a:rPr lang="en-US" altLang="ko-KR" sz="1600" b="1" dirty="0">
                <a:latin typeface="Noto Sans" charset="0"/>
                <a:ea typeface="Noto Sans" charset="0"/>
                <a:cs typeface="Noto Sans" charset="0"/>
              </a:rPr>
              <a:t>: </a:t>
            </a:r>
            <a:r>
              <a:rPr lang="en-US" altLang="ko-KR" sz="1600" b="1" dirty="0" err="1" smtClean="0">
                <a:latin typeface="Noto Sans" charset="0"/>
                <a:ea typeface="Noto Sans" charset="0"/>
                <a:cs typeface="Noto Sans" charset="0"/>
              </a:rPr>
              <a:t>Reachitecturing</a:t>
            </a:r>
            <a:endParaRPr lang="ko-KR" altLang="en-US" sz="1600" b="1" dirty="0">
              <a:latin typeface="Noto Sans" charset="0"/>
              <a:ea typeface="Noto Sans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45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4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PART 1. </a:t>
            </a:r>
            <a:r>
              <a:rPr lang="en-US" altLang="ko-KR" dirty="0" err="1" smtClean="0"/>
              <a:t>클라우드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플랫폼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특징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5" name="Freeform 5"/>
          <p:cNvSpPr>
            <a:spLocks/>
          </p:cNvSpPr>
          <p:nvPr/>
        </p:nvSpPr>
        <p:spPr bwMode="auto">
          <a:xfrm rot="10800000">
            <a:off x="2175531" y="2542166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6" name="Freeform 5"/>
          <p:cNvSpPr>
            <a:spLocks/>
          </p:cNvSpPr>
          <p:nvPr/>
        </p:nvSpPr>
        <p:spPr bwMode="auto">
          <a:xfrm rot="10800000">
            <a:off x="6064268" y="2542166"/>
            <a:ext cx="2525136" cy="2218982"/>
          </a:xfrm>
          <a:custGeom>
            <a:avLst/>
            <a:gdLst>
              <a:gd name="T0" fmla="*/ 295 w 391"/>
              <a:gd name="T1" fmla="*/ 291 h 344"/>
              <a:gd name="T2" fmla="*/ 169 w 391"/>
              <a:gd name="T3" fmla="*/ 343 h 344"/>
              <a:gd name="T4" fmla="*/ 0 w 391"/>
              <a:gd name="T5" fmla="*/ 181 h 344"/>
              <a:gd name="T6" fmla="*/ 1 w 391"/>
              <a:gd name="T7" fmla="*/ 159 h 344"/>
              <a:gd name="T8" fmla="*/ 175 w 391"/>
              <a:gd name="T9" fmla="*/ 1 h 344"/>
              <a:gd name="T10" fmla="*/ 299 w 391"/>
              <a:gd name="T11" fmla="*/ 57 h 344"/>
              <a:gd name="T12" fmla="*/ 373 w 391"/>
              <a:gd name="T13" fmla="*/ 150 h 344"/>
              <a:gd name="T14" fmla="*/ 382 w 391"/>
              <a:gd name="T15" fmla="*/ 162 h 344"/>
              <a:gd name="T16" fmla="*/ 382 w 391"/>
              <a:gd name="T17" fmla="*/ 189 h 344"/>
              <a:gd name="T18" fmla="*/ 372 w 391"/>
              <a:gd name="T19" fmla="*/ 201 h 344"/>
              <a:gd name="T20" fmla="*/ 295 w 391"/>
              <a:gd name="T21" fmla="*/ 29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1" h="344">
                <a:moveTo>
                  <a:pt x="295" y="291"/>
                </a:moveTo>
                <a:cubicBezTo>
                  <a:pt x="264" y="323"/>
                  <a:pt x="219" y="344"/>
                  <a:pt x="169" y="343"/>
                </a:cubicBezTo>
                <a:cubicBezTo>
                  <a:pt x="79" y="341"/>
                  <a:pt x="5" y="270"/>
                  <a:pt x="0" y="181"/>
                </a:cubicBezTo>
                <a:cubicBezTo>
                  <a:pt x="0" y="174"/>
                  <a:pt x="0" y="167"/>
                  <a:pt x="1" y="159"/>
                </a:cubicBezTo>
                <a:cubicBezTo>
                  <a:pt x="8" y="70"/>
                  <a:pt x="83" y="0"/>
                  <a:pt x="175" y="1"/>
                </a:cubicBezTo>
                <a:cubicBezTo>
                  <a:pt x="224" y="2"/>
                  <a:pt x="268" y="23"/>
                  <a:pt x="299" y="57"/>
                </a:cubicBezTo>
                <a:cubicBezTo>
                  <a:pt x="325" y="86"/>
                  <a:pt x="350" y="119"/>
                  <a:pt x="373" y="150"/>
                </a:cubicBezTo>
                <a:cubicBezTo>
                  <a:pt x="376" y="154"/>
                  <a:pt x="379" y="158"/>
                  <a:pt x="382" y="162"/>
                </a:cubicBezTo>
                <a:cubicBezTo>
                  <a:pt x="391" y="174"/>
                  <a:pt x="391" y="177"/>
                  <a:pt x="382" y="189"/>
                </a:cubicBezTo>
                <a:cubicBezTo>
                  <a:pt x="378" y="193"/>
                  <a:pt x="375" y="197"/>
                  <a:pt x="372" y="201"/>
                </a:cubicBezTo>
                <a:cubicBezTo>
                  <a:pt x="348" y="231"/>
                  <a:pt x="322" y="263"/>
                  <a:pt x="295" y="2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4" name="Freeform 765"/>
          <p:cNvSpPr>
            <a:spLocks noEditPoints="1"/>
          </p:cNvSpPr>
          <p:nvPr/>
        </p:nvSpPr>
        <p:spPr bwMode="auto">
          <a:xfrm rot="1800000">
            <a:off x="1306885" y="3163570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D04D6F">
              <a:alpha val="2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95" name="TextBox 94"/>
          <p:cNvSpPr txBox="1"/>
          <p:nvPr/>
        </p:nvSpPr>
        <p:spPr>
          <a:xfrm>
            <a:off x="1256086" y="3451602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01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97" name="Freeform 765"/>
          <p:cNvSpPr>
            <a:spLocks noEditPoints="1"/>
          </p:cNvSpPr>
          <p:nvPr/>
        </p:nvSpPr>
        <p:spPr bwMode="auto">
          <a:xfrm rot="1800000">
            <a:off x="5195317" y="3163570"/>
            <a:ext cx="833896" cy="963851"/>
          </a:xfrm>
          <a:custGeom>
            <a:avLst/>
            <a:gdLst>
              <a:gd name="T0" fmla="*/ 120 w 240"/>
              <a:gd name="T1" fmla="*/ 20 h 279"/>
              <a:gd name="T2" fmla="*/ 121 w 240"/>
              <a:gd name="T3" fmla="*/ 20 h 279"/>
              <a:gd name="T4" fmla="*/ 218 w 240"/>
              <a:gd name="T5" fmla="*/ 79 h 279"/>
              <a:gd name="T6" fmla="*/ 220 w 240"/>
              <a:gd name="T7" fmla="*/ 81 h 279"/>
              <a:gd name="T8" fmla="*/ 220 w 240"/>
              <a:gd name="T9" fmla="*/ 198 h 279"/>
              <a:gd name="T10" fmla="*/ 219 w 240"/>
              <a:gd name="T11" fmla="*/ 200 h 279"/>
              <a:gd name="T12" fmla="*/ 121 w 240"/>
              <a:gd name="T13" fmla="*/ 259 h 279"/>
              <a:gd name="T14" fmla="*/ 120 w 240"/>
              <a:gd name="T15" fmla="*/ 259 h 279"/>
              <a:gd name="T16" fmla="*/ 120 w 240"/>
              <a:gd name="T17" fmla="*/ 259 h 279"/>
              <a:gd name="T18" fmla="*/ 118 w 240"/>
              <a:gd name="T19" fmla="*/ 258 h 279"/>
              <a:gd name="T20" fmla="*/ 21 w 240"/>
              <a:gd name="T21" fmla="*/ 200 h 279"/>
              <a:gd name="T22" fmla="*/ 20 w 240"/>
              <a:gd name="T23" fmla="*/ 198 h 279"/>
              <a:gd name="T24" fmla="*/ 20 w 240"/>
              <a:gd name="T25" fmla="*/ 81 h 279"/>
              <a:gd name="T26" fmla="*/ 21 w 240"/>
              <a:gd name="T27" fmla="*/ 79 h 279"/>
              <a:gd name="T28" fmla="*/ 119 w 240"/>
              <a:gd name="T29" fmla="*/ 20 h 279"/>
              <a:gd name="T30" fmla="*/ 120 w 240"/>
              <a:gd name="T31" fmla="*/ 20 h 279"/>
              <a:gd name="T32" fmla="*/ 120 w 240"/>
              <a:gd name="T33" fmla="*/ 0 h 279"/>
              <a:gd name="T34" fmla="*/ 108 w 240"/>
              <a:gd name="T35" fmla="*/ 3 h 279"/>
              <a:gd name="T36" fmla="*/ 11 w 240"/>
              <a:gd name="T37" fmla="*/ 62 h 279"/>
              <a:gd name="T38" fmla="*/ 0 w 240"/>
              <a:gd name="T39" fmla="*/ 81 h 279"/>
              <a:gd name="T40" fmla="*/ 0 w 240"/>
              <a:gd name="T41" fmla="*/ 198 h 279"/>
              <a:gd name="T42" fmla="*/ 11 w 240"/>
              <a:gd name="T43" fmla="*/ 217 h 279"/>
              <a:gd name="T44" fmla="*/ 108 w 240"/>
              <a:gd name="T45" fmla="*/ 276 h 279"/>
              <a:gd name="T46" fmla="*/ 120 w 240"/>
              <a:gd name="T47" fmla="*/ 279 h 279"/>
              <a:gd name="T48" fmla="*/ 131 w 240"/>
              <a:gd name="T49" fmla="*/ 276 h 279"/>
              <a:gd name="T50" fmla="*/ 229 w 240"/>
              <a:gd name="T51" fmla="*/ 217 h 279"/>
              <a:gd name="T52" fmla="*/ 240 w 240"/>
              <a:gd name="T53" fmla="*/ 198 h 279"/>
              <a:gd name="T54" fmla="*/ 240 w 240"/>
              <a:gd name="T55" fmla="*/ 81 h 279"/>
              <a:gd name="T56" fmla="*/ 229 w 240"/>
              <a:gd name="T57" fmla="*/ 62 h 279"/>
              <a:gd name="T58" fmla="*/ 131 w 240"/>
              <a:gd name="T59" fmla="*/ 3 h 279"/>
              <a:gd name="T60" fmla="*/ 120 w 240"/>
              <a:gd name="T61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0" h="279">
                <a:moveTo>
                  <a:pt x="120" y="20"/>
                </a:moveTo>
                <a:cubicBezTo>
                  <a:pt x="120" y="20"/>
                  <a:pt x="121" y="20"/>
                  <a:pt x="121" y="20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9" y="79"/>
                  <a:pt x="220" y="80"/>
                  <a:pt x="220" y="81"/>
                </a:cubicBezTo>
                <a:cubicBezTo>
                  <a:pt x="220" y="198"/>
                  <a:pt x="220" y="198"/>
                  <a:pt x="220" y="198"/>
                </a:cubicBezTo>
                <a:cubicBezTo>
                  <a:pt x="220" y="199"/>
                  <a:pt x="219" y="200"/>
                  <a:pt x="219" y="200"/>
                </a:cubicBezTo>
                <a:cubicBezTo>
                  <a:pt x="121" y="259"/>
                  <a:pt x="121" y="259"/>
                  <a:pt x="121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20" y="259"/>
                  <a:pt x="120" y="259"/>
                </a:cubicBezTo>
                <a:cubicBezTo>
                  <a:pt x="120" y="259"/>
                  <a:pt x="119" y="259"/>
                  <a:pt x="118" y="258"/>
                </a:cubicBezTo>
                <a:cubicBezTo>
                  <a:pt x="21" y="200"/>
                  <a:pt x="21" y="200"/>
                  <a:pt x="21" y="200"/>
                </a:cubicBezTo>
                <a:cubicBezTo>
                  <a:pt x="20" y="200"/>
                  <a:pt x="20" y="199"/>
                  <a:pt x="20" y="198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0"/>
                  <a:pt x="20" y="79"/>
                  <a:pt x="21" y="79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0"/>
                  <a:pt x="119" y="20"/>
                  <a:pt x="120" y="20"/>
                </a:cubicBezTo>
                <a:moveTo>
                  <a:pt x="120" y="0"/>
                </a:moveTo>
                <a:cubicBezTo>
                  <a:pt x="116" y="0"/>
                  <a:pt x="112" y="1"/>
                  <a:pt x="108" y="3"/>
                </a:cubicBezTo>
                <a:cubicBezTo>
                  <a:pt x="11" y="62"/>
                  <a:pt x="11" y="62"/>
                  <a:pt x="11" y="62"/>
                </a:cubicBezTo>
                <a:cubicBezTo>
                  <a:pt x="4" y="66"/>
                  <a:pt x="0" y="73"/>
                  <a:pt x="0" y="81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6"/>
                  <a:pt x="4" y="213"/>
                  <a:pt x="11" y="217"/>
                </a:cubicBezTo>
                <a:cubicBezTo>
                  <a:pt x="108" y="276"/>
                  <a:pt x="108" y="276"/>
                  <a:pt x="108" y="276"/>
                </a:cubicBezTo>
                <a:cubicBezTo>
                  <a:pt x="113" y="278"/>
                  <a:pt x="117" y="279"/>
                  <a:pt x="120" y="279"/>
                </a:cubicBezTo>
                <a:cubicBezTo>
                  <a:pt x="125" y="279"/>
                  <a:pt x="129" y="277"/>
                  <a:pt x="131" y="276"/>
                </a:cubicBezTo>
                <a:cubicBezTo>
                  <a:pt x="229" y="217"/>
                  <a:pt x="229" y="217"/>
                  <a:pt x="229" y="217"/>
                </a:cubicBezTo>
                <a:cubicBezTo>
                  <a:pt x="236" y="213"/>
                  <a:pt x="240" y="206"/>
                  <a:pt x="240" y="198"/>
                </a:cubicBezTo>
                <a:cubicBezTo>
                  <a:pt x="240" y="81"/>
                  <a:pt x="240" y="81"/>
                  <a:pt x="240" y="81"/>
                </a:cubicBezTo>
                <a:cubicBezTo>
                  <a:pt x="240" y="73"/>
                  <a:pt x="236" y="66"/>
                  <a:pt x="229" y="62"/>
                </a:cubicBezTo>
                <a:cubicBezTo>
                  <a:pt x="131" y="3"/>
                  <a:pt x="131" y="3"/>
                  <a:pt x="131" y="3"/>
                </a:cubicBezTo>
                <a:cubicBezTo>
                  <a:pt x="128" y="1"/>
                  <a:pt x="124" y="0"/>
                  <a:pt x="120" y="0"/>
                </a:cubicBezTo>
                <a:close/>
              </a:path>
            </a:pathLst>
          </a:custGeom>
          <a:solidFill>
            <a:srgbClr val="F2D6D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98" name="TextBox 97"/>
          <p:cNvSpPr txBox="1"/>
          <p:nvPr/>
        </p:nvSpPr>
        <p:spPr>
          <a:xfrm>
            <a:off x="5144518" y="3451602"/>
            <a:ext cx="93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Noto Sans CJK KR Black" pitchFamily="34" charset="-127"/>
                <a:ea typeface="Noto Sans CJK KR Black" pitchFamily="34" charset="-127"/>
              </a:rPr>
              <a:t>02</a:t>
            </a:r>
            <a:endParaRPr lang="ko-KR" altLang="en-US" sz="20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946228" y="3400306"/>
            <a:ext cx="1134094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PaaS </a:t>
            </a:r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특징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 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842890" y="3400306"/>
            <a:ext cx="120144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CaaS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특징 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1" name="바닥글 개체 틀 169"/>
          <p:cNvSpPr>
            <a:spLocks noGrp="1"/>
          </p:cNvSpPr>
          <p:nvPr>
            <p:ph type="ftr" sz="quarter" idx="18"/>
          </p:nvPr>
        </p:nvSpPr>
        <p:spPr>
          <a:xfrm>
            <a:off x="239486" y="6539860"/>
            <a:ext cx="5214257" cy="309520"/>
          </a:xfrm>
        </p:spPr>
        <p:txBody>
          <a:bodyPr/>
          <a:lstStyle/>
          <a:p>
            <a:r>
              <a:rPr lang="en-US" altLang="ko-KR" smtClean="0"/>
              <a:t>Copyrightⓒ2018 by SK CLOUDZ LABS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44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>
          <a:xfrm>
            <a:off x="344488" y="872716"/>
            <a:ext cx="9225189" cy="432047"/>
          </a:xfrm>
        </p:spPr>
        <p:txBody>
          <a:bodyPr/>
          <a:lstStyle/>
          <a:p>
            <a:r>
              <a:rPr lang="ko-KR" altLang="en-US" dirty="0" err="1">
                <a:latin typeface="-윤고딕340" panose="02030504000101010101" pitchFamily="18" charset="-127"/>
                <a:ea typeface="Noto Sans CJK KR Black"/>
              </a:rPr>
              <a:t>마이크로서비스</a:t>
            </a:r>
            <a:r>
              <a:rPr lang="ko-KR" altLang="en-US" dirty="0">
                <a:latin typeface="-윤고딕340" panose="02030504000101010101" pitchFamily="18" charset="-127"/>
                <a:ea typeface="Noto Sans CJK KR Black"/>
              </a:rPr>
              <a:t> 아키텍처로 달성 해야 하는 비즈니스 요구사항이 명확히 정의되어야 함</a:t>
            </a:r>
            <a:r>
              <a:rPr lang="en-US" altLang="ko-KR" dirty="0">
                <a:latin typeface="-윤고딕340" panose="02030504000101010101" pitchFamily="18" charset="-127"/>
                <a:ea typeface="Noto Sans CJK KR Black"/>
              </a:rPr>
              <a:t>! </a:t>
            </a:r>
            <a:endParaRPr lang="ko-KR" altLang="en-US" dirty="0">
              <a:latin typeface="-윤고딕340" panose="02030504000101010101" pitchFamily="18" charset="-127"/>
              <a:ea typeface="Noto Sans CJK KR Black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b="1" dirty="0">
                <a:latin typeface="Noto Sans" charset="0"/>
                <a:ea typeface="Noto Sans" charset="0"/>
                <a:cs typeface="Noto Sans" charset="0"/>
              </a:rPr>
              <a:t>클라우드 애플리케이션 유형별 개발 가이드</a:t>
            </a:r>
            <a:endParaRPr lang="ko-KR" altLang="en-US" dirty="0"/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5087950" y="1470394"/>
            <a:ext cx="4545000" cy="1670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190" tIns="39594" rIns="79190" bIns="39594" anchor="t" anchorCtr="0"/>
          <a:lstStyle>
            <a:defPPr>
              <a:defRPr lang="ko-KR"/>
            </a:defPPr>
            <a:lvl1pPr defTabSz="914400" latinLnBrk="0">
              <a:lnSpc>
                <a:spcPct val="130000"/>
              </a:lnSpc>
              <a:defRPr sz="1800">
                <a:solidFill>
                  <a:srgbClr val="4C6C9C"/>
                </a:solidFill>
                <a:latin typeface="Cambria" panose="02040503050406030204" pitchFamily="18" charset="0"/>
                <a:cs typeface="Times New Roman" panose="02020603050405020304" pitchFamily="18" charset="0"/>
              </a:defRPr>
            </a:lvl1pPr>
          </a:lstStyle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ko-KR" altLang="en-US" sz="1300" dirty="0">
              <a:solidFill>
                <a:srgbClr val="00000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3" y="1484784"/>
            <a:ext cx="5332411" cy="2484276"/>
          </a:xfrm>
          <a:prstGeom prst="rect">
            <a:avLst/>
          </a:prstGeom>
        </p:spPr>
      </p:pic>
      <p:pic>
        <p:nvPicPr>
          <p:cNvPr id="21" name="Picture 6" descr="C:\진영\프로젝트\PNG모으기\화살표1.pn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4370074" y="3795902"/>
            <a:ext cx="1296467" cy="164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720752" y="5465081"/>
            <a:ext cx="4985660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4800" b="1" dirty="0" smtClean="0"/>
              <a:t>“</a:t>
            </a:r>
            <a:r>
              <a:rPr lang="ko-KR" altLang="en-US" sz="4800" b="1" dirty="0" smtClean="0">
                <a:ea typeface="Noto Sans CJK KR Black"/>
              </a:rPr>
              <a:t>작고</a:t>
            </a:r>
            <a:r>
              <a:rPr lang="en-US" altLang="ko-KR" sz="4800" b="1" dirty="0" smtClean="0">
                <a:ea typeface="Noto Sans CJK KR Black"/>
              </a:rPr>
              <a:t>, </a:t>
            </a:r>
            <a:r>
              <a:rPr lang="en-US" altLang="ko-KR" sz="4800" b="1" dirty="0" err="1" smtClean="0">
                <a:ea typeface="Noto Sans CJK KR Black"/>
              </a:rPr>
              <a:t>독립적인</a:t>
            </a:r>
            <a:r>
              <a:rPr lang="en-US" altLang="ko-KR" sz="4800" b="1" dirty="0" smtClean="0"/>
              <a:t>” </a:t>
            </a:r>
            <a:endParaRPr lang="ko-KR" altLang="en-US" sz="4800" b="1" dirty="0"/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358660" y="476410"/>
            <a:ext cx="9211018" cy="389698"/>
          </a:xfrm>
        </p:spPr>
        <p:txBody>
          <a:bodyPr vert="horz" lIns="0" tIns="45720" rIns="0" bIns="45720" rtlCol="0" anchor="ctr" anchorCtr="0">
            <a:noAutofit/>
          </a:bodyPr>
          <a:lstStyle/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sz="1600" b="1" dirty="0" smtClean="0">
                <a:latin typeface="Noto Sans" charset="0"/>
                <a:ea typeface="Noto Sans" charset="0"/>
                <a:cs typeface="Noto Sans" charset="0"/>
              </a:rPr>
              <a:t>2.2.3. Cloud Native </a:t>
            </a:r>
            <a:r>
              <a:rPr lang="en-US" altLang="ko-KR" sz="1600" b="1" dirty="0">
                <a:latin typeface="Noto Sans" charset="0"/>
                <a:ea typeface="Noto Sans" charset="0"/>
                <a:cs typeface="Noto Sans" charset="0"/>
              </a:rPr>
              <a:t>: </a:t>
            </a:r>
            <a:r>
              <a:rPr lang="en-US" altLang="ko-KR" sz="1600" b="1" dirty="0" err="1" smtClean="0">
                <a:latin typeface="Noto Sans" charset="0"/>
                <a:ea typeface="Noto Sans" charset="0"/>
                <a:cs typeface="Noto Sans" charset="0"/>
              </a:rPr>
              <a:t>Reachitecturing</a:t>
            </a:r>
            <a:endParaRPr lang="ko-KR" altLang="en-US" sz="1600" b="1" dirty="0">
              <a:latin typeface="Noto Sans" charset="0"/>
              <a:ea typeface="Noto Sans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53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>
          <a:xfrm>
            <a:off x="344488" y="872716"/>
            <a:ext cx="9225189" cy="432047"/>
          </a:xfrm>
        </p:spPr>
        <p:txBody>
          <a:bodyPr/>
          <a:lstStyle/>
          <a:p>
            <a:r>
              <a:rPr lang="ko-KR" altLang="en-US" dirty="0" smtClean="0">
                <a:latin typeface="-윤고딕340" panose="02030504000101010101" pitchFamily="18" charset="-127"/>
                <a:ea typeface="Noto Sans CJK KR Black"/>
              </a:rPr>
              <a:t>마이크로 서비스 적용 대상 애플리케이션 </a:t>
            </a:r>
            <a:endParaRPr lang="ko-KR" altLang="en-US" dirty="0">
              <a:latin typeface="-윤고딕340" panose="02030504000101010101" pitchFamily="18" charset="-127"/>
              <a:ea typeface="Noto Sans CJK KR Black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b="1" dirty="0">
                <a:latin typeface="Noto Sans" charset="0"/>
                <a:ea typeface="Noto Sans" charset="0"/>
                <a:cs typeface="Noto Sans" charset="0"/>
              </a:rPr>
              <a:t>클라우드 애플리케이션 유형별 개발 가이드</a:t>
            </a:r>
            <a:endParaRPr lang="ko-KR" altLang="en-US" dirty="0"/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5087950" y="1470394"/>
            <a:ext cx="4545000" cy="1670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190" tIns="39594" rIns="79190" bIns="39594" anchor="t" anchorCtr="0"/>
          <a:lstStyle>
            <a:defPPr>
              <a:defRPr lang="ko-KR"/>
            </a:defPPr>
            <a:lvl1pPr defTabSz="914400" latinLnBrk="0">
              <a:lnSpc>
                <a:spcPct val="130000"/>
              </a:lnSpc>
              <a:defRPr sz="1800">
                <a:solidFill>
                  <a:srgbClr val="4C6C9C"/>
                </a:solidFill>
                <a:latin typeface="Cambria" panose="02040503050406030204" pitchFamily="18" charset="0"/>
                <a:cs typeface="Times New Roman" panose="02020603050405020304" pitchFamily="18" charset="0"/>
              </a:defRPr>
            </a:lvl1pPr>
          </a:lstStyle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ko-KR" altLang="en-US" sz="1300" dirty="0">
              <a:solidFill>
                <a:srgbClr val="00000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10" name="Picture 3" descr="P:\Users\08288\Downloads\Pictures\d0005159_4be26bd3a0b6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00" b="94167" l="10000" r="90167">
                        <a14:foregroundMark x1="42667" y1="72667" x2="42667" y2="7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7768" y="2528900"/>
            <a:ext cx="2124236" cy="212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 flipH="1">
            <a:off x="3152800" y="3051829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marL="0" lvl="1" fontAlgn="base" latinLnBrk="0">
              <a:spcBef>
                <a:spcPct val="0"/>
              </a:spcBef>
              <a:spcAft>
                <a:spcPts val="300"/>
              </a:spcAft>
            </a:pPr>
            <a:r>
              <a:rPr kumimoji="1" lang="ko-KR" altLang="en-US" dirty="0" smtClean="0">
                <a:solidFill>
                  <a:srgbClr val="C00000"/>
                </a:solidFill>
                <a:latin typeface="Rix고딕 B" panose="02020603020101020101" pitchFamily="18" charset="-127"/>
                <a:ea typeface="Noto Sans CJK KR Black"/>
              </a:rPr>
              <a:t>어떤 애플리케이션이 </a:t>
            </a:r>
            <a:r>
              <a:rPr kumimoji="1" lang="ko-KR" altLang="en-US" dirty="0" err="1" smtClean="0">
                <a:solidFill>
                  <a:srgbClr val="C00000"/>
                </a:solidFill>
                <a:latin typeface="Rix고딕 B" panose="02020603020101020101" pitchFamily="18" charset="-127"/>
                <a:ea typeface="Noto Sans CJK KR Black"/>
              </a:rPr>
              <a:t>마이크로서비스로</a:t>
            </a:r>
            <a:r>
              <a:rPr kumimoji="1" lang="ko-KR" altLang="en-US" dirty="0" smtClean="0">
                <a:solidFill>
                  <a:srgbClr val="C00000"/>
                </a:solidFill>
                <a:latin typeface="Rix고딕 B" panose="02020603020101020101" pitchFamily="18" charset="-127"/>
                <a:ea typeface="Noto Sans CJK KR Black"/>
              </a:rPr>
              <a:t> 전환되어야 할까</a:t>
            </a:r>
            <a:r>
              <a:rPr kumimoji="1" lang="en-US" altLang="ko-KR" dirty="0" smtClean="0">
                <a:solidFill>
                  <a:srgbClr val="C00000"/>
                </a:solidFill>
                <a:latin typeface="Rix고딕 B" panose="02020603020101020101" pitchFamily="18" charset="-127"/>
                <a:ea typeface="Noto Sans CJK KR Black"/>
              </a:rPr>
              <a:t>?   </a:t>
            </a:r>
            <a:endParaRPr kumimoji="1" lang="ko-KR" altLang="en-US" dirty="0">
              <a:solidFill>
                <a:srgbClr val="C00000"/>
              </a:solidFill>
              <a:latin typeface="Rix고딕 B" panose="02020603020101020101" pitchFamily="18" charset="-127"/>
              <a:ea typeface="Noto Sans CJK KR Black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3692861" y="3913892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marL="0" lvl="1" fontAlgn="base" latinLnBrk="0">
              <a:spcBef>
                <a:spcPct val="0"/>
              </a:spcBef>
              <a:spcAft>
                <a:spcPts val="300"/>
              </a:spcAft>
            </a:pPr>
            <a:r>
              <a:rPr kumimoji="1" lang="en-US" altLang="ko-KR" sz="2800" i="1" dirty="0" smtClean="0">
                <a:latin typeface="Rix고딕 B" panose="02020603020101020101" pitchFamily="18" charset="-127"/>
                <a:ea typeface="Noto Sans CJK KR Black"/>
              </a:rPr>
              <a:t>Pain Point </a:t>
            </a:r>
            <a:r>
              <a:rPr kumimoji="1" lang="en-US" altLang="ko-KR" sz="2800" i="1" dirty="0" err="1" smtClean="0">
                <a:latin typeface="Rix고딕 B" panose="02020603020101020101" pitchFamily="18" charset="-127"/>
                <a:ea typeface="Noto Sans CJK KR Black"/>
              </a:rPr>
              <a:t>도출해</a:t>
            </a:r>
            <a:r>
              <a:rPr kumimoji="1" lang="en-US" altLang="ko-KR" sz="2800" i="1" dirty="0" smtClean="0">
                <a:latin typeface="Rix고딕 B" panose="02020603020101020101" pitchFamily="18" charset="-127"/>
                <a:ea typeface="Noto Sans CJK KR Black"/>
              </a:rPr>
              <a:t> </a:t>
            </a:r>
            <a:r>
              <a:rPr kumimoji="1" lang="en-US" altLang="ko-KR" sz="2800" i="1" dirty="0" err="1" smtClean="0">
                <a:latin typeface="Rix고딕 B" panose="02020603020101020101" pitchFamily="18" charset="-127"/>
                <a:ea typeface="Noto Sans CJK KR Black"/>
              </a:rPr>
              <a:t>보기</a:t>
            </a:r>
            <a:r>
              <a:rPr kumimoji="1" lang="en-US" altLang="ko-KR" sz="2800" i="1" dirty="0" smtClean="0">
                <a:latin typeface="Rix고딕 B" panose="02020603020101020101" pitchFamily="18" charset="-127"/>
                <a:ea typeface="Noto Sans CJK KR Black"/>
              </a:rPr>
              <a:t> </a:t>
            </a:r>
            <a:endParaRPr kumimoji="1" lang="ko-KR" altLang="en-US" sz="2800" i="1" dirty="0">
              <a:latin typeface="Rix고딕 B" panose="02020603020101020101" pitchFamily="18" charset="-127"/>
              <a:ea typeface="Noto Sans CJK KR Black"/>
            </a:endParaRPr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358660" y="476410"/>
            <a:ext cx="9211018" cy="389698"/>
          </a:xfrm>
        </p:spPr>
        <p:txBody>
          <a:bodyPr vert="horz" lIns="0" tIns="45720" rIns="0" bIns="45720" rtlCol="0" anchor="ctr" anchorCtr="0">
            <a:noAutofit/>
          </a:bodyPr>
          <a:lstStyle/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sz="1600" b="1" dirty="0" smtClean="0">
                <a:latin typeface="Noto Sans" charset="0"/>
                <a:ea typeface="Noto Sans" charset="0"/>
                <a:cs typeface="Noto Sans" charset="0"/>
              </a:rPr>
              <a:t>2.2.3. Cloud Native </a:t>
            </a:r>
            <a:r>
              <a:rPr lang="en-US" altLang="ko-KR" sz="1600" b="1" dirty="0">
                <a:latin typeface="Noto Sans" charset="0"/>
                <a:ea typeface="Noto Sans" charset="0"/>
                <a:cs typeface="Noto Sans" charset="0"/>
              </a:rPr>
              <a:t>: </a:t>
            </a:r>
            <a:r>
              <a:rPr lang="en-US" altLang="ko-KR" sz="1600" b="1" dirty="0" err="1" smtClean="0">
                <a:latin typeface="Noto Sans" charset="0"/>
                <a:ea typeface="Noto Sans" charset="0"/>
                <a:cs typeface="Noto Sans" charset="0"/>
              </a:rPr>
              <a:t>Reachitecturing</a:t>
            </a:r>
            <a:endParaRPr lang="ko-KR" altLang="en-US" sz="1600" b="1" dirty="0">
              <a:latin typeface="Noto Sans" charset="0"/>
              <a:ea typeface="Noto Sans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85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>
          <a:xfrm>
            <a:off x="344488" y="872716"/>
            <a:ext cx="9225189" cy="432047"/>
          </a:xfrm>
        </p:spPr>
        <p:txBody>
          <a:bodyPr/>
          <a:lstStyle/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r>
              <a:rPr lang="ko-KR" altLang="en-US" sz="1200" dirty="0" smtClean="0">
                <a:solidFill>
                  <a:schemeClr val="bg1"/>
                </a:solidFill>
                <a:latin typeface="Rix고딕 B" panose="02020603020101020101" pitchFamily="18" charset="-127"/>
                <a:ea typeface="Noto Sans CJK KR Black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Rix고딕 B" panose="02020603020101020101" pitchFamily="18" charset="-127"/>
                <a:ea typeface="Noto Sans CJK KR Black"/>
              </a:rPr>
              <a:t>모놀리식</a:t>
            </a:r>
            <a:r>
              <a:rPr lang="ko-KR" altLang="en-US" sz="1200" dirty="0" smtClean="0">
                <a:solidFill>
                  <a:schemeClr val="bg1"/>
                </a:solidFill>
                <a:latin typeface="Rix고딕 B" panose="02020603020101020101" pitchFamily="18" charset="-127"/>
                <a:ea typeface="Noto Sans CJK KR Black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Rix고딕 B" panose="02020603020101020101" pitchFamily="18" charset="-127"/>
                <a:ea typeface="Noto Sans CJK KR Black"/>
              </a:rPr>
              <a:t>애플리케이션은 변경 주기가 </a:t>
            </a:r>
            <a:r>
              <a:rPr lang="ko-KR" altLang="en-US" sz="1200" dirty="0" smtClean="0">
                <a:solidFill>
                  <a:schemeClr val="bg1"/>
                </a:solidFill>
                <a:latin typeface="Rix고딕 B" panose="02020603020101020101" pitchFamily="18" charset="-127"/>
                <a:ea typeface="Noto Sans CJK KR Black"/>
              </a:rPr>
              <a:t>상대적으로 큼 </a:t>
            </a:r>
            <a:r>
              <a:rPr lang="en-US" altLang="ko-KR" sz="1200" dirty="0" smtClean="0">
                <a:solidFill>
                  <a:schemeClr val="bg1"/>
                </a:solidFill>
                <a:latin typeface="Rix고딕 B" panose="02020603020101020101" pitchFamily="18" charset="-127"/>
                <a:ea typeface="Noto Sans CJK KR Black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Rix고딕 B" panose="02020603020101020101" pitchFamily="18" charset="-127"/>
              <a:ea typeface="Noto Sans CJK KR Black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b="1" dirty="0">
                <a:latin typeface="Noto Sans" charset="0"/>
                <a:ea typeface="Noto Sans" charset="0"/>
                <a:cs typeface="Noto Sans" charset="0"/>
              </a:rPr>
              <a:t>클라우드 애플리케이션 유형별 개발 가이드</a:t>
            </a:r>
            <a:endParaRPr lang="ko-KR" altLang="en-US" dirty="0"/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5087950" y="1470394"/>
            <a:ext cx="4545000" cy="1670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190" tIns="39594" rIns="79190" bIns="39594" anchor="t" anchorCtr="0"/>
          <a:lstStyle>
            <a:defPPr>
              <a:defRPr lang="ko-KR"/>
            </a:defPPr>
            <a:lvl1pPr defTabSz="914400" latinLnBrk="0">
              <a:lnSpc>
                <a:spcPct val="130000"/>
              </a:lnSpc>
              <a:defRPr sz="1800">
                <a:solidFill>
                  <a:srgbClr val="4C6C9C"/>
                </a:solidFill>
                <a:latin typeface="Cambria" panose="02040503050406030204" pitchFamily="18" charset="0"/>
                <a:cs typeface="Times New Roman" panose="02020603050405020304" pitchFamily="18" charset="0"/>
              </a:defRPr>
            </a:lvl1pPr>
          </a:lstStyle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ko-KR" altLang="en-US" sz="1300" dirty="0">
              <a:solidFill>
                <a:srgbClr val="00000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grpSp>
        <p:nvGrpSpPr>
          <p:cNvPr id="13" name="그룹 92"/>
          <p:cNvGrpSpPr>
            <a:grpSpLocks/>
          </p:cNvGrpSpPr>
          <p:nvPr/>
        </p:nvGrpSpPr>
        <p:grpSpPr bwMode="auto">
          <a:xfrm>
            <a:off x="190499" y="1456209"/>
            <a:ext cx="9515475" cy="5094895"/>
            <a:chOff x="190317" y="1958340"/>
            <a:chExt cx="9516767" cy="5095422"/>
          </a:xfrm>
        </p:grpSpPr>
        <p:sp>
          <p:nvSpPr>
            <p:cNvPr id="14" name="직사각형 13"/>
            <p:cNvSpPr/>
            <p:nvPr/>
          </p:nvSpPr>
          <p:spPr bwMode="auto">
            <a:xfrm>
              <a:off x="190317" y="2050424"/>
              <a:ext cx="9516767" cy="4941928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93">
                <a:defRPr/>
              </a:pPr>
              <a:endParaRPr lang="ko-KR" altLang="en-US" sz="2000"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290832" y="1958340"/>
              <a:ext cx="9325266" cy="5095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sp>
        <p:nvSpPr>
          <p:cNvPr id="16" name="Shape 20"/>
          <p:cNvSpPr/>
          <p:nvPr/>
        </p:nvSpPr>
        <p:spPr>
          <a:xfrm>
            <a:off x="0" y="4969316"/>
            <a:ext cx="9905999" cy="897344"/>
          </a:xfrm>
          <a:prstGeom prst="rect">
            <a:avLst/>
          </a:prstGeom>
          <a:solidFill>
            <a:srgbClr val="E5E5E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011715" y="4731241"/>
            <a:ext cx="2036156" cy="1382824"/>
            <a:chOff x="716008" y="4725144"/>
            <a:chExt cx="2036156" cy="1382824"/>
          </a:xfrm>
        </p:grpSpPr>
        <p:sp>
          <p:nvSpPr>
            <p:cNvPr id="18" name="Shape 33"/>
            <p:cNvSpPr/>
            <p:nvPr/>
          </p:nvSpPr>
          <p:spPr>
            <a:xfrm>
              <a:off x="960177" y="4725145"/>
              <a:ext cx="1547816" cy="1382823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9" name="Shape 34"/>
            <p:cNvSpPr/>
            <p:nvPr/>
          </p:nvSpPr>
          <p:spPr>
            <a:xfrm>
              <a:off x="716008" y="4725144"/>
              <a:ext cx="244170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99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20" name="Shape 35"/>
            <p:cNvSpPr/>
            <p:nvPr/>
          </p:nvSpPr>
          <p:spPr>
            <a:xfrm>
              <a:off x="2507993" y="4725144"/>
              <a:ext cx="244171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99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21" name="Shape 36"/>
            <p:cNvSpPr/>
            <p:nvPr/>
          </p:nvSpPr>
          <p:spPr>
            <a:xfrm>
              <a:off x="716008" y="5863798"/>
              <a:ext cx="244170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22" name="Shape 37"/>
            <p:cNvSpPr/>
            <p:nvPr/>
          </p:nvSpPr>
          <p:spPr>
            <a:xfrm>
              <a:off x="2507992" y="5863798"/>
              <a:ext cx="244171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23209" y="4731240"/>
            <a:ext cx="2036156" cy="1382824"/>
            <a:chOff x="2864351" y="4731240"/>
            <a:chExt cx="2036156" cy="1382824"/>
          </a:xfrm>
        </p:grpSpPr>
        <p:sp>
          <p:nvSpPr>
            <p:cNvPr id="24" name="Shape 57"/>
            <p:cNvSpPr/>
            <p:nvPr/>
          </p:nvSpPr>
          <p:spPr>
            <a:xfrm>
              <a:off x="3108520" y="4731241"/>
              <a:ext cx="1547816" cy="1382823"/>
            </a:xfrm>
            <a:prstGeom prst="rect">
              <a:avLst/>
            </a:pr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25" name="Shape 58"/>
            <p:cNvSpPr/>
            <p:nvPr/>
          </p:nvSpPr>
          <p:spPr>
            <a:xfrm>
              <a:off x="2864351" y="4731240"/>
              <a:ext cx="244170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F7F7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26" name="Shape 59"/>
            <p:cNvSpPr/>
            <p:nvPr/>
          </p:nvSpPr>
          <p:spPr>
            <a:xfrm>
              <a:off x="4656336" y="4731240"/>
              <a:ext cx="244171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7F7F7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27" name="Shape 60"/>
            <p:cNvSpPr/>
            <p:nvPr/>
          </p:nvSpPr>
          <p:spPr>
            <a:xfrm>
              <a:off x="2864351" y="5869894"/>
              <a:ext cx="244170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28" name="Shape 61"/>
            <p:cNvSpPr/>
            <p:nvPr/>
          </p:nvSpPr>
          <p:spPr>
            <a:xfrm>
              <a:off x="4656335" y="5869894"/>
              <a:ext cx="244171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F7F7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sp>
        <p:nvSpPr>
          <p:cNvPr id="29" name="Shape 28"/>
          <p:cNvSpPr/>
          <p:nvPr/>
        </p:nvSpPr>
        <p:spPr>
          <a:xfrm>
            <a:off x="1602783" y="4975729"/>
            <a:ext cx="262607" cy="3468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70" h="21547" extrusionOk="0">
                <a:moveTo>
                  <a:pt x="6131" y="0"/>
                </a:moveTo>
                <a:cubicBezTo>
                  <a:pt x="6447" y="734"/>
                  <a:pt x="6796" y="1447"/>
                  <a:pt x="7132" y="2169"/>
                </a:cubicBezTo>
                <a:cubicBezTo>
                  <a:pt x="7467" y="2890"/>
                  <a:pt x="7821" y="3601"/>
                  <a:pt x="8145" y="4329"/>
                </a:cubicBezTo>
                <a:lnTo>
                  <a:pt x="8154" y="4329"/>
                </a:lnTo>
                <a:cubicBezTo>
                  <a:pt x="8526" y="4329"/>
                  <a:pt x="8898" y="4329"/>
                  <a:pt x="9270" y="4329"/>
                </a:cubicBezTo>
                <a:cubicBezTo>
                  <a:pt x="9663" y="4329"/>
                  <a:pt x="10056" y="4329"/>
                  <a:pt x="10449" y="4329"/>
                </a:cubicBezTo>
                <a:cubicBezTo>
                  <a:pt x="11235" y="4329"/>
                  <a:pt x="12021" y="4329"/>
                  <a:pt x="12807" y="4329"/>
                </a:cubicBezTo>
                <a:cubicBezTo>
                  <a:pt x="13163" y="3616"/>
                  <a:pt x="13511" y="2900"/>
                  <a:pt x="13849" y="2182"/>
                </a:cubicBezTo>
                <a:cubicBezTo>
                  <a:pt x="14191" y="1457"/>
                  <a:pt x="14524" y="730"/>
                  <a:pt x="14848" y="0"/>
                </a:cubicBezTo>
                <a:cubicBezTo>
                  <a:pt x="13386" y="0"/>
                  <a:pt x="11924" y="0"/>
                  <a:pt x="10462" y="0"/>
                </a:cubicBezTo>
                <a:cubicBezTo>
                  <a:pt x="9018" y="0"/>
                  <a:pt x="7574" y="0"/>
                  <a:pt x="6131" y="0"/>
                </a:cubicBezTo>
                <a:close/>
                <a:moveTo>
                  <a:pt x="7958" y="5979"/>
                </a:moveTo>
                <a:cubicBezTo>
                  <a:pt x="5887" y="7962"/>
                  <a:pt x="3708" y="9655"/>
                  <a:pt x="1995" y="11958"/>
                </a:cubicBezTo>
                <a:cubicBezTo>
                  <a:pt x="1212" y="13009"/>
                  <a:pt x="423" y="14323"/>
                  <a:pt x="113" y="15792"/>
                </a:cubicBezTo>
                <a:cubicBezTo>
                  <a:pt x="-630" y="19312"/>
                  <a:pt x="2401" y="21011"/>
                  <a:pt x="6261" y="21400"/>
                </a:cubicBezTo>
                <a:cubicBezTo>
                  <a:pt x="8247" y="21600"/>
                  <a:pt x="10612" y="21554"/>
                  <a:pt x="12966" y="21503"/>
                </a:cubicBezTo>
                <a:cubicBezTo>
                  <a:pt x="17003" y="21416"/>
                  <a:pt x="20765" y="20221"/>
                  <a:pt x="20970" y="17112"/>
                </a:cubicBezTo>
                <a:cubicBezTo>
                  <a:pt x="20970" y="17019"/>
                  <a:pt x="20970" y="16926"/>
                  <a:pt x="20970" y="16833"/>
                </a:cubicBezTo>
                <a:cubicBezTo>
                  <a:pt x="20970" y="16741"/>
                  <a:pt x="20970" y="16648"/>
                  <a:pt x="20970" y="16555"/>
                </a:cubicBezTo>
                <a:cubicBezTo>
                  <a:pt x="20561" y="14074"/>
                  <a:pt x="19342" y="12221"/>
                  <a:pt x="17834" y="10593"/>
                </a:cubicBezTo>
                <a:cubicBezTo>
                  <a:pt x="16327" y="8965"/>
                  <a:pt x="14531" y="7561"/>
                  <a:pt x="12966" y="5979"/>
                </a:cubicBezTo>
                <a:cubicBezTo>
                  <a:pt x="12132" y="5979"/>
                  <a:pt x="11297" y="5979"/>
                  <a:pt x="10462" y="5979"/>
                </a:cubicBezTo>
                <a:cubicBezTo>
                  <a:pt x="9627" y="5979"/>
                  <a:pt x="8792" y="5979"/>
                  <a:pt x="7958" y="5979"/>
                </a:cubicBezTo>
                <a:close/>
                <a:moveTo>
                  <a:pt x="10051" y="9257"/>
                </a:moveTo>
                <a:lnTo>
                  <a:pt x="11032" y="9257"/>
                </a:lnTo>
                <a:lnTo>
                  <a:pt x="11032" y="10432"/>
                </a:lnTo>
                <a:cubicBezTo>
                  <a:pt x="11489" y="10444"/>
                  <a:pt x="11876" y="10496"/>
                  <a:pt x="12207" y="10570"/>
                </a:cubicBezTo>
                <a:cubicBezTo>
                  <a:pt x="12539" y="10645"/>
                  <a:pt x="12813" y="10742"/>
                  <a:pt x="13046" y="10844"/>
                </a:cubicBezTo>
                <a:lnTo>
                  <a:pt x="12648" y="11648"/>
                </a:lnTo>
                <a:cubicBezTo>
                  <a:pt x="12323" y="11504"/>
                  <a:pt x="11679" y="11215"/>
                  <a:pt x="10687" y="11215"/>
                </a:cubicBezTo>
                <a:cubicBezTo>
                  <a:pt x="9494" y="11215"/>
                  <a:pt x="9044" y="11772"/>
                  <a:pt x="9044" y="12267"/>
                </a:cubicBezTo>
                <a:cubicBezTo>
                  <a:pt x="9044" y="12882"/>
                  <a:pt x="9630" y="13202"/>
                  <a:pt x="10979" y="13648"/>
                </a:cubicBezTo>
                <a:cubicBezTo>
                  <a:pt x="12575" y="14155"/>
                  <a:pt x="13390" y="14760"/>
                  <a:pt x="13390" y="15833"/>
                </a:cubicBezTo>
                <a:cubicBezTo>
                  <a:pt x="13390" y="16798"/>
                  <a:pt x="12523" y="17702"/>
                  <a:pt x="10926" y="17895"/>
                </a:cubicBezTo>
                <a:lnTo>
                  <a:pt x="10926" y="19153"/>
                </a:lnTo>
                <a:lnTo>
                  <a:pt x="9945" y="19153"/>
                </a:lnTo>
                <a:lnTo>
                  <a:pt x="9945" y="17936"/>
                </a:lnTo>
                <a:cubicBezTo>
                  <a:pt x="9500" y="17934"/>
                  <a:pt x="9042" y="17872"/>
                  <a:pt x="8632" y="17777"/>
                </a:cubicBezTo>
                <a:cubicBezTo>
                  <a:pt x="8223" y="17682"/>
                  <a:pt x="7858" y="17551"/>
                  <a:pt x="7587" y="17400"/>
                </a:cubicBezTo>
                <a:lnTo>
                  <a:pt x="7958" y="16596"/>
                </a:lnTo>
                <a:cubicBezTo>
                  <a:pt x="8500" y="16874"/>
                  <a:pt x="9316" y="17112"/>
                  <a:pt x="10184" y="17112"/>
                </a:cubicBezTo>
                <a:cubicBezTo>
                  <a:pt x="11284" y="17112"/>
                  <a:pt x="12039" y="16624"/>
                  <a:pt x="12039" y="15937"/>
                </a:cubicBezTo>
                <a:cubicBezTo>
                  <a:pt x="12039" y="15273"/>
                  <a:pt x="11437" y="14855"/>
                  <a:pt x="10290" y="14493"/>
                </a:cubicBezTo>
                <a:cubicBezTo>
                  <a:pt x="8709" y="14011"/>
                  <a:pt x="7719" y="13460"/>
                  <a:pt x="7719" y="12411"/>
                </a:cubicBezTo>
                <a:cubicBezTo>
                  <a:pt x="7719" y="11410"/>
                  <a:pt x="8641" y="10654"/>
                  <a:pt x="10051" y="10473"/>
                </a:cubicBezTo>
                <a:lnTo>
                  <a:pt x="10051" y="9257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endParaRPr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1062464" y="5620800"/>
            <a:ext cx="1357646" cy="242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lang="ko-KR" altLang="en-US" sz="1800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개발환경구축</a:t>
            </a:r>
            <a:endParaRPr sz="18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7146632" y="4731240"/>
            <a:ext cx="2036156" cy="1382824"/>
            <a:chOff x="7146632" y="4731240"/>
            <a:chExt cx="2036156" cy="1382824"/>
          </a:xfrm>
        </p:grpSpPr>
        <p:sp>
          <p:nvSpPr>
            <p:cNvPr id="32" name="Shape 57"/>
            <p:cNvSpPr/>
            <p:nvPr/>
          </p:nvSpPr>
          <p:spPr>
            <a:xfrm>
              <a:off x="7390801" y="4731241"/>
              <a:ext cx="1547816" cy="1382823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33" name="Shape 58"/>
            <p:cNvSpPr/>
            <p:nvPr/>
          </p:nvSpPr>
          <p:spPr>
            <a:xfrm>
              <a:off x="7146632" y="4731240"/>
              <a:ext cx="244170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34" name="Shape 59"/>
            <p:cNvSpPr/>
            <p:nvPr/>
          </p:nvSpPr>
          <p:spPr>
            <a:xfrm>
              <a:off x="8938617" y="4731240"/>
              <a:ext cx="244171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35" name="Shape 60"/>
            <p:cNvSpPr/>
            <p:nvPr/>
          </p:nvSpPr>
          <p:spPr>
            <a:xfrm>
              <a:off x="7146632" y="5869894"/>
              <a:ext cx="244170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36" name="Shape 61"/>
            <p:cNvSpPr/>
            <p:nvPr/>
          </p:nvSpPr>
          <p:spPr>
            <a:xfrm>
              <a:off x="8938616" y="5869894"/>
              <a:ext cx="244171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sp>
        <p:nvSpPr>
          <p:cNvPr id="37" name="Shape 52"/>
          <p:cNvSpPr/>
          <p:nvPr/>
        </p:nvSpPr>
        <p:spPr>
          <a:xfrm>
            <a:off x="5915255" y="5012189"/>
            <a:ext cx="229076" cy="281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31" y="0"/>
                </a:moveTo>
                <a:cubicBezTo>
                  <a:pt x="372" y="0"/>
                  <a:pt x="0" y="302"/>
                  <a:pt x="0" y="675"/>
                </a:cubicBezTo>
                <a:cubicBezTo>
                  <a:pt x="0" y="1048"/>
                  <a:pt x="372" y="1350"/>
                  <a:pt x="831" y="1350"/>
                </a:cubicBezTo>
                <a:lnTo>
                  <a:pt x="20769" y="1350"/>
                </a:lnTo>
                <a:cubicBezTo>
                  <a:pt x="21228" y="1350"/>
                  <a:pt x="21600" y="1048"/>
                  <a:pt x="21600" y="675"/>
                </a:cubicBezTo>
                <a:cubicBezTo>
                  <a:pt x="21600" y="302"/>
                  <a:pt x="21228" y="0"/>
                  <a:pt x="20769" y="0"/>
                </a:cubicBezTo>
                <a:lnTo>
                  <a:pt x="831" y="0"/>
                </a:lnTo>
                <a:close/>
                <a:moveTo>
                  <a:pt x="831" y="2025"/>
                </a:moveTo>
                <a:lnTo>
                  <a:pt x="831" y="15525"/>
                </a:lnTo>
                <a:cubicBezTo>
                  <a:pt x="831" y="15525"/>
                  <a:pt x="20769" y="15525"/>
                  <a:pt x="20769" y="15525"/>
                </a:cubicBezTo>
                <a:lnTo>
                  <a:pt x="20769" y="2025"/>
                </a:lnTo>
                <a:lnTo>
                  <a:pt x="831" y="2025"/>
                </a:lnTo>
                <a:close/>
                <a:moveTo>
                  <a:pt x="15785" y="4050"/>
                </a:moveTo>
                <a:lnTo>
                  <a:pt x="18277" y="4050"/>
                </a:lnTo>
                <a:cubicBezTo>
                  <a:pt x="18277" y="4050"/>
                  <a:pt x="18277" y="13500"/>
                  <a:pt x="18277" y="13500"/>
                </a:cubicBezTo>
                <a:lnTo>
                  <a:pt x="15785" y="13500"/>
                </a:lnTo>
                <a:lnTo>
                  <a:pt x="15785" y="4050"/>
                </a:lnTo>
                <a:close/>
                <a:moveTo>
                  <a:pt x="7477" y="6750"/>
                </a:moveTo>
                <a:lnTo>
                  <a:pt x="9969" y="6750"/>
                </a:lnTo>
                <a:cubicBezTo>
                  <a:pt x="9969" y="6750"/>
                  <a:pt x="9969" y="13500"/>
                  <a:pt x="9969" y="13500"/>
                </a:cubicBezTo>
                <a:lnTo>
                  <a:pt x="7477" y="13500"/>
                </a:lnTo>
                <a:lnTo>
                  <a:pt x="7477" y="6750"/>
                </a:lnTo>
                <a:close/>
                <a:moveTo>
                  <a:pt x="11631" y="8775"/>
                </a:moveTo>
                <a:lnTo>
                  <a:pt x="14123" y="8775"/>
                </a:lnTo>
                <a:cubicBezTo>
                  <a:pt x="14123" y="8775"/>
                  <a:pt x="14123" y="13500"/>
                  <a:pt x="14123" y="13500"/>
                </a:cubicBezTo>
                <a:lnTo>
                  <a:pt x="11631" y="13500"/>
                </a:lnTo>
                <a:lnTo>
                  <a:pt x="11631" y="8775"/>
                </a:lnTo>
                <a:close/>
                <a:moveTo>
                  <a:pt x="3323" y="10800"/>
                </a:moveTo>
                <a:lnTo>
                  <a:pt x="5815" y="10800"/>
                </a:lnTo>
                <a:cubicBezTo>
                  <a:pt x="5815" y="10800"/>
                  <a:pt x="5815" y="13500"/>
                  <a:pt x="5815" y="13500"/>
                </a:cubicBezTo>
                <a:lnTo>
                  <a:pt x="3323" y="13500"/>
                </a:lnTo>
                <a:lnTo>
                  <a:pt x="3323" y="10800"/>
                </a:lnTo>
                <a:close/>
                <a:moveTo>
                  <a:pt x="3323" y="16200"/>
                </a:moveTo>
                <a:lnTo>
                  <a:pt x="1662" y="21600"/>
                </a:lnTo>
                <a:lnTo>
                  <a:pt x="3323" y="21600"/>
                </a:lnTo>
                <a:lnTo>
                  <a:pt x="4985" y="16200"/>
                </a:lnTo>
                <a:cubicBezTo>
                  <a:pt x="4985" y="16200"/>
                  <a:pt x="3323" y="16200"/>
                  <a:pt x="3323" y="16200"/>
                </a:cubicBezTo>
                <a:close/>
                <a:moveTo>
                  <a:pt x="9969" y="16200"/>
                </a:moveTo>
                <a:lnTo>
                  <a:pt x="9969" y="21600"/>
                </a:lnTo>
                <a:lnTo>
                  <a:pt x="11615" y="21600"/>
                </a:lnTo>
                <a:cubicBezTo>
                  <a:pt x="11615" y="21600"/>
                  <a:pt x="11631" y="16200"/>
                  <a:pt x="11631" y="16200"/>
                </a:cubicBezTo>
                <a:lnTo>
                  <a:pt x="9969" y="16200"/>
                </a:lnTo>
                <a:close/>
                <a:moveTo>
                  <a:pt x="16615" y="16200"/>
                </a:moveTo>
                <a:lnTo>
                  <a:pt x="18277" y="21600"/>
                </a:lnTo>
                <a:lnTo>
                  <a:pt x="19938" y="21600"/>
                </a:lnTo>
                <a:cubicBezTo>
                  <a:pt x="19938" y="21600"/>
                  <a:pt x="18277" y="16200"/>
                  <a:pt x="18277" y="16200"/>
                </a:cubicBezTo>
                <a:lnTo>
                  <a:pt x="16615" y="1620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38" name="Shape 54"/>
          <p:cNvSpPr/>
          <p:nvPr/>
        </p:nvSpPr>
        <p:spPr>
          <a:xfrm>
            <a:off x="5346400" y="5603450"/>
            <a:ext cx="1354338" cy="2418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lang="ko-KR" altLang="en-US" sz="1800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변경</a:t>
            </a:r>
            <a:r>
              <a:rPr lang="en-US" altLang="ko-KR" sz="1800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/</a:t>
            </a:r>
            <a:r>
              <a:rPr lang="ko-KR" altLang="en-US" sz="1800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배포</a:t>
            </a:r>
            <a:endParaRPr sz="18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885955" y="4731242"/>
            <a:ext cx="2036156" cy="1382824"/>
            <a:chOff x="7146632" y="4731240"/>
            <a:chExt cx="2036156" cy="1382824"/>
          </a:xfrm>
        </p:grpSpPr>
        <p:sp>
          <p:nvSpPr>
            <p:cNvPr id="40" name="Shape 57"/>
            <p:cNvSpPr/>
            <p:nvPr/>
          </p:nvSpPr>
          <p:spPr>
            <a:xfrm>
              <a:off x="7390801" y="4731241"/>
              <a:ext cx="1547816" cy="1382823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41" name="Shape 58"/>
            <p:cNvSpPr/>
            <p:nvPr/>
          </p:nvSpPr>
          <p:spPr>
            <a:xfrm>
              <a:off x="7146632" y="4731240"/>
              <a:ext cx="244170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42" name="Shape 59"/>
            <p:cNvSpPr/>
            <p:nvPr/>
          </p:nvSpPr>
          <p:spPr>
            <a:xfrm>
              <a:off x="8938617" y="4731240"/>
              <a:ext cx="244171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43" name="Shape 60"/>
            <p:cNvSpPr/>
            <p:nvPr/>
          </p:nvSpPr>
          <p:spPr>
            <a:xfrm>
              <a:off x="7146632" y="5869894"/>
              <a:ext cx="244170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44" name="Shape 61"/>
            <p:cNvSpPr/>
            <p:nvPr/>
          </p:nvSpPr>
          <p:spPr>
            <a:xfrm>
              <a:off x="8938616" y="5869894"/>
              <a:ext cx="244171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sp>
        <p:nvSpPr>
          <p:cNvPr id="45" name="Shape 64"/>
          <p:cNvSpPr/>
          <p:nvPr/>
        </p:nvSpPr>
        <p:spPr>
          <a:xfrm>
            <a:off x="8004515" y="5012189"/>
            <a:ext cx="320390" cy="248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45" extrusionOk="0">
                <a:moveTo>
                  <a:pt x="3348" y="2"/>
                </a:moveTo>
                <a:cubicBezTo>
                  <a:pt x="1989" y="2"/>
                  <a:pt x="0" y="1403"/>
                  <a:pt x="0" y="2554"/>
                </a:cubicBezTo>
                <a:cubicBezTo>
                  <a:pt x="0" y="4074"/>
                  <a:pt x="0" y="9708"/>
                  <a:pt x="0" y="11941"/>
                </a:cubicBezTo>
                <a:lnTo>
                  <a:pt x="787" y="9825"/>
                </a:lnTo>
                <a:cubicBezTo>
                  <a:pt x="1450" y="8140"/>
                  <a:pt x="3062" y="7455"/>
                  <a:pt x="4387" y="8299"/>
                </a:cubicBezTo>
                <a:lnTo>
                  <a:pt x="10982" y="12492"/>
                </a:lnTo>
                <a:cubicBezTo>
                  <a:pt x="12306" y="13336"/>
                  <a:pt x="12845" y="15385"/>
                  <a:pt x="12182" y="17070"/>
                </a:cubicBezTo>
                <a:cubicBezTo>
                  <a:pt x="12182" y="17070"/>
                  <a:pt x="10810" y="20494"/>
                  <a:pt x="10810" y="20494"/>
                </a:cubicBezTo>
                <a:cubicBezTo>
                  <a:pt x="11174" y="21294"/>
                  <a:pt x="11975" y="21582"/>
                  <a:pt x="12615" y="21135"/>
                </a:cubicBezTo>
                <a:cubicBezTo>
                  <a:pt x="13068" y="20819"/>
                  <a:pt x="13116" y="19783"/>
                  <a:pt x="12988" y="18904"/>
                </a:cubicBezTo>
                <a:lnTo>
                  <a:pt x="13281" y="18750"/>
                </a:lnTo>
                <a:cubicBezTo>
                  <a:pt x="13637" y="19575"/>
                  <a:pt x="14457" y="19883"/>
                  <a:pt x="15106" y="19429"/>
                </a:cubicBezTo>
                <a:cubicBezTo>
                  <a:pt x="15579" y="19099"/>
                  <a:pt x="15717" y="17972"/>
                  <a:pt x="15620" y="17070"/>
                </a:cubicBezTo>
                <a:lnTo>
                  <a:pt x="15882" y="16890"/>
                </a:lnTo>
                <a:cubicBezTo>
                  <a:pt x="16417" y="17509"/>
                  <a:pt x="17213" y="18017"/>
                  <a:pt x="17687" y="17685"/>
                </a:cubicBezTo>
                <a:cubicBezTo>
                  <a:pt x="18337" y="17232"/>
                  <a:pt x="18458" y="16177"/>
                  <a:pt x="18101" y="15351"/>
                </a:cubicBezTo>
                <a:lnTo>
                  <a:pt x="14037" y="6157"/>
                </a:lnTo>
                <a:lnTo>
                  <a:pt x="12030" y="8530"/>
                </a:lnTo>
                <a:cubicBezTo>
                  <a:pt x="12030" y="8530"/>
                  <a:pt x="8903" y="8772"/>
                  <a:pt x="8390" y="8119"/>
                </a:cubicBezTo>
                <a:cubicBezTo>
                  <a:pt x="7855" y="7440"/>
                  <a:pt x="8047" y="3387"/>
                  <a:pt x="8047" y="3387"/>
                </a:cubicBezTo>
                <a:lnTo>
                  <a:pt x="10729" y="2"/>
                </a:lnTo>
                <a:cubicBezTo>
                  <a:pt x="10729" y="2"/>
                  <a:pt x="6106" y="2"/>
                  <a:pt x="3348" y="2"/>
                </a:cubicBezTo>
                <a:close/>
                <a:moveTo>
                  <a:pt x="12877" y="15"/>
                </a:moveTo>
                <a:lnTo>
                  <a:pt x="10195" y="3426"/>
                </a:lnTo>
                <a:lnTo>
                  <a:pt x="9529" y="4285"/>
                </a:lnTo>
                <a:cubicBezTo>
                  <a:pt x="9529" y="4285"/>
                  <a:pt x="9332" y="5791"/>
                  <a:pt x="9852" y="6452"/>
                </a:cubicBezTo>
                <a:cubicBezTo>
                  <a:pt x="10337" y="7069"/>
                  <a:pt x="11536" y="6837"/>
                  <a:pt x="11536" y="6837"/>
                </a:cubicBezTo>
                <a:lnTo>
                  <a:pt x="14874" y="3426"/>
                </a:lnTo>
                <a:lnTo>
                  <a:pt x="19583" y="14518"/>
                </a:lnTo>
                <a:cubicBezTo>
                  <a:pt x="19583" y="14518"/>
                  <a:pt x="21600" y="14512"/>
                  <a:pt x="21600" y="13659"/>
                </a:cubicBezTo>
                <a:cubicBezTo>
                  <a:pt x="21599" y="8488"/>
                  <a:pt x="21600" y="5991"/>
                  <a:pt x="21600" y="4285"/>
                </a:cubicBezTo>
                <a:cubicBezTo>
                  <a:pt x="21600" y="4285"/>
                  <a:pt x="20806" y="2570"/>
                  <a:pt x="20511" y="2195"/>
                </a:cubicBezTo>
                <a:cubicBezTo>
                  <a:pt x="20237" y="1847"/>
                  <a:pt x="19177" y="41"/>
                  <a:pt x="17556" y="15"/>
                </a:cubicBezTo>
                <a:cubicBezTo>
                  <a:pt x="15583" y="-18"/>
                  <a:pt x="12877" y="15"/>
                  <a:pt x="12877" y="15"/>
                </a:cubicBezTo>
                <a:close/>
                <a:moveTo>
                  <a:pt x="2854" y="9581"/>
                </a:moveTo>
                <a:cubicBezTo>
                  <a:pt x="2609" y="9684"/>
                  <a:pt x="2403" y="9906"/>
                  <a:pt x="2279" y="10222"/>
                </a:cubicBezTo>
                <a:lnTo>
                  <a:pt x="776" y="14031"/>
                </a:lnTo>
                <a:cubicBezTo>
                  <a:pt x="528" y="14662"/>
                  <a:pt x="723" y="15433"/>
                  <a:pt x="1220" y="15749"/>
                </a:cubicBezTo>
                <a:cubicBezTo>
                  <a:pt x="1717" y="16065"/>
                  <a:pt x="2323" y="15804"/>
                  <a:pt x="2571" y="15172"/>
                </a:cubicBezTo>
                <a:cubicBezTo>
                  <a:pt x="2571" y="15172"/>
                  <a:pt x="4074" y="11363"/>
                  <a:pt x="4074" y="11363"/>
                </a:cubicBezTo>
                <a:cubicBezTo>
                  <a:pt x="4323" y="10732"/>
                  <a:pt x="4117" y="9962"/>
                  <a:pt x="3620" y="9645"/>
                </a:cubicBezTo>
                <a:cubicBezTo>
                  <a:pt x="3372" y="9487"/>
                  <a:pt x="3098" y="9478"/>
                  <a:pt x="2854" y="9581"/>
                </a:cubicBezTo>
                <a:close/>
                <a:moveTo>
                  <a:pt x="5254" y="11107"/>
                </a:moveTo>
                <a:cubicBezTo>
                  <a:pt x="5009" y="11210"/>
                  <a:pt x="4793" y="11432"/>
                  <a:pt x="4669" y="11748"/>
                </a:cubicBezTo>
                <a:lnTo>
                  <a:pt x="3176" y="15557"/>
                </a:lnTo>
                <a:cubicBezTo>
                  <a:pt x="2928" y="16188"/>
                  <a:pt x="3123" y="16958"/>
                  <a:pt x="3620" y="17275"/>
                </a:cubicBezTo>
                <a:cubicBezTo>
                  <a:pt x="4117" y="17591"/>
                  <a:pt x="4723" y="17330"/>
                  <a:pt x="4971" y="16698"/>
                </a:cubicBezTo>
                <a:cubicBezTo>
                  <a:pt x="4971" y="16698"/>
                  <a:pt x="6474" y="12889"/>
                  <a:pt x="6474" y="12889"/>
                </a:cubicBezTo>
                <a:cubicBezTo>
                  <a:pt x="6723" y="12258"/>
                  <a:pt x="6517" y="11488"/>
                  <a:pt x="6020" y="11171"/>
                </a:cubicBezTo>
                <a:cubicBezTo>
                  <a:pt x="5772" y="11013"/>
                  <a:pt x="5498" y="11004"/>
                  <a:pt x="5254" y="11107"/>
                </a:cubicBezTo>
                <a:close/>
                <a:moveTo>
                  <a:pt x="7654" y="12633"/>
                </a:moveTo>
                <a:cubicBezTo>
                  <a:pt x="7410" y="12736"/>
                  <a:pt x="7193" y="12958"/>
                  <a:pt x="7069" y="13274"/>
                </a:cubicBezTo>
                <a:lnTo>
                  <a:pt x="5566" y="17083"/>
                </a:lnTo>
                <a:cubicBezTo>
                  <a:pt x="5318" y="17714"/>
                  <a:pt x="5523" y="18485"/>
                  <a:pt x="6020" y="18801"/>
                </a:cubicBezTo>
                <a:cubicBezTo>
                  <a:pt x="6517" y="19117"/>
                  <a:pt x="7123" y="18855"/>
                  <a:pt x="7371" y="18224"/>
                </a:cubicBezTo>
                <a:cubicBezTo>
                  <a:pt x="7371" y="18224"/>
                  <a:pt x="8874" y="14415"/>
                  <a:pt x="8874" y="14415"/>
                </a:cubicBezTo>
                <a:cubicBezTo>
                  <a:pt x="9123" y="13784"/>
                  <a:pt x="8917" y="13014"/>
                  <a:pt x="8420" y="12697"/>
                </a:cubicBezTo>
                <a:cubicBezTo>
                  <a:pt x="8172" y="12539"/>
                  <a:pt x="7898" y="12530"/>
                  <a:pt x="7654" y="12633"/>
                </a:cubicBezTo>
                <a:close/>
                <a:moveTo>
                  <a:pt x="10054" y="14159"/>
                </a:moveTo>
                <a:cubicBezTo>
                  <a:pt x="9809" y="14262"/>
                  <a:pt x="9593" y="14484"/>
                  <a:pt x="9469" y="14800"/>
                </a:cubicBezTo>
                <a:lnTo>
                  <a:pt x="7966" y="18609"/>
                </a:lnTo>
                <a:cubicBezTo>
                  <a:pt x="7718" y="19240"/>
                  <a:pt x="7923" y="20010"/>
                  <a:pt x="8420" y="20327"/>
                </a:cubicBezTo>
                <a:cubicBezTo>
                  <a:pt x="8917" y="20643"/>
                  <a:pt x="9523" y="20395"/>
                  <a:pt x="9771" y="19763"/>
                </a:cubicBezTo>
                <a:lnTo>
                  <a:pt x="11274" y="15941"/>
                </a:lnTo>
                <a:cubicBezTo>
                  <a:pt x="11523" y="15310"/>
                  <a:pt x="11317" y="14539"/>
                  <a:pt x="10820" y="14223"/>
                </a:cubicBezTo>
                <a:cubicBezTo>
                  <a:pt x="10572" y="14065"/>
                  <a:pt x="10298" y="14056"/>
                  <a:pt x="10054" y="14159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46" name="Shape 66"/>
          <p:cNvSpPr/>
          <p:nvPr/>
        </p:nvSpPr>
        <p:spPr>
          <a:xfrm>
            <a:off x="7487541" y="5619318"/>
            <a:ext cx="1354338" cy="2418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lang="ko-KR" altLang="en-US" sz="1800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운</a:t>
            </a:r>
            <a:r>
              <a:rPr lang="ko-KR" altLang="en-US" sz="1800" dirty="0">
                <a:latin typeface="Rix고딕 B" panose="02020603020101020101" pitchFamily="18" charset="-127"/>
                <a:ea typeface="Rix고딕 B" panose="02020603020101020101" pitchFamily="18" charset="-127"/>
              </a:rPr>
              <a:t>영</a:t>
            </a:r>
            <a:endParaRPr sz="18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47" name="Shape 42"/>
          <p:cNvSpPr/>
          <p:nvPr/>
        </p:nvSpPr>
        <p:spPr>
          <a:xfrm>
            <a:off x="3205260" y="5624812"/>
            <a:ext cx="1354338" cy="2418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lang="ko-KR" altLang="en-US" sz="1800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개발</a:t>
            </a:r>
            <a:endParaRPr sz="18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48" name="Shape 23"/>
          <p:cNvSpPr/>
          <p:nvPr/>
        </p:nvSpPr>
        <p:spPr>
          <a:xfrm>
            <a:off x="3755167" y="5028073"/>
            <a:ext cx="297732" cy="266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41" h="21600" extrusionOk="0">
                <a:moveTo>
                  <a:pt x="5589" y="0"/>
                </a:moveTo>
                <a:lnTo>
                  <a:pt x="0" y="5735"/>
                </a:lnTo>
                <a:lnTo>
                  <a:pt x="0" y="21600"/>
                </a:lnTo>
                <a:lnTo>
                  <a:pt x="16009" y="21600"/>
                </a:lnTo>
                <a:lnTo>
                  <a:pt x="16009" y="10900"/>
                </a:lnTo>
                <a:lnTo>
                  <a:pt x="14676" y="12271"/>
                </a:lnTo>
                <a:lnTo>
                  <a:pt x="14676" y="20230"/>
                </a:lnTo>
                <a:lnTo>
                  <a:pt x="1333" y="20230"/>
                </a:lnTo>
                <a:lnTo>
                  <a:pt x="1333" y="6388"/>
                </a:lnTo>
                <a:lnTo>
                  <a:pt x="6256" y="6388"/>
                </a:lnTo>
                <a:lnTo>
                  <a:pt x="6256" y="1370"/>
                </a:lnTo>
                <a:lnTo>
                  <a:pt x="14676" y="1370"/>
                </a:lnTo>
                <a:lnTo>
                  <a:pt x="14676" y="4111"/>
                </a:lnTo>
                <a:cubicBezTo>
                  <a:pt x="14676" y="4111"/>
                  <a:pt x="16009" y="2741"/>
                  <a:pt x="16009" y="2741"/>
                </a:cubicBezTo>
                <a:lnTo>
                  <a:pt x="16009" y="0"/>
                </a:lnTo>
                <a:lnTo>
                  <a:pt x="5589" y="0"/>
                </a:lnTo>
                <a:close/>
                <a:moveTo>
                  <a:pt x="19752" y="1708"/>
                </a:moveTo>
                <a:cubicBezTo>
                  <a:pt x="18886" y="1553"/>
                  <a:pt x="18019" y="2129"/>
                  <a:pt x="18019" y="2129"/>
                </a:cubicBezTo>
                <a:lnTo>
                  <a:pt x="15958" y="4259"/>
                </a:lnTo>
                <a:lnTo>
                  <a:pt x="6164" y="14316"/>
                </a:lnTo>
                <a:lnTo>
                  <a:pt x="6164" y="14326"/>
                </a:lnTo>
                <a:cubicBezTo>
                  <a:pt x="6164" y="14326"/>
                  <a:pt x="4618" y="18559"/>
                  <a:pt x="4595" y="18532"/>
                </a:cubicBezTo>
                <a:cubicBezTo>
                  <a:pt x="4593" y="18530"/>
                  <a:pt x="4615" y="18564"/>
                  <a:pt x="4615" y="18564"/>
                </a:cubicBezTo>
                <a:lnTo>
                  <a:pt x="5835" y="18047"/>
                </a:lnTo>
                <a:cubicBezTo>
                  <a:pt x="7057" y="17588"/>
                  <a:pt x="8738" y="16972"/>
                  <a:pt x="8738" y="16972"/>
                </a:cubicBezTo>
                <a:lnTo>
                  <a:pt x="18532" y="6905"/>
                </a:lnTo>
                <a:lnTo>
                  <a:pt x="20593" y="4786"/>
                </a:lnTo>
                <a:cubicBezTo>
                  <a:pt x="20593" y="4786"/>
                  <a:pt x="21600" y="3196"/>
                  <a:pt x="20593" y="2161"/>
                </a:cubicBezTo>
                <a:cubicBezTo>
                  <a:pt x="20338" y="1898"/>
                  <a:pt x="20041" y="1759"/>
                  <a:pt x="19752" y="1708"/>
                </a:cubicBezTo>
                <a:close/>
                <a:moveTo>
                  <a:pt x="4943" y="2604"/>
                </a:moveTo>
                <a:lnTo>
                  <a:pt x="4943" y="5039"/>
                </a:lnTo>
                <a:cubicBezTo>
                  <a:pt x="4943" y="5039"/>
                  <a:pt x="2564" y="5039"/>
                  <a:pt x="2564" y="5039"/>
                </a:cubicBezTo>
                <a:lnTo>
                  <a:pt x="4943" y="2604"/>
                </a:lnTo>
                <a:close/>
                <a:moveTo>
                  <a:pt x="18019" y="3194"/>
                </a:moveTo>
                <a:cubicBezTo>
                  <a:pt x="18019" y="3194"/>
                  <a:pt x="19568" y="4786"/>
                  <a:pt x="19568" y="4786"/>
                </a:cubicBezTo>
                <a:lnTo>
                  <a:pt x="18019" y="6367"/>
                </a:lnTo>
                <a:lnTo>
                  <a:pt x="16471" y="4786"/>
                </a:lnTo>
                <a:lnTo>
                  <a:pt x="18019" y="3194"/>
                </a:lnTo>
                <a:close/>
                <a:moveTo>
                  <a:pt x="8256" y="14273"/>
                </a:moveTo>
                <a:cubicBezTo>
                  <a:pt x="8521" y="14273"/>
                  <a:pt x="8728" y="14305"/>
                  <a:pt x="8728" y="14305"/>
                </a:cubicBezTo>
                <a:cubicBezTo>
                  <a:pt x="8728" y="14305"/>
                  <a:pt x="8799" y="14556"/>
                  <a:pt x="8799" y="14864"/>
                </a:cubicBezTo>
                <a:cubicBezTo>
                  <a:pt x="8800" y="15417"/>
                  <a:pt x="8738" y="15907"/>
                  <a:pt x="8738" y="15907"/>
                </a:cubicBezTo>
                <a:cubicBezTo>
                  <a:pt x="8738" y="15907"/>
                  <a:pt x="6656" y="17016"/>
                  <a:pt x="6656" y="16983"/>
                </a:cubicBezTo>
                <a:cubicBezTo>
                  <a:pt x="6656" y="16469"/>
                  <a:pt x="6143" y="16445"/>
                  <a:pt x="6143" y="16445"/>
                </a:cubicBezTo>
                <a:lnTo>
                  <a:pt x="7189" y="14326"/>
                </a:lnTo>
                <a:cubicBezTo>
                  <a:pt x="7191" y="14326"/>
                  <a:pt x="7732" y="14274"/>
                  <a:pt x="8256" y="14273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endParaRPr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 flipH="1">
            <a:off x="422511" y="1439060"/>
            <a:ext cx="4710509" cy="2241968"/>
            <a:chOff x="121730" y="2240279"/>
            <a:chExt cx="4807046" cy="2241968"/>
          </a:xfrm>
        </p:grpSpPr>
        <p:grpSp>
          <p:nvGrpSpPr>
            <p:cNvPr id="50" name="그룹 28"/>
            <p:cNvGrpSpPr/>
            <p:nvPr/>
          </p:nvGrpSpPr>
          <p:grpSpPr>
            <a:xfrm>
              <a:off x="121730" y="2286002"/>
              <a:ext cx="4698620" cy="1652697"/>
              <a:chOff x="5091260" y="2123155"/>
              <a:chExt cx="2246089" cy="1652697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5091260" y="2867911"/>
                <a:ext cx="2160344" cy="9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>
                  <a:bevelT w="1270"/>
                </a:sp3d>
              </a:bodyPr>
              <a:lstStyle/>
              <a:p>
                <a:pPr marL="0" lvl="1" fontAlgn="base" latinLnBrk="0">
                  <a:spcBef>
                    <a:spcPct val="0"/>
                  </a:spcBef>
                  <a:spcAft>
                    <a:spcPts val="300"/>
                  </a:spcAft>
                </a:pPr>
                <a:r>
                  <a:rPr kumimoji="1" lang="ko-KR" altLang="en-US" sz="1600" dirty="0" smtClean="0">
                    <a:solidFill>
                      <a:srgbClr val="C00000"/>
                    </a:solidFill>
                    <a:latin typeface="Noto Sans" charset="0"/>
                    <a:ea typeface="Noto Sans" charset="0"/>
                    <a:cs typeface="Noto Sans" charset="0"/>
                  </a:rPr>
                  <a:t>서비스 출시시기가 더 빨라질 수 없나</a:t>
                </a:r>
                <a:r>
                  <a:rPr kumimoji="1" lang="en-US" altLang="ko-KR" sz="1600" dirty="0" smtClean="0">
                    <a:solidFill>
                      <a:srgbClr val="C00000"/>
                    </a:solidFill>
                    <a:latin typeface="Noto Sans" charset="0"/>
                    <a:ea typeface="Noto Sans" charset="0"/>
                    <a:cs typeface="Noto Sans" charset="0"/>
                  </a:rPr>
                  <a:t>?</a:t>
                </a:r>
              </a:p>
              <a:p>
                <a:pPr marL="0" lvl="1" fontAlgn="base" latinLnBrk="0">
                  <a:spcBef>
                    <a:spcPct val="0"/>
                  </a:spcBef>
                  <a:spcAft>
                    <a:spcPts val="300"/>
                  </a:spcAft>
                </a:pPr>
                <a:endParaRPr kumimoji="1" lang="en-US" altLang="ko-KR" sz="1600" dirty="0" smtClean="0">
                  <a:solidFill>
                    <a:srgbClr val="C00000"/>
                  </a:solidFill>
                  <a:latin typeface="Noto Sans" charset="0"/>
                  <a:ea typeface="Noto Sans" charset="0"/>
                  <a:cs typeface="Noto Sans" charset="0"/>
                </a:endParaRPr>
              </a:p>
              <a:p>
                <a:pPr marL="0" lvl="1" fontAlgn="base" latinLnBrk="0">
                  <a:spcBef>
                    <a:spcPct val="0"/>
                  </a:spcBef>
                  <a:spcAft>
                    <a:spcPts val="300"/>
                  </a:spcAft>
                </a:pPr>
                <a:r>
                  <a:rPr kumimoji="1" lang="ko-KR" altLang="en-US" sz="1600" dirty="0" smtClean="0">
                    <a:solidFill>
                      <a:srgbClr val="C00000"/>
                    </a:solidFill>
                    <a:latin typeface="Noto Sans" charset="0"/>
                    <a:ea typeface="Noto Sans" charset="0"/>
                    <a:cs typeface="Noto Sans" charset="0"/>
                  </a:rPr>
                  <a:t>변경 영향도를 최소화 할 수는 없나</a:t>
                </a:r>
                <a:r>
                  <a:rPr kumimoji="1" lang="en-US" altLang="ko-KR" sz="1600" dirty="0" smtClean="0">
                    <a:solidFill>
                      <a:srgbClr val="C00000"/>
                    </a:solidFill>
                    <a:latin typeface="Noto Sans" charset="0"/>
                    <a:ea typeface="Noto Sans" charset="0"/>
                    <a:cs typeface="Noto Sans" charset="0"/>
                  </a:rPr>
                  <a:t>?</a:t>
                </a:r>
                <a:endParaRPr kumimoji="1" lang="ko-KR" altLang="en-US" sz="1600" dirty="0">
                  <a:solidFill>
                    <a:srgbClr val="C00000"/>
                  </a:solidFill>
                  <a:latin typeface="Noto Sans" charset="0"/>
                  <a:ea typeface="Noto Sans" charset="0"/>
                  <a:cs typeface="Noto Sans" charset="0"/>
                </a:endParaRPr>
              </a:p>
            </p:txBody>
          </p:sp>
          <p:sp>
            <p:nvSpPr>
              <p:cNvPr id="55" name="양쪽 모서리가 둥근 사각형 54"/>
              <p:cNvSpPr/>
              <p:nvPr/>
            </p:nvSpPr>
            <p:spPr>
              <a:xfrm rot="16200000">
                <a:off x="6039035" y="1400907"/>
                <a:ext cx="576065" cy="202056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DEADA"/>
              </a:solidFill>
              <a:effectLst/>
            </p:spPr>
            <p:txBody>
              <a:bodyPr vert="vert270" wrap="square" lIns="0" tIns="0" rIns="0" bIns="0" anchor="ctr">
                <a:noAutofit/>
                <a:scene3d>
                  <a:camera prst="orthographicFront"/>
                  <a:lightRig rig="threePt" dir="t"/>
                </a:scene3d>
                <a:sp3d>
                  <a:bevelT w="1270"/>
                </a:sp3d>
              </a:bodyPr>
              <a:lstStyle/>
              <a:p>
                <a:pPr marL="177800" lvl="1" latinLnBrk="0">
                  <a:buClr>
                    <a:sysClr val="windowText" lastClr="000000"/>
                  </a:buClr>
                  <a:buSzPct val="140000"/>
                  <a:tabLst>
                    <a:tab pos="5648325" algn="l"/>
                  </a:tabLst>
                </a:pPr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 charset="0"/>
                    <a:ea typeface="Noto Sans" charset="0"/>
                    <a:cs typeface="Noto Sans" charset="0"/>
                  </a:rPr>
                  <a:t>적시 배포</a:t>
                </a:r>
                <a:r>
                  <a: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 charset="0"/>
                    <a:ea typeface="Noto Sans" charset="0"/>
                    <a:cs typeface="Noto Sans" charset="0"/>
                  </a:rPr>
                  <a:t>(</a:t>
                </a:r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 charset="0"/>
                    <a:ea typeface="Noto Sans" charset="0"/>
                    <a:cs typeface="Noto Sans" charset="0"/>
                  </a:rPr>
                  <a:t>서비스 출시</a:t>
                </a:r>
                <a:r>
                  <a:rPr lang="en-US" altLang="ko-KR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 charset="0"/>
                    <a:ea typeface="Noto Sans" charset="0"/>
                    <a:cs typeface="Noto Sans" charset="0"/>
                  </a:rPr>
                  <a:t>)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endParaRPr>
              </a:p>
            </p:txBody>
          </p:sp>
        </p:grpSp>
        <p:grpSp>
          <p:nvGrpSpPr>
            <p:cNvPr id="51" name="그룹 26"/>
            <p:cNvGrpSpPr/>
            <p:nvPr/>
          </p:nvGrpSpPr>
          <p:grpSpPr>
            <a:xfrm>
              <a:off x="4809268" y="2240279"/>
              <a:ext cx="119508" cy="2241968"/>
              <a:chOff x="4129903" y="2342817"/>
              <a:chExt cx="207103" cy="5993465"/>
            </a:xfrm>
          </p:grpSpPr>
          <p:pic>
            <p:nvPicPr>
              <p:cNvPr id="52" name="Picture 2" descr="C:\Users\07827\Desktop\vasva.png"/>
              <p:cNvPicPr preferRelativeResize="0">
                <a:picLocks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38" t="36259" r="6713" b="15189"/>
              <a:stretch/>
            </p:blipFill>
            <p:spPr bwMode="auto">
              <a:xfrm>
                <a:off x="4129903" y="4509119"/>
                <a:ext cx="207103" cy="38271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C:\Users\07827\Desktop\vasva.png"/>
              <p:cNvPicPr preferRelativeResize="0">
                <a:picLocks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39" t="36259" r="32418" b="10266"/>
              <a:stretch/>
            </p:blipFill>
            <p:spPr bwMode="auto">
              <a:xfrm flipV="1">
                <a:off x="4129903" y="2342817"/>
                <a:ext cx="139921" cy="216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6" name="구름 55"/>
          <p:cNvSpPr/>
          <p:nvPr/>
        </p:nvSpPr>
        <p:spPr>
          <a:xfrm>
            <a:off x="5005492" y="2863199"/>
            <a:ext cx="4084243" cy="1118161"/>
          </a:xfrm>
          <a:prstGeom prst="cloud">
            <a:avLst/>
          </a:prstGeom>
          <a:solidFill>
            <a:srgbClr val="EAEAEA">
              <a:alpha val="80000"/>
            </a:srgbClr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989005" y="4675491"/>
            <a:ext cx="2088231" cy="1476165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642" y="2173176"/>
            <a:ext cx="2189237" cy="218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정육면체 58"/>
          <p:cNvSpPr/>
          <p:nvPr/>
        </p:nvSpPr>
        <p:spPr>
          <a:xfrm>
            <a:off x="6539768" y="1817291"/>
            <a:ext cx="1702068" cy="1637478"/>
          </a:xfrm>
          <a:prstGeom prst="cube">
            <a:avLst/>
          </a:prstGeom>
          <a:solidFill>
            <a:srgbClr val="E46C0A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600"/>
              </a:spcBef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Application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60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358660" y="476410"/>
            <a:ext cx="9211018" cy="389698"/>
          </a:xfrm>
        </p:spPr>
        <p:txBody>
          <a:bodyPr vert="horz" lIns="0" tIns="45720" rIns="0" bIns="45720" rtlCol="0" anchor="ctr" anchorCtr="0">
            <a:noAutofit/>
          </a:bodyPr>
          <a:lstStyle/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sz="1600" b="1" dirty="0" smtClean="0">
                <a:latin typeface="Noto Sans" charset="0"/>
                <a:ea typeface="Noto Sans" charset="0"/>
                <a:cs typeface="Noto Sans" charset="0"/>
              </a:rPr>
              <a:t>2.2.3. Cloud Native </a:t>
            </a:r>
            <a:r>
              <a:rPr lang="en-US" altLang="ko-KR" sz="1600" b="1" dirty="0">
                <a:latin typeface="Noto Sans" charset="0"/>
                <a:ea typeface="Noto Sans" charset="0"/>
                <a:cs typeface="Noto Sans" charset="0"/>
              </a:rPr>
              <a:t>: </a:t>
            </a:r>
            <a:r>
              <a:rPr lang="en-US" altLang="ko-KR" sz="1600" b="1" dirty="0" err="1" smtClean="0">
                <a:latin typeface="Noto Sans" charset="0"/>
                <a:ea typeface="Noto Sans" charset="0"/>
                <a:cs typeface="Noto Sans" charset="0"/>
              </a:rPr>
              <a:t>Reachitecturing</a:t>
            </a:r>
            <a:endParaRPr lang="ko-KR" altLang="en-US" sz="1600" b="1" dirty="0">
              <a:latin typeface="Noto Sans" charset="0"/>
              <a:ea typeface="Noto Sans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63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>
          <a:xfrm>
            <a:off x="344488" y="872716"/>
            <a:ext cx="9225189" cy="432047"/>
          </a:xfrm>
        </p:spPr>
        <p:txBody>
          <a:bodyPr/>
          <a:lstStyle/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r>
              <a:rPr lang="ko-KR" altLang="en-US" sz="1200" dirty="0" smtClean="0">
                <a:solidFill>
                  <a:schemeClr val="bg1"/>
                </a:solidFill>
                <a:latin typeface="Rix고딕 B" panose="02020603020101020101" pitchFamily="18" charset="-127"/>
                <a:ea typeface="Noto Sans CJK KR Black"/>
              </a:rPr>
              <a:t> 전체 </a:t>
            </a:r>
            <a:r>
              <a:rPr lang="en-US" altLang="ko-KR" sz="1200" dirty="0">
                <a:solidFill>
                  <a:schemeClr val="bg1"/>
                </a:solidFill>
                <a:latin typeface="Rix고딕 B" panose="02020603020101020101" pitchFamily="18" charset="-127"/>
                <a:ea typeface="Noto Sans CJK KR Black"/>
              </a:rPr>
              <a:t>VM</a:t>
            </a:r>
            <a:r>
              <a:rPr lang="ko-KR" altLang="en-US" sz="1200" dirty="0">
                <a:solidFill>
                  <a:schemeClr val="bg1"/>
                </a:solidFill>
                <a:latin typeface="Rix고딕 B" panose="02020603020101020101" pitchFamily="18" charset="-127"/>
                <a:ea typeface="Noto Sans CJK KR Black"/>
              </a:rPr>
              <a:t>을 스케일링하기보다는 작은 단위의 스케일링이 요구됩니다</a:t>
            </a:r>
            <a:r>
              <a:rPr lang="en-US" altLang="ko-KR" sz="1200" dirty="0">
                <a:solidFill>
                  <a:schemeClr val="bg1"/>
                </a:solidFill>
                <a:latin typeface="Rix고딕 B" panose="02020603020101020101" pitchFamily="18" charset="-127"/>
                <a:ea typeface="Noto Sans CJK KR Black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Rix고딕 B" panose="02020603020101020101" pitchFamily="18" charset="-127"/>
              <a:ea typeface="Noto Sans CJK KR Black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b="1" dirty="0">
                <a:latin typeface="Noto Sans" charset="0"/>
                <a:ea typeface="Noto Sans" charset="0"/>
                <a:cs typeface="Noto Sans" charset="0"/>
              </a:rPr>
              <a:t>클라우드 애플리케이션 유형별 개발 가이드</a:t>
            </a:r>
            <a:endParaRPr lang="ko-KR" altLang="en-US" dirty="0"/>
          </a:p>
        </p:txBody>
      </p:sp>
      <p:grpSp>
        <p:nvGrpSpPr>
          <p:cNvPr id="60" name="그룹 92"/>
          <p:cNvGrpSpPr>
            <a:grpSpLocks/>
          </p:cNvGrpSpPr>
          <p:nvPr/>
        </p:nvGrpSpPr>
        <p:grpSpPr bwMode="auto">
          <a:xfrm>
            <a:off x="190499" y="1456209"/>
            <a:ext cx="9515475" cy="5094895"/>
            <a:chOff x="190317" y="1958340"/>
            <a:chExt cx="9516767" cy="5095422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190317" y="2050424"/>
              <a:ext cx="9516767" cy="4941928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93">
                <a:defRPr/>
              </a:pPr>
              <a:endParaRPr lang="ko-KR" altLang="en-US" sz="2000"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 bwMode="auto">
            <a:xfrm>
              <a:off x="290832" y="1958340"/>
              <a:ext cx="9325266" cy="5095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FFFFF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sp>
        <p:nvSpPr>
          <p:cNvPr id="63" name="Shape 20"/>
          <p:cNvSpPr/>
          <p:nvPr/>
        </p:nvSpPr>
        <p:spPr>
          <a:xfrm>
            <a:off x="0" y="4969316"/>
            <a:ext cx="9905999" cy="897344"/>
          </a:xfrm>
          <a:prstGeom prst="rect">
            <a:avLst/>
          </a:prstGeom>
          <a:solidFill>
            <a:srgbClr val="E5E5E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7146632" y="4731241"/>
            <a:ext cx="2036156" cy="1382824"/>
            <a:chOff x="716008" y="4725144"/>
            <a:chExt cx="2036156" cy="1382824"/>
          </a:xfrm>
        </p:grpSpPr>
        <p:sp>
          <p:nvSpPr>
            <p:cNvPr id="65" name="Shape 33"/>
            <p:cNvSpPr/>
            <p:nvPr/>
          </p:nvSpPr>
          <p:spPr>
            <a:xfrm>
              <a:off x="960177" y="4725145"/>
              <a:ext cx="1547816" cy="1382823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66" name="Shape 34"/>
            <p:cNvSpPr/>
            <p:nvPr/>
          </p:nvSpPr>
          <p:spPr>
            <a:xfrm>
              <a:off x="716008" y="4725144"/>
              <a:ext cx="244170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99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67" name="Shape 35"/>
            <p:cNvSpPr/>
            <p:nvPr/>
          </p:nvSpPr>
          <p:spPr>
            <a:xfrm>
              <a:off x="2507993" y="4725144"/>
              <a:ext cx="244171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99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68" name="Shape 36"/>
            <p:cNvSpPr/>
            <p:nvPr/>
          </p:nvSpPr>
          <p:spPr>
            <a:xfrm>
              <a:off x="716008" y="5863798"/>
              <a:ext cx="244170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69" name="Shape 37"/>
            <p:cNvSpPr/>
            <p:nvPr/>
          </p:nvSpPr>
          <p:spPr>
            <a:xfrm>
              <a:off x="2507992" y="5863798"/>
              <a:ext cx="244171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723209" y="4731240"/>
            <a:ext cx="2036156" cy="1382824"/>
            <a:chOff x="2864351" y="4731240"/>
            <a:chExt cx="2036156" cy="1382824"/>
          </a:xfrm>
        </p:grpSpPr>
        <p:sp>
          <p:nvSpPr>
            <p:cNvPr id="71" name="Shape 57"/>
            <p:cNvSpPr/>
            <p:nvPr/>
          </p:nvSpPr>
          <p:spPr>
            <a:xfrm>
              <a:off x="3108520" y="4731241"/>
              <a:ext cx="1547816" cy="1382823"/>
            </a:xfrm>
            <a:prstGeom prst="rect">
              <a:avLst/>
            </a:pr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72" name="Shape 58"/>
            <p:cNvSpPr/>
            <p:nvPr/>
          </p:nvSpPr>
          <p:spPr>
            <a:xfrm>
              <a:off x="2864351" y="4731240"/>
              <a:ext cx="244170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F7F7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73" name="Shape 59"/>
            <p:cNvSpPr/>
            <p:nvPr/>
          </p:nvSpPr>
          <p:spPr>
            <a:xfrm>
              <a:off x="4656336" y="4731240"/>
              <a:ext cx="244171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7F7F7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74" name="Shape 60"/>
            <p:cNvSpPr/>
            <p:nvPr/>
          </p:nvSpPr>
          <p:spPr>
            <a:xfrm>
              <a:off x="2864351" y="5869894"/>
              <a:ext cx="244170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75" name="Shape 61"/>
            <p:cNvSpPr/>
            <p:nvPr/>
          </p:nvSpPr>
          <p:spPr>
            <a:xfrm>
              <a:off x="4656335" y="5869894"/>
              <a:ext cx="244171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F7F7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5011715" y="4731243"/>
            <a:ext cx="2036156" cy="1382824"/>
            <a:chOff x="2864351" y="4731240"/>
            <a:chExt cx="2036156" cy="1382824"/>
          </a:xfrm>
        </p:grpSpPr>
        <p:sp>
          <p:nvSpPr>
            <p:cNvPr id="77" name="Shape 57"/>
            <p:cNvSpPr/>
            <p:nvPr/>
          </p:nvSpPr>
          <p:spPr>
            <a:xfrm>
              <a:off x="3108520" y="4731241"/>
              <a:ext cx="1547816" cy="1382823"/>
            </a:xfrm>
            <a:prstGeom prst="rect">
              <a:avLst/>
            </a:pr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78" name="Shape 58"/>
            <p:cNvSpPr/>
            <p:nvPr/>
          </p:nvSpPr>
          <p:spPr>
            <a:xfrm>
              <a:off x="2864351" y="4731240"/>
              <a:ext cx="244170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F7F7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79" name="Shape 59"/>
            <p:cNvSpPr/>
            <p:nvPr/>
          </p:nvSpPr>
          <p:spPr>
            <a:xfrm>
              <a:off x="4656336" y="4731240"/>
              <a:ext cx="244171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7F7F7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80" name="Shape 60"/>
            <p:cNvSpPr/>
            <p:nvPr/>
          </p:nvSpPr>
          <p:spPr>
            <a:xfrm>
              <a:off x="2864351" y="5869894"/>
              <a:ext cx="244170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81" name="Shape 61"/>
            <p:cNvSpPr/>
            <p:nvPr/>
          </p:nvSpPr>
          <p:spPr>
            <a:xfrm>
              <a:off x="4656335" y="5869894"/>
              <a:ext cx="244171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F7F7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sp>
        <p:nvSpPr>
          <p:cNvPr id="82" name="Shape 28"/>
          <p:cNvSpPr/>
          <p:nvPr/>
        </p:nvSpPr>
        <p:spPr>
          <a:xfrm>
            <a:off x="1602783" y="4975729"/>
            <a:ext cx="262607" cy="3468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70" h="21547" extrusionOk="0">
                <a:moveTo>
                  <a:pt x="6131" y="0"/>
                </a:moveTo>
                <a:cubicBezTo>
                  <a:pt x="6447" y="734"/>
                  <a:pt x="6796" y="1447"/>
                  <a:pt x="7132" y="2169"/>
                </a:cubicBezTo>
                <a:cubicBezTo>
                  <a:pt x="7467" y="2890"/>
                  <a:pt x="7821" y="3601"/>
                  <a:pt x="8145" y="4329"/>
                </a:cubicBezTo>
                <a:lnTo>
                  <a:pt x="8154" y="4329"/>
                </a:lnTo>
                <a:cubicBezTo>
                  <a:pt x="8526" y="4329"/>
                  <a:pt x="8898" y="4329"/>
                  <a:pt x="9270" y="4329"/>
                </a:cubicBezTo>
                <a:cubicBezTo>
                  <a:pt x="9663" y="4329"/>
                  <a:pt x="10056" y="4329"/>
                  <a:pt x="10449" y="4329"/>
                </a:cubicBezTo>
                <a:cubicBezTo>
                  <a:pt x="11235" y="4329"/>
                  <a:pt x="12021" y="4329"/>
                  <a:pt x="12807" y="4329"/>
                </a:cubicBezTo>
                <a:cubicBezTo>
                  <a:pt x="13163" y="3616"/>
                  <a:pt x="13511" y="2900"/>
                  <a:pt x="13849" y="2182"/>
                </a:cubicBezTo>
                <a:cubicBezTo>
                  <a:pt x="14191" y="1457"/>
                  <a:pt x="14524" y="730"/>
                  <a:pt x="14848" y="0"/>
                </a:cubicBezTo>
                <a:cubicBezTo>
                  <a:pt x="13386" y="0"/>
                  <a:pt x="11924" y="0"/>
                  <a:pt x="10462" y="0"/>
                </a:cubicBezTo>
                <a:cubicBezTo>
                  <a:pt x="9018" y="0"/>
                  <a:pt x="7574" y="0"/>
                  <a:pt x="6131" y="0"/>
                </a:cubicBezTo>
                <a:close/>
                <a:moveTo>
                  <a:pt x="7958" y="5979"/>
                </a:moveTo>
                <a:cubicBezTo>
                  <a:pt x="5887" y="7962"/>
                  <a:pt x="3708" y="9655"/>
                  <a:pt x="1995" y="11958"/>
                </a:cubicBezTo>
                <a:cubicBezTo>
                  <a:pt x="1212" y="13009"/>
                  <a:pt x="423" y="14323"/>
                  <a:pt x="113" y="15792"/>
                </a:cubicBezTo>
                <a:cubicBezTo>
                  <a:pt x="-630" y="19312"/>
                  <a:pt x="2401" y="21011"/>
                  <a:pt x="6261" y="21400"/>
                </a:cubicBezTo>
                <a:cubicBezTo>
                  <a:pt x="8247" y="21600"/>
                  <a:pt x="10612" y="21554"/>
                  <a:pt x="12966" y="21503"/>
                </a:cubicBezTo>
                <a:cubicBezTo>
                  <a:pt x="17003" y="21416"/>
                  <a:pt x="20765" y="20221"/>
                  <a:pt x="20970" y="17112"/>
                </a:cubicBezTo>
                <a:cubicBezTo>
                  <a:pt x="20970" y="17019"/>
                  <a:pt x="20970" y="16926"/>
                  <a:pt x="20970" y="16833"/>
                </a:cubicBezTo>
                <a:cubicBezTo>
                  <a:pt x="20970" y="16741"/>
                  <a:pt x="20970" y="16648"/>
                  <a:pt x="20970" y="16555"/>
                </a:cubicBezTo>
                <a:cubicBezTo>
                  <a:pt x="20561" y="14074"/>
                  <a:pt x="19342" y="12221"/>
                  <a:pt x="17834" y="10593"/>
                </a:cubicBezTo>
                <a:cubicBezTo>
                  <a:pt x="16327" y="8965"/>
                  <a:pt x="14531" y="7561"/>
                  <a:pt x="12966" y="5979"/>
                </a:cubicBezTo>
                <a:cubicBezTo>
                  <a:pt x="12132" y="5979"/>
                  <a:pt x="11297" y="5979"/>
                  <a:pt x="10462" y="5979"/>
                </a:cubicBezTo>
                <a:cubicBezTo>
                  <a:pt x="9627" y="5979"/>
                  <a:pt x="8792" y="5979"/>
                  <a:pt x="7958" y="5979"/>
                </a:cubicBezTo>
                <a:close/>
                <a:moveTo>
                  <a:pt x="10051" y="9257"/>
                </a:moveTo>
                <a:lnTo>
                  <a:pt x="11032" y="9257"/>
                </a:lnTo>
                <a:lnTo>
                  <a:pt x="11032" y="10432"/>
                </a:lnTo>
                <a:cubicBezTo>
                  <a:pt x="11489" y="10444"/>
                  <a:pt x="11876" y="10496"/>
                  <a:pt x="12207" y="10570"/>
                </a:cubicBezTo>
                <a:cubicBezTo>
                  <a:pt x="12539" y="10645"/>
                  <a:pt x="12813" y="10742"/>
                  <a:pt x="13046" y="10844"/>
                </a:cubicBezTo>
                <a:lnTo>
                  <a:pt x="12648" y="11648"/>
                </a:lnTo>
                <a:cubicBezTo>
                  <a:pt x="12323" y="11504"/>
                  <a:pt x="11679" y="11215"/>
                  <a:pt x="10687" y="11215"/>
                </a:cubicBezTo>
                <a:cubicBezTo>
                  <a:pt x="9494" y="11215"/>
                  <a:pt x="9044" y="11772"/>
                  <a:pt x="9044" y="12267"/>
                </a:cubicBezTo>
                <a:cubicBezTo>
                  <a:pt x="9044" y="12882"/>
                  <a:pt x="9630" y="13202"/>
                  <a:pt x="10979" y="13648"/>
                </a:cubicBezTo>
                <a:cubicBezTo>
                  <a:pt x="12575" y="14155"/>
                  <a:pt x="13390" y="14760"/>
                  <a:pt x="13390" y="15833"/>
                </a:cubicBezTo>
                <a:cubicBezTo>
                  <a:pt x="13390" y="16798"/>
                  <a:pt x="12523" y="17702"/>
                  <a:pt x="10926" y="17895"/>
                </a:cubicBezTo>
                <a:lnTo>
                  <a:pt x="10926" y="19153"/>
                </a:lnTo>
                <a:lnTo>
                  <a:pt x="9945" y="19153"/>
                </a:lnTo>
                <a:lnTo>
                  <a:pt x="9945" y="17936"/>
                </a:lnTo>
                <a:cubicBezTo>
                  <a:pt x="9500" y="17934"/>
                  <a:pt x="9042" y="17872"/>
                  <a:pt x="8632" y="17777"/>
                </a:cubicBezTo>
                <a:cubicBezTo>
                  <a:pt x="8223" y="17682"/>
                  <a:pt x="7858" y="17551"/>
                  <a:pt x="7587" y="17400"/>
                </a:cubicBezTo>
                <a:lnTo>
                  <a:pt x="7958" y="16596"/>
                </a:lnTo>
                <a:cubicBezTo>
                  <a:pt x="8500" y="16874"/>
                  <a:pt x="9316" y="17112"/>
                  <a:pt x="10184" y="17112"/>
                </a:cubicBezTo>
                <a:cubicBezTo>
                  <a:pt x="11284" y="17112"/>
                  <a:pt x="12039" y="16624"/>
                  <a:pt x="12039" y="15937"/>
                </a:cubicBezTo>
                <a:cubicBezTo>
                  <a:pt x="12039" y="15273"/>
                  <a:pt x="11437" y="14855"/>
                  <a:pt x="10290" y="14493"/>
                </a:cubicBezTo>
                <a:cubicBezTo>
                  <a:pt x="8709" y="14011"/>
                  <a:pt x="7719" y="13460"/>
                  <a:pt x="7719" y="12411"/>
                </a:cubicBezTo>
                <a:cubicBezTo>
                  <a:pt x="7719" y="11410"/>
                  <a:pt x="8641" y="10654"/>
                  <a:pt x="10051" y="10473"/>
                </a:cubicBezTo>
                <a:lnTo>
                  <a:pt x="10051" y="9257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endParaRPr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83" name="Shape 30"/>
          <p:cNvSpPr/>
          <p:nvPr/>
        </p:nvSpPr>
        <p:spPr>
          <a:xfrm>
            <a:off x="1062464" y="5620800"/>
            <a:ext cx="1357646" cy="242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lang="ko-KR" altLang="en-US" sz="1800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개발환경구축</a:t>
            </a:r>
            <a:endParaRPr sz="18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84" name="Shape 52"/>
          <p:cNvSpPr/>
          <p:nvPr/>
        </p:nvSpPr>
        <p:spPr>
          <a:xfrm>
            <a:off x="5915255" y="5012189"/>
            <a:ext cx="229076" cy="281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31" y="0"/>
                </a:moveTo>
                <a:cubicBezTo>
                  <a:pt x="372" y="0"/>
                  <a:pt x="0" y="302"/>
                  <a:pt x="0" y="675"/>
                </a:cubicBezTo>
                <a:cubicBezTo>
                  <a:pt x="0" y="1048"/>
                  <a:pt x="372" y="1350"/>
                  <a:pt x="831" y="1350"/>
                </a:cubicBezTo>
                <a:lnTo>
                  <a:pt x="20769" y="1350"/>
                </a:lnTo>
                <a:cubicBezTo>
                  <a:pt x="21228" y="1350"/>
                  <a:pt x="21600" y="1048"/>
                  <a:pt x="21600" y="675"/>
                </a:cubicBezTo>
                <a:cubicBezTo>
                  <a:pt x="21600" y="302"/>
                  <a:pt x="21228" y="0"/>
                  <a:pt x="20769" y="0"/>
                </a:cubicBezTo>
                <a:lnTo>
                  <a:pt x="831" y="0"/>
                </a:lnTo>
                <a:close/>
                <a:moveTo>
                  <a:pt x="831" y="2025"/>
                </a:moveTo>
                <a:lnTo>
                  <a:pt x="831" y="15525"/>
                </a:lnTo>
                <a:cubicBezTo>
                  <a:pt x="831" y="15525"/>
                  <a:pt x="20769" y="15525"/>
                  <a:pt x="20769" y="15525"/>
                </a:cubicBezTo>
                <a:lnTo>
                  <a:pt x="20769" y="2025"/>
                </a:lnTo>
                <a:lnTo>
                  <a:pt x="831" y="2025"/>
                </a:lnTo>
                <a:close/>
                <a:moveTo>
                  <a:pt x="15785" y="4050"/>
                </a:moveTo>
                <a:lnTo>
                  <a:pt x="18277" y="4050"/>
                </a:lnTo>
                <a:cubicBezTo>
                  <a:pt x="18277" y="4050"/>
                  <a:pt x="18277" y="13500"/>
                  <a:pt x="18277" y="13500"/>
                </a:cubicBezTo>
                <a:lnTo>
                  <a:pt x="15785" y="13500"/>
                </a:lnTo>
                <a:lnTo>
                  <a:pt x="15785" y="4050"/>
                </a:lnTo>
                <a:close/>
                <a:moveTo>
                  <a:pt x="7477" y="6750"/>
                </a:moveTo>
                <a:lnTo>
                  <a:pt x="9969" y="6750"/>
                </a:lnTo>
                <a:cubicBezTo>
                  <a:pt x="9969" y="6750"/>
                  <a:pt x="9969" y="13500"/>
                  <a:pt x="9969" y="13500"/>
                </a:cubicBezTo>
                <a:lnTo>
                  <a:pt x="7477" y="13500"/>
                </a:lnTo>
                <a:lnTo>
                  <a:pt x="7477" y="6750"/>
                </a:lnTo>
                <a:close/>
                <a:moveTo>
                  <a:pt x="11631" y="8775"/>
                </a:moveTo>
                <a:lnTo>
                  <a:pt x="14123" y="8775"/>
                </a:lnTo>
                <a:cubicBezTo>
                  <a:pt x="14123" y="8775"/>
                  <a:pt x="14123" y="13500"/>
                  <a:pt x="14123" y="13500"/>
                </a:cubicBezTo>
                <a:lnTo>
                  <a:pt x="11631" y="13500"/>
                </a:lnTo>
                <a:lnTo>
                  <a:pt x="11631" y="8775"/>
                </a:lnTo>
                <a:close/>
                <a:moveTo>
                  <a:pt x="3323" y="10800"/>
                </a:moveTo>
                <a:lnTo>
                  <a:pt x="5815" y="10800"/>
                </a:lnTo>
                <a:cubicBezTo>
                  <a:pt x="5815" y="10800"/>
                  <a:pt x="5815" y="13500"/>
                  <a:pt x="5815" y="13500"/>
                </a:cubicBezTo>
                <a:lnTo>
                  <a:pt x="3323" y="13500"/>
                </a:lnTo>
                <a:lnTo>
                  <a:pt x="3323" y="10800"/>
                </a:lnTo>
                <a:close/>
                <a:moveTo>
                  <a:pt x="3323" y="16200"/>
                </a:moveTo>
                <a:lnTo>
                  <a:pt x="1662" y="21600"/>
                </a:lnTo>
                <a:lnTo>
                  <a:pt x="3323" y="21600"/>
                </a:lnTo>
                <a:lnTo>
                  <a:pt x="4985" y="16200"/>
                </a:lnTo>
                <a:cubicBezTo>
                  <a:pt x="4985" y="16200"/>
                  <a:pt x="3323" y="16200"/>
                  <a:pt x="3323" y="16200"/>
                </a:cubicBezTo>
                <a:close/>
                <a:moveTo>
                  <a:pt x="9969" y="16200"/>
                </a:moveTo>
                <a:lnTo>
                  <a:pt x="9969" y="21600"/>
                </a:lnTo>
                <a:lnTo>
                  <a:pt x="11615" y="21600"/>
                </a:lnTo>
                <a:cubicBezTo>
                  <a:pt x="11615" y="21600"/>
                  <a:pt x="11631" y="16200"/>
                  <a:pt x="11631" y="16200"/>
                </a:cubicBezTo>
                <a:lnTo>
                  <a:pt x="9969" y="16200"/>
                </a:lnTo>
                <a:close/>
                <a:moveTo>
                  <a:pt x="16615" y="16200"/>
                </a:moveTo>
                <a:lnTo>
                  <a:pt x="18277" y="21600"/>
                </a:lnTo>
                <a:lnTo>
                  <a:pt x="19938" y="21600"/>
                </a:lnTo>
                <a:cubicBezTo>
                  <a:pt x="19938" y="21600"/>
                  <a:pt x="18277" y="16200"/>
                  <a:pt x="18277" y="16200"/>
                </a:cubicBezTo>
                <a:lnTo>
                  <a:pt x="16615" y="1620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85" name="Shape 54"/>
          <p:cNvSpPr/>
          <p:nvPr/>
        </p:nvSpPr>
        <p:spPr>
          <a:xfrm>
            <a:off x="5346400" y="5603450"/>
            <a:ext cx="1354338" cy="2418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lang="ko-KR" altLang="en-US" sz="1800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변경</a:t>
            </a:r>
            <a:r>
              <a:rPr lang="en-US" altLang="ko-KR" sz="1800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/</a:t>
            </a:r>
            <a:r>
              <a:rPr lang="ko-KR" altLang="en-US" sz="1800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배포</a:t>
            </a:r>
            <a:endParaRPr sz="18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2885955" y="4731242"/>
            <a:ext cx="2036156" cy="1382824"/>
            <a:chOff x="7146632" y="4731240"/>
            <a:chExt cx="2036156" cy="1382824"/>
          </a:xfrm>
        </p:grpSpPr>
        <p:sp>
          <p:nvSpPr>
            <p:cNvPr id="87" name="Shape 57"/>
            <p:cNvSpPr/>
            <p:nvPr/>
          </p:nvSpPr>
          <p:spPr>
            <a:xfrm>
              <a:off x="7390801" y="4731241"/>
              <a:ext cx="1547816" cy="1382823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88" name="Shape 58"/>
            <p:cNvSpPr/>
            <p:nvPr/>
          </p:nvSpPr>
          <p:spPr>
            <a:xfrm>
              <a:off x="7146632" y="4731240"/>
              <a:ext cx="244170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89" name="Shape 59"/>
            <p:cNvSpPr/>
            <p:nvPr/>
          </p:nvSpPr>
          <p:spPr>
            <a:xfrm>
              <a:off x="8938617" y="4731240"/>
              <a:ext cx="244171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90" name="Shape 60"/>
            <p:cNvSpPr/>
            <p:nvPr/>
          </p:nvSpPr>
          <p:spPr>
            <a:xfrm>
              <a:off x="7146632" y="5869894"/>
              <a:ext cx="244170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91" name="Shape 61"/>
            <p:cNvSpPr/>
            <p:nvPr/>
          </p:nvSpPr>
          <p:spPr>
            <a:xfrm>
              <a:off x="8938616" y="5869894"/>
              <a:ext cx="244171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sp>
        <p:nvSpPr>
          <p:cNvPr id="92" name="Shape 64"/>
          <p:cNvSpPr/>
          <p:nvPr/>
        </p:nvSpPr>
        <p:spPr>
          <a:xfrm>
            <a:off x="8004515" y="5012189"/>
            <a:ext cx="320390" cy="248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45" extrusionOk="0">
                <a:moveTo>
                  <a:pt x="3348" y="2"/>
                </a:moveTo>
                <a:cubicBezTo>
                  <a:pt x="1989" y="2"/>
                  <a:pt x="0" y="1403"/>
                  <a:pt x="0" y="2554"/>
                </a:cubicBezTo>
                <a:cubicBezTo>
                  <a:pt x="0" y="4074"/>
                  <a:pt x="0" y="9708"/>
                  <a:pt x="0" y="11941"/>
                </a:cubicBezTo>
                <a:lnTo>
                  <a:pt x="787" y="9825"/>
                </a:lnTo>
                <a:cubicBezTo>
                  <a:pt x="1450" y="8140"/>
                  <a:pt x="3062" y="7455"/>
                  <a:pt x="4387" y="8299"/>
                </a:cubicBezTo>
                <a:lnTo>
                  <a:pt x="10982" y="12492"/>
                </a:lnTo>
                <a:cubicBezTo>
                  <a:pt x="12306" y="13336"/>
                  <a:pt x="12845" y="15385"/>
                  <a:pt x="12182" y="17070"/>
                </a:cubicBezTo>
                <a:cubicBezTo>
                  <a:pt x="12182" y="17070"/>
                  <a:pt x="10810" y="20494"/>
                  <a:pt x="10810" y="20494"/>
                </a:cubicBezTo>
                <a:cubicBezTo>
                  <a:pt x="11174" y="21294"/>
                  <a:pt x="11975" y="21582"/>
                  <a:pt x="12615" y="21135"/>
                </a:cubicBezTo>
                <a:cubicBezTo>
                  <a:pt x="13068" y="20819"/>
                  <a:pt x="13116" y="19783"/>
                  <a:pt x="12988" y="18904"/>
                </a:cubicBezTo>
                <a:lnTo>
                  <a:pt x="13281" y="18750"/>
                </a:lnTo>
                <a:cubicBezTo>
                  <a:pt x="13637" y="19575"/>
                  <a:pt x="14457" y="19883"/>
                  <a:pt x="15106" y="19429"/>
                </a:cubicBezTo>
                <a:cubicBezTo>
                  <a:pt x="15579" y="19099"/>
                  <a:pt x="15717" y="17972"/>
                  <a:pt x="15620" y="17070"/>
                </a:cubicBezTo>
                <a:lnTo>
                  <a:pt x="15882" y="16890"/>
                </a:lnTo>
                <a:cubicBezTo>
                  <a:pt x="16417" y="17509"/>
                  <a:pt x="17213" y="18017"/>
                  <a:pt x="17687" y="17685"/>
                </a:cubicBezTo>
                <a:cubicBezTo>
                  <a:pt x="18337" y="17232"/>
                  <a:pt x="18458" y="16177"/>
                  <a:pt x="18101" y="15351"/>
                </a:cubicBezTo>
                <a:lnTo>
                  <a:pt x="14037" y="6157"/>
                </a:lnTo>
                <a:lnTo>
                  <a:pt x="12030" y="8530"/>
                </a:lnTo>
                <a:cubicBezTo>
                  <a:pt x="12030" y="8530"/>
                  <a:pt x="8903" y="8772"/>
                  <a:pt x="8390" y="8119"/>
                </a:cubicBezTo>
                <a:cubicBezTo>
                  <a:pt x="7855" y="7440"/>
                  <a:pt x="8047" y="3387"/>
                  <a:pt x="8047" y="3387"/>
                </a:cubicBezTo>
                <a:lnTo>
                  <a:pt x="10729" y="2"/>
                </a:lnTo>
                <a:cubicBezTo>
                  <a:pt x="10729" y="2"/>
                  <a:pt x="6106" y="2"/>
                  <a:pt x="3348" y="2"/>
                </a:cubicBezTo>
                <a:close/>
                <a:moveTo>
                  <a:pt x="12877" y="15"/>
                </a:moveTo>
                <a:lnTo>
                  <a:pt x="10195" y="3426"/>
                </a:lnTo>
                <a:lnTo>
                  <a:pt x="9529" y="4285"/>
                </a:lnTo>
                <a:cubicBezTo>
                  <a:pt x="9529" y="4285"/>
                  <a:pt x="9332" y="5791"/>
                  <a:pt x="9852" y="6452"/>
                </a:cubicBezTo>
                <a:cubicBezTo>
                  <a:pt x="10337" y="7069"/>
                  <a:pt x="11536" y="6837"/>
                  <a:pt x="11536" y="6837"/>
                </a:cubicBezTo>
                <a:lnTo>
                  <a:pt x="14874" y="3426"/>
                </a:lnTo>
                <a:lnTo>
                  <a:pt x="19583" y="14518"/>
                </a:lnTo>
                <a:cubicBezTo>
                  <a:pt x="19583" y="14518"/>
                  <a:pt x="21600" y="14512"/>
                  <a:pt x="21600" y="13659"/>
                </a:cubicBezTo>
                <a:cubicBezTo>
                  <a:pt x="21599" y="8488"/>
                  <a:pt x="21600" y="5991"/>
                  <a:pt x="21600" y="4285"/>
                </a:cubicBezTo>
                <a:cubicBezTo>
                  <a:pt x="21600" y="4285"/>
                  <a:pt x="20806" y="2570"/>
                  <a:pt x="20511" y="2195"/>
                </a:cubicBezTo>
                <a:cubicBezTo>
                  <a:pt x="20237" y="1847"/>
                  <a:pt x="19177" y="41"/>
                  <a:pt x="17556" y="15"/>
                </a:cubicBezTo>
                <a:cubicBezTo>
                  <a:pt x="15583" y="-18"/>
                  <a:pt x="12877" y="15"/>
                  <a:pt x="12877" y="15"/>
                </a:cubicBezTo>
                <a:close/>
                <a:moveTo>
                  <a:pt x="2854" y="9581"/>
                </a:moveTo>
                <a:cubicBezTo>
                  <a:pt x="2609" y="9684"/>
                  <a:pt x="2403" y="9906"/>
                  <a:pt x="2279" y="10222"/>
                </a:cubicBezTo>
                <a:lnTo>
                  <a:pt x="776" y="14031"/>
                </a:lnTo>
                <a:cubicBezTo>
                  <a:pt x="528" y="14662"/>
                  <a:pt x="723" y="15433"/>
                  <a:pt x="1220" y="15749"/>
                </a:cubicBezTo>
                <a:cubicBezTo>
                  <a:pt x="1717" y="16065"/>
                  <a:pt x="2323" y="15804"/>
                  <a:pt x="2571" y="15172"/>
                </a:cubicBezTo>
                <a:cubicBezTo>
                  <a:pt x="2571" y="15172"/>
                  <a:pt x="4074" y="11363"/>
                  <a:pt x="4074" y="11363"/>
                </a:cubicBezTo>
                <a:cubicBezTo>
                  <a:pt x="4323" y="10732"/>
                  <a:pt x="4117" y="9962"/>
                  <a:pt x="3620" y="9645"/>
                </a:cubicBezTo>
                <a:cubicBezTo>
                  <a:pt x="3372" y="9487"/>
                  <a:pt x="3098" y="9478"/>
                  <a:pt x="2854" y="9581"/>
                </a:cubicBezTo>
                <a:close/>
                <a:moveTo>
                  <a:pt x="5254" y="11107"/>
                </a:moveTo>
                <a:cubicBezTo>
                  <a:pt x="5009" y="11210"/>
                  <a:pt x="4793" y="11432"/>
                  <a:pt x="4669" y="11748"/>
                </a:cubicBezTo>
                <a:lnTo>
                  <a:pt x="3176" y="15557"/>
                </a:lnTo>
                <a:cubicBezTo>
                  <a:pt x="2928" y="16188"/>
                  <a:pt x="3123" y="16958"/>
                  <a:pt x="3620" y="17275"/>
                </a:cubicBezTo>
                <a:cubicBezTo>
                  <a:pt x="4117" y="17591"/>
                  <a:pt x="4723" y="17330"/>
                  <a:pt x="4971" y="16698"/>
                </a:cubicBezTo>
                <a:cubicBezTo>
                  <a:pt x="4971" y="16698"/>
                  <a:pt x="6474" y="12889"/>
                  <a:pt x="6474" y="12889"/>
                </a:cubicBezTo>
                <a:cubicBezTo>
                  <a:pt x="6723" y="12258"/>
                  <a:pt x="6517" y="11488"/>
                  <a:pt x="6020" y="11171"/>
                </a:cubicBezTo>
                <a:cubicBezTo>
                  <a:pt x="5772" y="11013"/>
                  <a:pt x="5498" y="11004"/>
                  <a:pt x="5254" y="11107"/>
                </a:cubicBezTo>
                <a:close/>
                <a:moveTo>
                  <a:pt x="7654" y="12633"/>
                </a:moveTo>
                <a:cubicBezTo>
                  <a:pt x="7410" y="12736"/>
                  <a:pt x="7193" y="12958"/>
                  <a:pt x="7069" y="13274"/>
                </a:cubicBezTo>
                <a:lnTo>
                  <a:pt x="5566" y="17083"/>
                </a:lnTo>
                <a:cubicBezTo>
                  <a:pt x="5318" y="17714"/>
                  <a:pt x="5523" y="18485"/>
                  <a:pt x="6020" y="18801"/>
                </a:cubicBezTo>
                <a:cubicBezTo>
                  <a:pt x="6517" y="19117"/>
                  <a:pt x="7123" y="18855"/>
                  <a:pt x="7371" y="18224"/>
                </a:cubicBezTo>
                <a:cubicBezTo>
                  <a:pt x="7371" y="18224"/>
                  <a:pt x="8874" y="14415"/>
                  <a:pt x="8874" y="14415"/>
                </a:cubicBezTo>
                <a:cubicBezTo>
                  <a:pt x="9123" y="13784"/>
                  <a:pt x="8917" y="13014"/>
                  <a:pt x="8420" y="12697"/>
                </a:cubicBezTo>
                <a:cubicBezTo>
                  <a:pt x="8172" y="12539"/>
                  <a:pt x="7898" y="12530"/>
                  <a:pt x="7654" y="12633"/>
                </a:cubicBezTo>
                <a:close/>
                <a:moveTo>
                  <a:pt x="10054" y="14159"/>
                </a:moveTo>
                <a:cubicBezTo>
                  <a:pt x="9809" y="14262"/>
                  <a:pt x="9593" y="14484"/>
                  <a:pt x="9469" y="14800"/>
                </a:cubicBezTo>
                <a:lnTo>
                  <a:pt x="7966" y="18609"/>
                </a:lnTo>
                <a:cubicBezTo>
                  <a:pt x="7718" y="19240"/>
                  <a:pt x="7923" y="20010"/>
                  <a:pt x="8420" y="20327"/>
                </a:cubicBezTo>
                <a:cubicBezTo>
                  <a:pt x="8917" y="20643"/>
                  <a:pt x="9523" y="20395"/>
                  <a:pt x="9771" y="19763"/>
                </a:cubicBezTo>
                <a:lnTo>
                  <a:pt x="11274" y="15941"/>
                </a:lnTo>
                <a:cubicBezTo>
                  <a:pt x="11523" y="15310"/>
                  <a:pt x="11317" y="14539"/>
                  <a:pt x="10820" y="14223"/>
                </a:cubicBezTo>
                <a:cubicBezTo>
                  <a:pt x="10572" y="14065"/>
                  <a:pt x="10298" y="14056"/>
                  <a:pt x="10054" y="14159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93" name="Shape 66"/>
          <p:cNvSpPr/>
          <p:nvPr/>
        </p:nvSpPr>
        <p:spPr>
          <a:xfrm>
            <a:off x="7487541" y="5619318"/>
            <a:ext cx="1354338" cy="2418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lang="ko-KR" altLang="en-US" sz="1800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운</a:t>
            </a:r>
            <a:r>
              <a:rPr lang="ko-KR" altLang="en-US" sz="1800" dirty="0">
                <a:latin typeface="Rix고딕 B" panose="02020603020101020101" pitchFamily="18" charset="-127"/>
                <a:ea typeface="Rix고딕 B" panose="02020603020101020101" pitchFamily="18" charset="-127"/>
              </a:rPr>
              <a:t>영</a:t>
            </a:r>
            <a:endParaRPr sz="18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94" name="Shape 42"/>
          <p:cNvSpPr/>
          <p:nvPr/>
        </p:nvSpPr>
        <p:spPr>
          <a:xfrm>
            <a:off x="3205260" y="5624812"/>
            <a:ext cx="1354338" cy="2418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lang="ko-KR" altLang="en-US" sz="1800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개발</a:t>
            </a:r>
            <a:endParaRPr sz="18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95" name="Shape 23"/>
          <p:cNvSpPr/>
          <p:nvPr/>
        </p:nvSpPr>
        <p:spPr>
          <a:xfrm>
            <a:off x="3755167" y="5028073"/>
            <a:ext cx="297732" cy="266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41" h="21600" extrusionOk="0">
                <a:moveTo>
                  <a:pt x="5589" y="0"/>
                </a:moveTo>
                <a:lnTo>
                  <a:pt x="0" y="5735"/>
                </a:lnTo>
                <a:lnTo>
                  <a:pt x="0" y="21600"/>
                </a:lnTo>
                <a:lnTo>
                  <a:pt x="16009" y="21600"/>
                </a:lnTo>
                <a:lnTo>
                  <a:pt x="16009" y="10900"/>
                </a:lnTo>
                <a:lnTo>
                  <a:pt x="14676" y="12271"/>
                </a:lnTo>
                <a:lnTo>
                  <a:pt x="14676" y="20230"/>
                </a:lnTo>
                <a:lnTo>
                  <a:pt x="1333" y="20230"/>
                </a:lnTo>
                <a:lnTo>
                  <a:pt x="1333" y="6388"/>
                </a:lnTo>
                <a:lnTo>
                  <a:pt x="6256" y="6388"/>
                </a:lnTo>
                <a:lnTo>
                  <a:pt x="6256" y="1370"/>
                </a:lnTo>
                <a:lnTo>
                  <a:pt x="14676" y="1370"/>
                </a:lnTo>
                <a:lnTo>
                  <a:pt x="14676" y="4111"/>
                </a:lnTo>
                <a:cubicBezTo>
                  <a:pt x="14676" y="4111"/>
                  <a:pt x="16009" y="2741"/>
                  <a:pt x="16009" y="2741"/>
                </a:cubicBezTo>
                <a:lnTo>
                  <a:pt x="16009" y="0"/>
                </a:lnTo>
                <a:lnTo>
                  <a:pt x="5589" y="0"/>
                </a:lnTo>
                <a:close/>
                <a:moveTo>
                  <a:pt x="19752" y="1708"/>
                </a:moveTo>
                <a:cubicBezTo>
                  <a:pt x="18886" y="1553"/>
                  <a:pt x="18019" y="2129"/>
                  <a:pt x="18019" y="2129"/>
                </a:cubicBezTo>
                <a:lnTo>
                  <a:pt x="15958" y="4259"/>
                </a:lnTo>
                <a:lnTo>
                  <a:pt x="6164" y="14316"/>
                </a:lnTo>
                <a:lnTo>
                  <a:pt x="6164" y="14326"/>
                </a:lnTo>
                <a:cubicBezTo>
                  <a:pt x="6164" y="14326"/>
                  <a:pt x="4618" y="18559"/>
                  <a:pt x="4595" y="18532"/>
                </a:cubicBezTo>
                <a:cubicBezTo>
                  <a:pt x="4593" y="18530"/>
                  <a:pt x="4615" y="18564"/>
                  <a:pt x="4615" y="18564"/>
                </a:cubicBezTo>
                <a:lnTo>
                  <a:pt x="5835" y="18047"/>
                </a:lnTo>
                <a:cubicBezTo>
                  <a:pt x="7057" y="17588"/>
                  <a:pt x="8738" y="16972"/>
                  <a:pt x="8738" y="16972"/>
                </a:cubicBezTo>
                <a:lnTo>
                  <a:pt x="18532" y="6905"/>
                </a:lnTo>
                <a:lnTo>
                  <a:pt x="20593" y="4786"/>
                </a:lnTo>
                <a:cubicBezTo>
                  <a:pt x="20593" y="4786"/>
                  <a:pt x="21600" y="3196"/>
                  <a:pt x="20593" y="2161"/>
                </a:cubicBezTo>
                <a:cubicBezTo>
                  <a:pt x="20338" y="1898"/>
                  <a:pt x="20041" y="1759"/>
                  <a:pt x="19752" y="1708"/>
                </a:cubicBezTo>
                <a:close/>
                <a:moveTo>
                  <a:pt x="4943" y="2604"/>
                </a:moveTo>
                <a:lnTo>
                  <a:pt x="4943" y="5039"/>
                </a:lnTo>
                <a:cubicBezTo>
                  <a:pt x="4943" y="5039"/>
                  <a:pt x="2564" y="5039"/>
                  <a:pt x="2564" y="5039"/>
                </a:cubicBezTo>
                <a:lnTo>
                  <a:pt x="4943" y="2604"/>
                </a:lnTo>
                <a:close/>
                <a:moveTo>
                  <a:pt x="18019" y="3194"/>
                </a:moveTo>
                <a:cubicBezTo>
                  <a:pt x="18019" y="3194"/>
                  <a:pt x="19568" y="4786"/>
                  <a:pt x="19568" y="4786"/>
                </a:cubicBezTo>
                <a:lnTo>
                  <a:pt x="18019" y="6367"/>
                </a:lnTo>
                <a:lnTo>
                  <a:pt x="16471" y="4786"/>
                </a:lnTo>
                <a:lnTo>
                  <a:pt x="18019" y="3194"/>
                </a:lnTo>
                <a:close/>
                <a:moveTo>
                  <a:pt x="8256" y="14273"/>
                </a:moveTo>
                <a:cubicBezTo>
                  <a:pt x="8521" y="14273"/>
                  <a:pt x="8728" y="14305"/>
                  <a:pt x="8728" y="14305"/>
                </a:cubicBezTo>
                <a:cubicBezTo>
                  <a:pt x="8728" y="14305"/>
                  <a:pt x="8799" y="14556"/>
                  <a:pt x="8799" y="14864"/>
                </a:cubicBezTo>
                <a:cubicBezTo>
                  <a:pt x="8800" y="15417"/>
                  <a:pt x="8738" y="15907"/>
                  <a:pt x="8738" y="15907"/>
                </a:cubicBezTo>
                <a:cubicBezTo>
                  <a:pt x="8738" y="15907"/>
                  <a:pt x="6656" y="17016"/>
                  <a:pt x="6656" y="16983"/>
                </a:cubicBezTo>
                <a:cubicBezTo>
                  <a:pt x="6656" y="16469"/>
                  <a:pt x="6143" y="16445"/>
                  <a:pt x="6143" y="16445"/>
                </a:cubicBezTo>
                <a:lnTo>
                  <a:pt x="7189" y="14326"/>
                </a:lnTo>
                <a:cubicBezTo>
                  <a:pt x="7191" y="14326"/>
                  <a:pt x="7732" y="14274"/>
                  <a:pt x="8256" y="14273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endParaRPr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grpSp>
        <p:nvGrpSpPr>
          <p:cNvPr id="96" name="그룹 95"/>
          <p:cNvGrpSpPr/>
          <p:nvPr/>
        </p:nvGrpSpPr>
        <p:grpSpPr>
          <a:xfrm flipH="1">
            <a:off x="422511" y="1427092"/>
            <a:ext cx="4710509" cy="2241968"/>
            <a:chOff x="121730" y="2240279"/>
            <a:chExt cx="4807046" cy="2241968"/>
          </a:xfrm>
        </p:grpSpPr>
        <p:grpSp>
          <p:nvGrpSpPr>
            <p:cNvPr id="97" name="그룹 28"/>
            <p:cNvGrpSpPr/>
            <p:nvPr/>
          </p:nvGrpSpPr>
          <p:grpSpPr>
            <a:xfrm>
              <a:off x="121730" y="2286002"/>
              <a:ext cx="4698620" cy="2068195"/>
              <a:chOff x="5091260" y="2123155"/>
              <a:chExt cx="2246089" cy="2068195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5091260" y="2867911"/>
                <a:ext cx="216034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>
                  <a:bevelT w="1270"/>
                </a:sp3d>
              </a:bodyPr>
              <a:lstStyle/>
              <a:p>
                <a:pPr marL="0" lvl="1" fontAlgn="base" latinLnBrk="0">
                  <a:spcBef>
                    <a:spcPct val="0"/>
                  </a:spcBef>
                  <a:spcAft>
                    <a:spcPts val="300"/>
                  </a:spcAft>
                </a:pPr>
                <a:r>
                  <a:rPr kumimoji="1" lang="en-US" altLang="ko-KR" sz="1400" dirty="0" smtClean="0">
                    <a:solidFill>
                      <a:srgbClr val="C00000"/>
                    </a:solidFill>
                    <a:latin typeface="Noto Sans" charset="0"/>
                    <a:ea typeface="Noto Sans" charset="0"/>
                    <a:cs typeface="Noto Sans" charset="0"/>
                  </a:rPr>
                  <a:t>Appl.</a:t>
                </a:r>
                <a:r>
                  <a:rPr kumimoji="1" lang="ko-KR" altLang="en-US" sz="1400" dirty="0" smtClean="0">
                    <a:solidFill>
                      <a:srgbClr val="C00000"/>
                    </a:solidFill>
                    <a:latin typeface="Noto Sans" charset="0"/>
                    <a:ea typeface="Noto Sans" charset="0"/>
                    <a:cs typeface="Noto Sans" charset="0"/>
                  </a:rPr>
                  <a:t>이 원하는 자원이 즉시 제공 가능한가</a:t>
                </a:r>
                <a:r>
                  <a:rPr kumimoji="1" lang="en-US" altLang="ko-KR" sz="1400" dirty="0" smtClean="0">
                    <a:solidFill>
                      <a:srgbClr val="C00000"/>
                    </a:solidFill>
                    <a:latin typeface="Noto Sans" charset="0"/>
                    <a:ea typeface="Noto Sans" charset="0"/>
                    <a:cs typeface="Noto Sans" charset="0"/>
                  </a:rPr>
                  <a:t>?</a:t>
                </a:r>
              </a:p>
              <a:p>
                <a:pPr marL="0" lvl="1" fontAlgn="base" latinLnBrk="0">
                  <a:spcBef>
                    <a:spcPct val="0"/>
                  </a:spcBef>
                  <a:spcAft>
                    <a:spcPts val="300"/>
                  </a:spcAft>
                </a:pPr>
                <a:endParaRPr kumimoji="1" lang="en-US" altLang="ko-KR" sz="1400" dirty="0" smtClean="0">
                  <a:solidFill>
                    <a:srgbClr val="C00000"/>
                  </a:solidFill>
                  <a:latin typeface="Noto Sans" charset="0"/>
                  <a:ea typeface="Noto Sans" charset="0"/>
                  <a:cs typeface="Noto Sans" charset="0"/>
                </a:endParaRPr>
              </a:p>
              <a:p>
                <a:pPr marL="0" lvl="1" fontAlgn="base" latinLnBrk="0">
                  <a:spcBef>
                    <a:spcPct val="0"/>
                  </a:spcBef>
                  <a:spcAft>
                    <a:spcPts val="300"/>
                  </a:spcAft>
                </a:pPr>
                <a:r>
                  <a:rPr kumimoji="1" lang="ko-KR" altLang="en-US" sz="1400" dirty="0" smtClean="0">
                    <a:solidFill>
                      <a:srgbClr val="C00000"/>
                    </a:solidFill>
                    <a:latin typeface="Noto Sans" charset="0"/>
                    <a:ea typeface="Noto Sans" charset="0"/>
                    <a:cs typeface="Noto Sans" charset="0"/>
                  </a:rPr>
                  <a:t>자원 추가 시 서비스 영향도는 없는가</a:t>
                </a:r>
                <a:r>
                  <a:rPr kumimoji="1" lang="en-US" altLang="ko-KR" sz="1400" dirty="0" smtClean="0">
                    <a:solidFill>
                      <a:srgbClr val="C00000"/>
                    </a:solidFill>
                    <a:latin typeface="Noto Sans" charset="0"/>
                    <a:ea typeface="Noto Sans" charset="0"/>
                    <a:cs typeface="Noto Sans" charset="0"/>
                  </a:rPr>
                  <a:t>?</a:t>
                </a:r>
              </a:p>
              <a:p>
                <a:pPr marL="0" lvl="1" fontAlgn="base" latinLnBrk="0">
                  <a:spcBef>
                    <a:spcPct val="0"/>
                  </a:spcBef>
                  <a:spcAft>
                    <a:spcPts val="300"/>
                  </a:spcAft>
                </a:pPr>
                <a:endParaRPr kumimoji="1" lang="en-US" altLang="ko-KR" sz="1400" dirty="0" smtClean="0">
                  <a:solidFill>
                    <a:srgbClr val="C00000"/>
                  </a:solidFill>
                  <a:latin typeface="Noto Sans" charset="0"/>
                  <a:ea typeface="Noto Sans" charset="0"/>
                  <a:cs typeface="Noto Sans" charset="0"/>
                </a:endParaRPr>
              </a:p>
              <a:p>
                <a:pPr marL="0" lvl="1" fontAlgn="base" latinLnBrk="0">
                  <a:spcBef>
                    <a:spcPct val="0"/>
                  </a:spcBef>
                  <a:spcAft>
                    <a:spcPts val="300"/>
                  </a:spcAft>
                </a:pPr>
                <a:r>
                  <a:rPr kumimoji="1" lang="ko-KR" altLang="en-US" sz="1400" dirty="0" smtClean="0">
                    <a:solidFill>
                      <a:srgbClr val="C00000"/>
                    </a:solidFill>
                    <a:latin typeface="Noto Sans" charset="0"/>
                    <a:ea typeface="Noto Sans" charset="0"/>
                    <a:cs typeface="Noto Sans" charset="0"/>
                  </a:rPr>
                  <a:t>필요한 서비스만 이중화</a:t>
                </a:r>
                <a:r>
                  <a:rPr kumimoji="1" lang="en-US" altLang="ko-KR" sz="1400" dirty="0" smtClean="0">
                    <a:solidFill>
                      <a:srgbClr val="C00000"/>
                    </a:solidFill>
                    <a:latin typeface="Noto Sans" charset="0"/>
                    <a:ea typeface="Noto Sans" charset="0"/>
                    <a:cs typeface="Noto Sans" charset="0"/>
                  </a:rPr>
                  <a:t>/</a:t>
                </a:r>
                <a:r>
                  <a:rPr kumimoji="1" lang="ko-KR" altLang="en-US" sz="1400" dirty="0" smtClean="0">
                    <a:solidFill>
                      <a:srgbClr val="C00000"/>
                    </a:solidFill>
                    <a:latin typeface="Noto Sans" charset="0"/>
                    <a:ea typeface="Noto Sans" charset="0"/>
                    <a:cs typeface="Noto Sans" charset="0"/>
                  </a:rPr>
                  <a:t>삼중화 할 수 있는가</a:t>
                </a:r>
                <a:r>
                  <a:rPr kumimoji="1" lang="en-US" altLang="ko-KR" sz="1400" dirty="0" smtClean="0">
                    <a:solidFill>
                      <a:srgbClr val="C00000"/>
                    </a:solidFill>
                    <a:latin typeface="Noto Sans" charset="0"/>
                    <a:ea typeface="Noto Sans" charset="0"/>
                    <a:cs typeface="Noto Sans" charset="0"/>
                  </a:rPr>
                  <a:t>?</a:t>
                </a:r>
              </a:p>
            </p:txBody>
          </p:sp>
          <p:sp>
            <p:nvSpPr>
              <p:cNvPr id="102" name="양쪽 모서리가 둥근 사각형 101"/>
              <p:cNvSpPr/>
              <p:nvPr/>
            </p:nvSpPr>
            <p:spPr>
              <a:xfrm rot="16200000">
                <a:off x="6039035" y="1400907"/>
                <a:ext cx="576065" cy="202056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DEADA"/>
              </a:solidFill>
              <a:effectLst/>
            </p:spPr>
            <p:txBody>
              <a:bodyPr vert="vert270" wrap="square" lIns="0" tIns="0" rIns="0" bIns="0" anchor="ctr">
                <a:noAutofit/>
                <a:scene3d>
                  <a:camera prst="orthographicFront"/>
                  <a:lightRig rig="threePt" dir="t"/>
                </a:scene3d>
                <a:sp3d>
                  <a:bevelT w="1270"/>
                </a:sp3d>
              </a:bodyPr>
              <a:lstStyle/>
              <a:p>
                <a:pPr marL="177800" lvl="1" latinLnBrk="0">
                  <a:buClr>
                    <a:sysClr val="windowText" lastClr="000000"/>
                  </a:buClr>
                  <a:buSzPct val="140000"/>
                  <a:tabLst>
                    <a:tab pos="5648325" algn="l"/>
                  </a:tabLst>
                </a:pPr>
                <a:r>
                  <a:rPr lang="ko-KR" alt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 charset="0"/>
                    <a:ea typeface="Noto Sans" charset="0"/>
                    <a:cs typeface="Noto Sans" charset="0"/>
                  </a:rPr>
                  <a:t>용이한 스케일링과 효율적</a:t>
                </a:r>
                <a:r>
                  <a:rPr lang="ko-KR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 charset="0"/>
                    <a:ea typeface="Noto Sans" charset="0"/>
                    <a:cs typeface="Noto Sans" charset="0"/>
                  </a:rPr>
                  <a:t>인</a:t>
                </a:r>
                <a:r>
                  <a:rPr lang="ko-KR" alt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 charset="0"/>
                    <a:ea typeface="Noto Sans" charset="0"/>
                    <a:cs typeface="Noto Sans" charset="0"/>
                  </a:rPr>
                  <a:t> 이중화</a:t>
                </a: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endParaRPr>
              </a:p>
            </p:txBody>
          </p:sp>
        </p:grpSp>
        <p:grpSp>
          <p:nvGrpSpPr>
            <p:cNvPr id="98" name="그룹 26"/>
            <p:cNvGrpSpPr/>
            <p:nvPr/>
          </p:nvGrpSpPr>
          <p:grpSpPr>
            <a:xfrm>
              <a:off x="4809268" y="2240279"/>
              <a:ext cx="119508" cy="2241968"/>
              <a:chOff x="4129903" y="2342817"/>
              <a:chExt cx="207103" cy="5993465"/>
            </a:xfrm>
          </p:grpSpPr>
          <p:pic>
            <p:nvPicPr>
              <p:cNvPr id="99" name="Picture 2" descr="C:\Users\07827\Desktop\vasva.png"/>
              <p:cNvPicPr preferRelativeResize="0">
                <a:picLocks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38" t="36259" r="6713" b="15189"/>
              <a:stretch/>
            </p:blipFill>
            <p:spPr bwMode="auto">
              <a:xfrm>
                <a:off x="4129903" y="4509119"/>
                <a:ext cx="207103" cy="38271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0" name="Picture 2" descr="C:\Users\07827\Desktop\vasva.png"/>
              <p:cNvPicPr preferRelativeResize="0">
                <a:picLocks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39" t="36259" r="32418" b="10266"/>
              <a:stretch/>
            </p:blipFill>
            <p:spPr bwMode="auto">
              <a:xfrm flipV="1">
                <a:off x="4129903" y="2342817"/>
                <a:ext cx="139921" cy="216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03" name="구름 102"/>
          <p:cNvSpPr/>
          <p:nvPr/>
        </p:nvSpPr>
        <p:spPr>
          <a:xfrm>
            <a:off x="5152979" y="2943749"/>
            <a:ext cx="4084243" cy="1118161"/>
          </a:xfrm>
          <a:prstGeom prst="cloud">
            <a:avLst/>
          </a:prstGeom>
          <a:solidFill>
            <a:srgbClr val="EAEAEA">
              <a:alpha val="80000"/>
            </a:srgbClr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04" name="정육면체 103"/>
          <p:cNvSpPr/>
          <p:nvPr/>
        </p:nvSpPr>
        <p:spPr>
          <a:xfrm>
            <a:off x="5698968" y="1985262"/>
            <a:ext cx="1653972" cy="1637478"/>
          </a:xfrm>
          <a:prstGeom prst="cube">
            <a:avLst/>
          </a:prstGeom>
          <a:solidFill>
            <a:srgbClr val="E46C0A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600"/>
              </a:spcBef>
            </a:pPr>
            <a:r>
              <a:rPr lang="en-US" altLang="ko-KR" sz="1200" dirty="0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Application</a:t>
            </a:r>
            <a:endParaRPr lang="ko-KR" altLang="en-US" sz="1200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05" name="정육면체 104"/>
          <p:cNvSpPr/>
          <p:nvPr/>
        </p:nvSpPr>
        <p:spPr>
          <a:xfrm rot="900000">
            <a:off x="7352940" y="1931148"/>
            <a:ext cx="1653972" cy="1637478"/>
          </a:xfrm>
          <a:prstGeom prst="cube">
            <a:avLst/>
          </a:prstGeom>
          <a:solidFill>
            <a:srgbClr val="E46C0A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600"/>
              </a:spcBef>
            </a:pPr>
            <a:r>
              <a:rPr lang="en-US" altLang="ko-KR" sz="1200" dirty="0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Application</a:t>
            </a:r>
            <a:endParaRPr lang="ko-KR" altLang="en-US" sz="1200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106" name="Picture 6" descr="D:\Documents and Settings\jp\바탕 화면\아이콘 준호대리님작업\png\3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79976" y="3288447"/>
            <a:ext cx="682948" cy="932641"/>
          </a:xfrm>
          <a:prstGeom prst="rect">
            <a:avLst/>
          </a:prstGeom>
          <a:noFill/>
        </p:spPr>
      </p:pic>
      <p:sp>
        <p:nvSpPr>
          <p:cNvPr id="107" name="TextBox 106"/>
          <p:cNvSpPr txBox="1"/>
          <p:nvPr/>
        </p:nvSpPr>
        <p:spPr>
          <a:xfrm>
            <a:off x="7597822" y="1636218"/>
            <a:ext cx="1523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>
                    <a:lumMod val="50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$$$$$</a:t>
            </a:r>
            <a:endParaRPr lang="ko-KR" altLang="en-US" sz="3600" b="1" dirty="0" err="1" smtClean="0">
              <a:solidFill>
                <a:schemeClr val="bg1">
                  <a:lumMod val="50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7109470" y="4675491"/>
            <a:ext cx="2088231" cy="1476165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56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358660" y="476410"/>
            <a:ext cx="9211018" cy="389698"/>
          </a:xfrm>
        </p:spPr>
        <p:txBody>
          <a:bodyPr vert="horz" lIns="0" tIns="45720" rIns="0" bIns="45720" rtlCol="0" anchor="ctr" anchorCtr="0">
            <a:noAutofit/>
          </a:bodyPr>
          <a:lstStyle/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sz="1600" b="1" dirty="0" smtClean="0">
                <a:latin typeface="Noto Sans" charset="0"/>
                <a:ea typeface="Noto Sans" charset="0"/>
                <a:cs typeface="Noto Sans" charset="0"/>
              </a:rPr>
              <a:t>2.2.3. Cloud Native </a:t>
            </a:r>
            <a:r>
              <a:rPr lang="en-US" altLang="ko-KR" sz="1600" b="1" dirty="0">
                <a:latin typeface="Noto Sans" charset="0"/>
                <a:ea typeface="Noto Sans" charset="0"/>
                <a:cs typeface="Noto Sans" charset="0"/>
              </a:rPr>
              <a:t>: </a:t>
            </a:r>
            <a:r>
              <a:rPr lang="en-US" altLang="ko-KR" sz="1600" b="1" dirty="0" err="1" smtClean="0">
                <a:latin typeface="Noto Sans" charset="0"/>
                <a:ea typeface="Noto Sans" charset="0"/>
                <a:cs typeface="Noto Sans" charset="0"/>
              </a:rPr>
              <a:t>Reachitecturing</a:t>
            </a:r>
            <a:endParaRPr lang="ko-KR" altLang="en-US" sz="1600" b="1" dirty="0">
              <a:latin typeface="Noto Sans" charset="0"/>
              <a:ea typeface="Noto Sans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78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>
          <a:xfrm>
            <a:off x="344488" y="872716"/>
            <a:ext cx="9225189" cy="432047"/>
          </a:xfrm>
        </p:spPr>
        <p:txBody>
          <a:bodyPr/>
          <a:lstStyle/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r>
              <a:rPr lang="ko-KR" altLang="en-US" sz="1200" dirty="0" smtClean="0">
                <a:solidFill>
                  <a:schemeClr val="bg1"/>
                </a:solidFill>
                <a:latin typeface="Rix고딕 B" panose="02020603020101020101" pitchFamily="18" charset="-127"/>
                <a:ea typeface="Noto Sans CJK KR Black"/>
              </a:rPr>
              <a:t> 장애 분리 </a:t>
            </a:r>
            <a:endParaRPr lang="ko-KR" altLang="en-US" sz="1200" dirty="0">
              <a:solidFill>
                <a:schemeClr val="bg1"/>
              </a:solidFill>
              <a:latin typeface="Rix고딕 B" panose="02020603020101020101" pitchFamily="18" charset="-127"/>
              <a:ea typeface="Noto Sans CJK KR Black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b="1" dirty="0">
                <a:latin typeface="Noto Sans" charset="0"/>
                <a:ea typeface="Noto Sans" charset="0"/>
                <a:cs typeface="Noto Sans" charset="0"/>
              </a:rPr>
              <a:t>클라우드 애플리케이션 유형별 개발 가이드</a:t>
            </a:r>
            <a:endParaRPr lang="ko-KR" altLang="en-US" dirty="0"/>
          </a:p>
        </p:txBody>
      </p:sp>
      <p:grpSp>
        <p:nvGrpSpPr>
          <p:cNvPr id="55" name="그룹 92"/>
          <p:cNvGrpSpPr>
            <a:grpSpLocks/>
          </p:cNvGrpSpPr>
          <p:nvPr/>
        </p:nvGrpSpPr>
        <p:grpSpPr bwMode="auto">
          <a:xfrm>
            <a:off x="190499" y="1456209"/>
            <a:ext cx="9515475" cy="5094895"/>
            <a:chOff x="190317" y="1958340"/>
            <a:chExt cx="9516767" cy="5095422"/>
          </a:xfrm>
        </p:grpSpPr>
        <p:sp>
          <p:nvSpPr>
            <p:cNvPr id="56" name="직사각형 55"/>
            <p:cNvSpPr/>
            <p:nvPr/>
          </p:nvSpPr>
          <p:spPr bwMode="auto">
            <a:xfrm>
              <a:off x="190317" y="2050424"/>
              <a:ext cx="9516767" cy="4941928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93">
                <a:defRPr/>
              </a:pPr>
              <a:endParaRPr lang="ko-KR" altLang="en-US" sz="2000"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290832" y="1958340"/>
              <a:ext cx="9325266" cy="5095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FFFFF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sp>
        <p:nvSpPr>
          <p:cNvPr id="58" name="Shape 20"/>
          <p:cNvSpPr/>
          <p:nvPr/>
        </p:nvSpPr>
        <p:spPr>
          <a:xfrm>
            <a:off x="0" y="4969316"/>
            <a:ext cx="9905999" cy="897344"/>
          </a:xfrm>
          <a:prstGeom prst="rect">
            <a:avLst/>
          </a:prstGeom>
          <a:solidFill>
            <a:srgbClr val="E5E5E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7146632" y="4731241"/>
            <a:ext cx="2036156" cy="1382824"/>
            <a:chOff x="716008" y="4725144"/>
            <a:chExt cx="2036156" cy="1382824"/>
          </a:xfrm>
        </p:grpSpPr>
        <p:sp>
          <p:nvSpPr>
            <p:cNvPr id="109" name="Shape 33"/>
            <p:cNvSpPr/>
            <p:nvPr/>
          </p:nvSpPr>
          <p:spPr>
            <a:xfrm>
              <a:off x="960177" y="4725145"/>
              <a:ext cx="1547816" cy="1382823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10" name="Shape 34"/>
            <p:cNvSpPr/>
            <p:nvPr/>
          </p:nvSpPr>
          <p:spPr>
            <a:xfrm>
              <a:off x="716008" y="4725144"/>
              <a:ext cx="244170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99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11" name="Shape 35"/>
            <p:cNvSpPr/>
            <p:nvPr/>
          </p:nvSpPr>
          <p:spPr>
            <a:xfrm>
              <a:off x="2507993" y="4725144"/>
              <a:ext cx="244171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99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12" name="Shape 36"/>
            <p:cNvSpPr/>
            <p:nvPr/>
          </p:nvSpPr>
          <p:spPr>
            <a:xfrm>
              <a:off x="716008" y="5863798"/>
              <a:ext cx="244170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13" name="Shape 37"/>
            <p:cNvSpPr/>
            <p:nvPr/>
          </p:nvSpPr>
          <p:spPr>
            <a:xfrm>
              <a:off x="2507992" y="5863798"/>
              <a:ext cx="244171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723209" y="4731240"/>
            <a:ext cx="2036156" cy="1382824"/>
            <a:chOff x="2864351" y="4731240"/>
            <a:chExt cx="2036156" cy="1382824"/>
          </a:xfrm>
        </p:grpSpPr>
        <p:sp>
          <p:nvSpPr>
            <p:cNvPr id="115" name="Shape 57"/>
            <p:cNvSpPr/>
            <p:nvPr/>
          </p:nvSpPr>
          <p:spPr>
            <a:xfrm>
              <a:off x="3108520" y="4731241"/>
              <a:ext cx="1547816" cy="1382823"/>
            </a:xfrm>
            <a:prstGeom prst="rect">
              <a:avLst/>
            </a:pr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16" name="Shape 58"/>
            <p:cNvSpPr/>
            <p:nvPr/>
          </p:nvSpPr>
          <p:spPr>
            <a:xfrm>
              <a:off x="2864351" y="4731240"/>
              <a:ext cx="244170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F7F7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17" name="Shape 59"/>
            <p:cNvSpPr/>
            <p:nvPr/>
          </p:nvSpPr>
          <p:spPr>
            <a:xfrm>
              <a:off x="4656336" y="4731240"/>
              <a:ext cx="244171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7F7F7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18" name="Shape 60"/>
            <p:cNvSpPr/>
            <p:nvPr/>
          </p:nvSpPr>
          <p:spPr>
            <a:xfrm>
              <a:off x="2864351" y="5869894"/>
              <a:ext cx="244170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19" name="Shape 61"/>
            <p:cNvSpPr/>
            <p:nvPr/>
          </p:nvSpPr>
          <p:spPr>
            <a:xfrm>
              <a:off x="4656335" y="5869894"/>
              <a:ext cx="244171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F7F7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5011715" y="4731243"/>
            <a:ext cx="2036156" cy="1382824"/>
            <a:chOff x="2864351" y="4731240"/>
            <a:chExt cx="2036156" cy="1382824"/>
          </a:xfrm>
        </p:grpSpPr>
        <p:sp>
          <p:nvSpPr>
            <p:cNvPr id="121" name="Shape 57"/>
            <p:cNvSpPr/>
            <p:nvPr/>
          </p:nvSpPr>
          <p:spPr>
            <a:xfrm>
              <a:off x="3108520" y="4731241"/>
              <a:ext cx="1547816" cy="1382823"/>
            </a:xfrm>
            <a:prstGeom prst="rect">
              <a:avLst/>
            </a:pr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22" name="Shape 58"/>
            <p:cNvSpPr/>
            <p:nvPr/>
          </p:nvSpPr>
          <p:spPr>
            <a:xfrm>
              <a:off x="2864351" y="4731240"/>
              <a:ext cx="244170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F7F7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23" name="Shape 59"/>
            <p:cNvSpPr/>
            <p:nvPr/>
          </p:nvSpPr>
          <p:spPr>
            <a:xfrm>
              <a:off x="4656336" y="4731240"/>
              <a:ext cx="244171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7F7F7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24" name="Shape 60"/>
            <p:cNvSpPr/>
            <p:nvPr/>
          </p:nvSpPr>
          <p:spPr>
            <a:xfrm>
              <a:off x="2864351" y="5869894"/>
              <a:ext cx="244170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25" name="Shape 61"/>
            <p:cNvSpPr/>
            <p:nvPr/>
          </p:nvSpPr>
          <p:spPr>
            <a:xfrm>
              <a:off x="4656335" y="5869894"/>
              <a:ext cx="244171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F7F7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sp>
        <p:nvSpPr>
          <p:cNvPr id="126" name="Shape 28"/>
          <p:cNvSpPr/>
          <p:nvPr/>
        </p:nvSpPr>
        <p:spPr>
          <a:xfrm>
            <a:off x="1602783" y="4975729"/>
            <a:ext cx="262607" cy="3468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70" h="21547" extrusionOk="0">
                <a:moveTo>
                  <a:pt x="6131" y="0"/>
                </a:moveTo>
                <a:cubicBezTo>
                  <a:pt x="6447" y="734"/>
                  <a:pt x="6796" y="1447"/>
                  <a:pt x="7132" y="2169"/>
                </a:cubicBezTo>
                <a:cubicBezTo>
                  <a:pt x="7467" y="2890"/>
                  <a:pt x="7821" y="3601"/>
                  <a:pt x="8145" y="4329"/>
                </a:cubicBezTo>
                <a:lnTo>
                  <a:pt x="8154" y="4329"/>
                </a:lnTo>
                <a:cubicBezTo>
                  <a:pt x="8526" y="4329"/>
                  <a:pt x="8898" y="4329"/>
                  <a:pt x="9270" y="4329"/>
                </a:cubicBezTo>
                <a:cubicBezTo>
                  <a:pt x="9663" y="4329"/>
                  <a:pt x="10056" y="4329"/>
                  <a:pt x="10449" y="4329"/>
                </a:cubicBezTo>
                <a:cubicBezTo>
                  <a:pt x="11235" y="4329"/>
                  <a:pt x="12021" y="4329"/>
                  <a:pt x="12807" y="4329"/>
                </a:cubicBezTo>
                <a:cubicBezTo>
                  <a:pt x="13163" y="3616"/>
                  <a:pt x="13511" y="2900"/>
                  <a:pt x="13849" y="2182"/>
                </a:cubicBezTo>
                <a:cubicBezTo>
                  <a:pt x="14191" y="1457"/>
                  <a:pt x="14524" y="730"/>
                  <a:pt x="14848" y="0"/>
                </a:cubicBezTo>
                <a:cubicBezTo>
                  <a:pt x="13386" y="0"/>
                  <a:pt x="11924" y="0"/>
                  <a:pt x="10462" y="0"/>
                </a:cubicBezTo>
                <a:cubicBezTo>
                  <a:pt x="9018" y="0"/>
                  <a:pt x="7574" y="0"/>
                  <a:pt x="6131" y="0"/>
                </a:cubicBezTo>
                <a:close/>
                <a:moveTo>
                  <a:pt x="7958" y="5979"/>
                </a:moveTo>
                <a:cubicBezTo>
                  <a:pt x="5887" y="7962"/>
                  <a:pt x="3708" y="9655"/>
                  <a:pt x="1995" y="11958"/>
                </a:cubicBezTo>
                <a:cubicBezTo>
                  <a:pt x="1212" y="13009"/>
                  <a:pt x="423" y="14323"/>
                  <a:pt x="113" y="15792"/>
                </a:cubicBezTo>
                <a:cubicBezTo>
                  <a:pt x="-630" y="19312"/>
                  <a:pt x="2401" y="21011"/>
                  <a:pt x="6261" y="21400"/>
                </a:cubicBezTo>
                <a:cubicBezTo>
                  <a:pt x="8247" y="21600"/>
                  <a:pt x="10612" y="21554"/>
                  <a:pt x="12966" y="21503"/>
                </a:cubicBezTo>
                <a:cubicBezTo>
                  <a:pt x="17003" y="21416"/>
                  <a:pt x="20765" y="20221"/>
                  <a:pt x="20970" y="17112"/>
                </a:cubicBezTo>
                <a:cubicBezTo>
                  <a:pt x="20970" y="17019"/>
                  <a:pt x="20970" y="16926"/>
                  <a:pt x="20970" y="16833"/>
                </a:cubicBezTo>
                <a:cubicBezTo>
                  <a:pt x="20970" y="16741"/>
                  <a:pt x="20970" y="16648"/>
                  <a:pt x="20970" y="16555"/>
                </a:cubicBezTo>
                <a:cubicBezTo>
                  <a:pt x="20561" y="14074"/>
                  <a:pt x="19342" y="12221"/>
                  <a:pt x="17834" y="10593"/>
                </a:cubicBezTo>
                <a:cubicBezTo>
                  <a:pt x="16327" y="8965"/>
                  <a:pt x="14531" y="7561"/>
                  <a:pt x="12966" y="5979"/>
                </a:cubicBezTo>
                <a:cubicBezTo>
                  <a:pt x="12132" y="5979"/>
                  <a:pt x="11297" y="5979"/>
                  <a:pt x="10462" y="5979"/>
                </a:cubicBezTo>
                <a:cubicBezTo>
                  <a:pt x="9627" y="5979"/>
                  <a:pt x="8792" y="5979"/>
                  <a:pt x="7958" y="5979"/>
                </a:cubicBezTo>
                <a:close/>
                <a:moveTo>
                  <a:pt x="10051" y="9257"/>
                </a:moveTo>
                <a:lnTo>
                  <a:pt x="11032" y="9257"/>
                </a:lnTo>
                <a:lnTo>
                  <a:pt x="11032" y="10432"/>
                </a:lnTo>
                <a:cubicBezTo>
                  <a:pt x="11489" y="10444"/>
                  <a:pt x="11876" y="10496"/>
                  <a:pt x="12207" y="10570"/>
                </a:cubicBezTo>
                <a:cubicBezTo>
                  <a:pt x="12539" y="10645"/>
                  <a:pt x="12813" y="10742"/>
                  <a:pt x="13046" y="10844"/>
                </a:cubicBezTo>
                <a:lnTo>
                  <a:pt x="12648" y="11648"/>
                </a:lnTo>
                <a:cubicBezTo>
                  <a:pt x="12323" y="11504"/>
                  <a:pt x="11679" y="11215"/>
                  <a:pt x="10687" y="11215"/>
                </a:cubicBezTo>
                <a:cubicBezTo>
                  <a:pt x="9494" y="11215"/>
                  <a:pt x="9044" y="11772"/>
                  <a:pt x="9044" y="12267"/>
                </a:cubicBezTo>
                <a:cubicBezTo>
                  <a:pt x="9044" y="12882"/>
                  <a:pt x="9630" y="13202"/>
                  <a:pt x="10979" y="13648"/>
                </a:cubicBezTo>
                <a:cubicBezTo>
                  <a:pt x="12575" y="14155"/>
                  <a:pt x="13390" y="14760"/>
                  <a:pt x="13390" y="15833"/>
                </a:cubicBezTo>
                <a:cubicBezTo>
                  <a:pt x="13390" y="16798"/>
                  <a:pt x="12523" y="17702"/>
                  <a:pt x="10926" y="17895"/>
                </a:cubicBezTo>
                <a:lnTo>
                  <a:pt x="10926" y="19153"/>
                </a:lnTo>
                <a:lnTo>
                  <a:pt x="9945" y="19153"/>
                </a:lnTo>
                <a:lnTo>
                  <a:pt x="9945" y="17936"/>
                </a:lnTo>
                <a:cubicBezTo>
                  <a:pt x="9500" y="17934"/>
                  <a:pt x="9042" y="17872"/>
                  <a:pt x="8632" y="17777"/>
                </a:cubicBezTo>
                <a:cubicBezTo>
                  <a:pt x="8223" y="17682"/>
                  <a:pt x="7858" y="17551"/>
                  <a:pt x="7587" y="17400"/>
                </a:cubicBezTo>
                <a:lnTo>
                  <a:pt x="7958" y="16596"/>
                </a:lnTo>
                <a:cubicBezTo>
                  <a:pt x="8500" y="16874"/>
                  <a:pt x="9316" y="17112"/>
                  <a:pt x="10184" y="17112"/>
                </a:cubicBezTo>
                <a:cubicBezTo>
                  <a:pt x="11284" y="17112"/>
                  <a:pt x="12039" y="16624"/>
                  <a:pt x="12039" y="15937"/>
                </a:cubicBezTo>
                <a:cubicBezTo>
                  <a:pt x="12039" y="15273"/>
                  <a:pt x="11437" y="14855"/>
                  <a:pt x="10290" y="14493"/>
                </a:cubicBezTo>
                <a:cubicBezTo>
                  <a:pt x="8709" y="14011"/>
                  <a:pt x="7719" y="13460"/>
                  <a:pt x="7719" y="12411"/>
                </a:cubicBezTo>
                <a:cubicBezTo>
                  <a:pt x="7719" y="11410"/>
                  <a:pt x="8641" y="10654"/>
                  <a:pt x="10051" y="10473"/>
                </a:cubicBezTo>
                <a:lnTo>
                  <a:pt x="10051" y="9257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endParaRPr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27" name="Shape 30"/>
          <p:cNvSpPr/>
          <p:nvPr/>
        </p:nvSpPr>
        <p:spPr>
          <a:xfrm>
            <a:off x="1062464" y="5620800"/>
            <a:ext cx="1357646" cy="242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lang="ko-KR" altLang="en-US" sz="1800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개발환경구축</a:t>
            </a:r>
            <a:endParaRPr sz="18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28" name="Shape 52"/>
          <p:cNvSpPr/>
          <p:nvPr/>
        </p:nvSpPr>
        <p:spPr>
          <a:xfrm>
            <a:off x="5915255" y="5012189"/>
            <a:ext cx="229076" cy="281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31" y="0"/>
                </a:moveTo>
                <a:cubicBezTo>
                  <a:pt x="372" y="0"/>
                  <a:pt x="0" y="302"/>
                  <a:pt x="0" y="675"/>
                </a:cubicBezTo>
                <a:cubicBezTo>
                  <a:pt x="0" y="1048"/>
                  <a:pt x="372" y="1350"/>
                  <a:pt x="831" y="1350"/>
                </a:cubicBezTo>
                <a:lnTo>
                  <a:pt x="20769" y="1350"/>
                </a:lnTo>
                <a:cubicBezTo>
                  <a:pt x="21228" y="1350"/>
                  <a:pt x="21600" y="1048"/>
                  <a:pt x="21600" y="675"/>
                </a:cubicBezTo>
                <a:cubicBezTo>
                  <a:pt x="21600" y="302"/>
                  <a:pt x="21228" y="0"/>
                  <a:pt x="20769" y="0"/>
                </a:cubicBezTo>
                <a:lnTo>
                  <a:pt x="831" y="0"/>
                </a:lnTo>
                <a:close/>
                <a:moveTo>
                  <a:pt x="831" y="2025"/>
                </a:moveTo>
                <a:lnTo>
                  <a:pt x="831" y="15525"/>
                </a:lnTo>
                <a:cubicBezTo>
                  <a:pt x="831" y="15525"/>
                  <a:pt x="20769" y="15525"/>
                  <a:pt x="20769" y="15525"/>
                </a:cubicBezTo>
                <a:lnTo>
                  <a:pt x="20769" y="2025"/>
                </a:lnTo>
                <a:lnTo>
                  <a:pt x="831" y="2025"/>
                </a:lnTo>
                <a:close/>
                <a:moveTo>
                  <a:pt x="15785" y="4050"/>
                </a:moveTo>
                <a:lnTo>
                  <a:pt x="18277" y="4050"/>
                </a:lnTo>
                <a:cubicBezTo>
                  <a:pt x="18277" y="4050"/>
                  <a:pt x="18277" y="13500"/>
                  <a:pt x="18277" y="13500"/>
                </a:cubicBezTo>
                <a:lnTo>
                  <a:pt x="15785" y="13500"/>
                </a:lnTo>
                <a:lnTo>
                  <a:pt x="15785" y="4050"/>
                </a:lnTo>
                <a:close/>
                <a:moveTo>
                  <a:pt x="7477" y="6750"/>
                </a:moveTo>
                <a:lnTo>
                  <a:pt x="9969" y="6750"/>
                </a:lnTo>
                <a:cubicBezTo>
                  <a:pt x="9969" y="6750"/>
                  <a:pt x="9969" y="13500"/>
                  <a:pt x="9969" y="13500"/>
                </a:cubicBezTo>
                <a:lnTo>
                  <a:pt x="7477" y="13500"/>
                </a:lnTo>
                <a:lnTo>
                  <a:pt x="7477" y="6750"/>
                </a:lnTo>
                <a:close/>
                <a:moveTo>
                  <a:pt x="11631" y="8775"/>
                </a:moveTo>
                <a:lnTo>
                  <a:pt x="14123" y="8775"/>
                </a:lnTo>
                <a:cubicBezTo>
                  <a:pt x="14123" y="8775"/>
                  <a:pt x="14123" y="13500"/>
                  <a:pt x="14123" y="13500"/>
                </a:cubicBezTo>
                <a:lnTo>
                  <a:pt x="11631" y="13500"/>
                </a:lnTo>
                <a:lnTo>
                  <a:pt x="11631" y="8775"/>
                </a:lnTo>
                <a:close/>
                <a:moveTo>
                  <a:pt x="3323" y="10800"/>
                </a:moveTo>
                <a:lnTo>
                  <a:pt x="5815" y="10800"/>
                </a:lnTo>
                <a:cubicBezTo>
                  <a:pt x="5815" y="10800"/>
                  <a:pt x="5815" y="13500"/>
                  <a:pt x="5815" y="13500"/>
                </a:cubicBezTo>
                <a:lnTo>
                  <a:pt x="3323" y="13500"/>
                </a:lnTo>
                <a:lnTo>
                  <a:pt x="3323" y="10800"/>
                </a:lnTo>
                <a:close/>
                <a:moveTo>
                  <a:pt x="3323" y="16200"/>
                </a:moveTo>
                <a:lnTo>
                  <a:pt x="1662" y="21600"/>
                </a:lnTo>
                <a:lnTo>
                  <a:pt x="3323" y="21600"/>
                </a:lnTo>
                <a:lnTo>
                  <a:pt x="4985" y="16200"/>
                </a:lnTo>
                <a:cubicBezTo>
                  <a:pt x="4985" y="16200"/>
                  <a:pt x="3323" y="16200"/>
                  <a:pt x="3323" y="16200"/>
                </a:cubicBezTo>
                <a:close/>
                <a:moveTo>
                  <a:pt x="9969" y="16200"/>
                </a:moveTo>
                <a:lnTo>
                  <a:pt x="9969" y="21600"/>
                </a:lnTo>
                <a:lnTo>
                  <a:pt x="11615" y="21600"/>
                </a:lnTo>
                <a:cubicBezTo>
                  <a:pt x="11615" y="21600"/>
                  <a:pt x="11631" y="16200"/>
                  <a:pt x="11631" y="16200"/>
                </a:cubicBezTo>
                <a:lnTo>
                  <a:pt x="9969" y="16200"/>
                </a:lnTo>
                <a:close/>
                <a:moveTo>
                  <a:pt x="16615" y="16200"/>
                </a:moveTo>
                <a:lnTo>
                  <a:pt x="18277" y="21600"/>
                </a:lnTo>
                <a:lnTo>
                  <a:pt x="19938" y="21600"/>
                </a:lnTo>
                <a:cubicBezTo>
                  <a:pt x="19938" y="21600"/>
                  <a:pt x="18277" y="16200"/>
                  <a:pt x="18277" y="16200"/>
                </a:cubicBezTo>
                <a:lnTo>
                  <a:pt x="16615" y="1620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29" name="Shape 54"/>
          <p:cNvSpPr/>
          <p:nvPr/>
        </p:nvSpPr>
        <p:spPr>
          <a:xfrm>
            <a:off x="5346400" y="5603450"/>
            <a:ext cx="1354338" cy="2418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lang="ko-KR" altLang="en-US" sz="1800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변경</a:t>
            </a:r>
            <a:r>
              <a:rPr lang="en-US" altLang="ko-KR" sz="1800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/</a:t>
            </a:r>
            <a:r>
              <a:rPr lang="ko-KR" altLang="en-US" sz="1800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배포</a:t>
            </a:r>
            <a:endParaRPr sz="18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grpSp>
        <p:nvGrpSpPr>
          <p:cNvPr id="130" name="그룹 129"/>
          <p:cNvGrpSpPr/>
          <p:nvPr/>
        </p:nvGrpSpPr>
        <p:grpSpPr>
          <a:xfrm>
            <a:off x="2885955" y="4731242"/>
            <a:ext cx="2036156" cy="1382824"/>
            <a:chOff x="7146632" y="4731240"/>
            <a:chExt cx="2036156" cy="1382824"/>
          </a:xfrm>
        </p:grpSpPr>
        <p:sp>
          <p:nvSpPr>
            <p:cNvPr id="131" name="Shape 57"/>
            <p:cNvSpPr/>
            <p:nvPr/>
          </p:nvSpPr>
          <p:spPr>
            <a:xfrm>
              <a:off x="7390801" y="4731241"/>
              <a:ext cx="1547816" cy="1382823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32" name="Shape 58"/>
            <p:cNvSpPr/>
            <p:nvPr/>
          </p:nvSpPr>
          <p:spPr>
            <a:xfrm>
              <a:off x="7146632" y="4731240"/>
              <a:ext cx="244170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33" name="Shape 59"/>
            <p:cNvSpPr/>
            <p:nvPr/>
          </p:nvSpPr>
          <p:spPr>
            <a:xfrm>
              <a:off x="8938617" y="4731240"/>
              <a:ext cx="244171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34" name="Shape 60"/>
            <p:cNvSpPr/>
            <p:nvPr/>
          </p:nvSpPr>
          <p:spPr>
            <a:xfrm>
              <a:off x="7146632" y="5869894"/>
              <a:ext cx="244170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35" name="Shape 61"/>
            <p:cNvSpPr/>
            <p:nvPr/>
          </p:nvSpPr>
          <p:spPr>
            <a:xfrm>
              <a:off x="8938616" y="5869894"/>
              <a:ext cx="244171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sp>
        <p:nvSpPr>
          <p:cNvPr id="136" name="Shape 64"/>
          <p:cNvSpPr/>
          <p:nvPr/>
        </p:nvSpPr>
        <p:spPr>
          <a:xfrm>
            <a:off x="8004515" y="5012189"/>
            <a:ext cx="320390" cy="248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45" extrusionOk="0">
                <a:moveTo>
                  <a:pt x="3348" y="2"/>
                </a:moveTo>
                <a:cubicBezTo>
                  <a:pt x="1989" y="2"/>
                  <a:pt x="0" y="1403"/>
                  <a:pt x="0" y="2554"/>
                </a:cubicBezTo>
                <a:cubicBezTo>
                  <a:pt x="0" y="4074"/>
                  <a:pt x="0" y="9708"/>
                  <a:pt x="0" y="11941"/>
                </a:cubicBezTo>
                <a:lnTo>
                  <a:pt x="787" y="9825"/>
                </a:lnTo>
                <a:cubicBezTo>
                  <a:pt x="1450" y="8140"/>
                  <a:pt x="3062" y="7455"/>
                  <a:pt x="4387" y="8299"/>
                </a:cubicBezTo>
                <a:lnTo>
                  <a:pt x="10982" y="12492"/>
                </a:lnTo>
                <a:cubicBezTo>
                  <a:pt x="12306" y="13336"/>
                  <a:pt x="12845" y="15385"/>
                  <a:pt x="12182" y="17070"/>
                </a:cubicBezTo>
                <a:cubicBezTo>
                  <a:pt x="12182" y="17070"/>
                  <a:pt x="10810" y="20494"/>
                  <a:pt x="10810" y="20494"/>
                </a:cubicBezTo>
                <a:cubicBezTo>
                  <a:pt x="11174" y="21294"/>
                  <a:pt x="11975" y="21582"/>
                  <a:pt x="12615" y="21135"/>
                </a:cubicBezTo>
                <a:cubicBezTo>
                  <a:pt x="13068" y="20819"/>
                  <a:pt x="13116" y="19783"/>
                  <a:pt x="12988" y="18904"/>
                </a:cubicBezTo>
                <a:lnTo>
                  <a:pt x="13281" y="18750"/>
                </a:lnTo>
                <a:cubicBezTo>
                  <a:pt x="13637" y="19575"/>
                  <a:pt x="14457" y="19883"/>
                  <a:pt x="15106" y="19429"/>
                </a:cubicBezTo>
                <a:cubicBezTo>
                  <a:pt x="15579" y="19099"/>
                  <a:pt x="15717" y="17972"/>
                  <a:pt x="15620" y="17070"/>
                </a:cubicBezTo>
                <a:lnTo>
                  <a:pt x="15882" y="16890"/>
                </a:lnTo>
                <a:cubicBezTo>
                  <a:pt x="16417" y="17509"/>
                  <a:pt x="17213" y="18017"/>
                  <a:pt x="17687" y="17685"/>
                </a:cubicBezTo>
                <a:cubicBezTo>
                  <a:pt x="18337" y="17232"/>
                  <a:pt x="18458" y="16177"/>
                  <a:pt x="18101" y="15351"/>
                </a:cubicBezTo>
                <a:lnTo>
                  <a:pt x="14037" y="6157"/>
                </a:lnTo>
                <a:lnTo>
                  <a:pt x="12030" y="8530"/>
                </a:lnTo>
                <a:cubicBezTo>
                  <a:pt x="12030" y="8530"/>
                  <a:pt x="8903" y="8772"/>
                  <a:pt x="8390" y="8119"/>
                </a:cubicBezTo>
                <a:cubicBezTo>
                  <a:pt x="7855" y="7440"/>
                  <a:pt x="8047" y="3387"/>
                  <a:pt x="8047" y="3387"/>
                </a:cubicBezTo>
                <a:lnTo>
                  <a:pt x="10729" y="2"/>
                </a:lnTo>
                <a:cubicBezTo>
                  <a:pt x="10729" y="2"/>
                  <a:pt x="6106" y="2"/>
                  <a:pt x="3348" y="2"/>
                </a:cubicBezTo>
                <a:close/>
                <a:moveTo>
                  <a:pt x="12877" y="15"/>
                </a:moveTo>
                <a:lnTo>
                  <a:pt x="10195" y="3426"/>
                </a:lnTo>
                <a:lnTo>
                  <a:pt x="9529" y="4285"/>
                </a:lnTo>
                <a:cubicBezTo>
                  <a:pt x="9529" y="4285"/>
                  <a:pt x="9332" y="5791"/>
                  <a:pt x="9852" y="6452"/>
                </a:cubicBezTo>
                <a:cubicBezTo>
                  <a:pt x="10337" y="7069"/>
                  <a:pt x="11536" y="6837"/>
                  <a:pt x="11536" y="6837"/>
                </a:cubicBezTo>
                <a:lnTo>
                  <a:pt x="14874" y="3426"/>
                </a:lnTo>
                <a:lnTo>
                  <a:pt x="19583" y="14518"/>
                </a:lnTo>
                <a:cubicBezTo>
                  <a:pt x="19583" y="14518"/>
                  <a:pt x="21600" y="14512"/>
                  <a:pt x="21600" y="13659"/>
                </a:cubicBezTo>
                <a:cubicBezTo>
                  <a:pt x="21599" y="8488"/>
                  <a:pt x="21600" y="5991"/>
                  <a:pt x="21600" y="4285"/>
                </a:cubicBezTo>
                <a:cubicBezTo>
                  <a:pt x="21600" y="4285"/>
                  <a:pt x="20806" y="2570"/>
                  <a:pt x="20511" y="2195"/>
                </a:cubicBezTo>
                <a:cubicBezTo>
                  <a:pt x="20237" y="1847"/>
                  <a:pt x="19177" y="41"/>
                  <a:pt x="17556" y="15"/>
                </a:cubicBezTo>
                <a:cubicBezTo>
                  <a:pt x="15583" y="-18"/>
                  <a:pt x="12877" y="15"/>
                  <a:pt x="12877" y="15"/>
                </a:cubicBezTo>
                <a:close/>
                <a:moveTo>
                  <a:pt x="2854" y="9581"/>
                </a:moveTo>
                <a:cubicBezTo>
                  <a:pt x="2609" y="9684"/>
                  <a:pt x="2403" y="9906"/>
                  <a:pt x="2279" y="10222"/>
                </a:cubicBezTo>
                <a:lnTo>
                  <a:pt x="776" y="14031"/>
                </a:lnTo>
                <a:cubicBezTo>
                  <a:pt x="528" y="14662"/>
                  <a:pt x="723" y="15433"/>
                  <a:pt x="1220" y="15749"/>
                </a:cubicBezTo>
                <a:cubicBezTo>
                  <a:pt x="1717" y="16065"/>
                  <a:pt x="2323" y="15804"/>
                  <a:pt x="2571" y="15172"/>
                </a:cubicBezTo>
                <a:cubicBezTo>
                  <a:pt x="2571" y="15172"/>
                  <a:pt x="4074" y="11363"/>
                  <a:pt x="4074" y="11363"/>
                </a:cubicBezTo>
                <a:cubicBezTo>
                  <a:pt x="4323" y="10732"/>
                  <a:pt x="4117" y="9962"/>
                  <a:pt x="3620" y="9645"/>
                </a:cubicBezTo>
                <a:cubicBezTo>
                  <a:pt x="3372" y="9487"/>
                  <a:pt x="3098" y="9478"/>
                  <a:pt x="2854" y="9581"/>
                </a:cubicBezTo>
                <a:close/>
                <a:moveTo>
                  <a:pt x="5254" y="11107"/>
                </a:moveTo>
                <a:cubicBezTo>
                  <a:pt x="5009" y="11210"/>
                  <a:pt x="4793" y="11432"/>
                  <a:pt x="4669" y="11748"/>
                </a:cubicBezTo>
                <a:lnTo>
                  <a:pt x="3176" y="15557"/>
                </a:lnTo>
                <a:cubicBezTo>
                  <a:pt x="2928" y="16188"/>
                  <a:pt x="3123" y="16958"/>
                  <a:pt x="3620" y="17275"/>
                </a:cubicBezTo>
                <a:cubicBezTo>
                  <a:pt x="4117" y="17591"/>
                  <a:pt x="4723" y="17330"/>
                  <a:pt x="4971" y="16698"/>
                </a:cubicBezTo>
                <a:cubicBezTo>
                  <a:pt x="4971" y="16698"/>
                  <a:pt x="6474" y="12889"/>
                  <a:pt x="6474" y="12889"/>
                </a:cubicBezTo>
                <a:cubicBezTo>
                  <a:pt x="6723" y="12258"/>
                  <a:pt x="6517" y="11488"/>
                  <a:pt x="6020" y="11171"/>
                </a:cubicBezTo>
                <a:cubicBezTo>
                  <a:pt x="5772" y="11013"/>
                  <a:pt x="5498" y="11004"/>
                  <a:pt x="5254" y="11107"/>
                </a:cubicBezTo>
                <a:close/>
                <a:moveTo>
                  <a:pt x="7654" y="12633"/>
                </a:moveTo>
                <a:cubicBezTo>
                  <a:pt x="7410" y="12736"/>
                  <a:pt x="7193" y="12958"/>
                  <a:pt x="7069" y="13274"/>
                </a:cubicBezTo>
                <a:lnTo>
                  <a:pt x="5566" y="17083"/>
                </a:lnTo>
                <a:cubicBezTo>
                  <a:pt x="5318" y="17714"/>
                  <a:pt x="5523" y="18485"/>
                  <a:pt x="6020" y="18801"/>
                </a:cubicBezTo>
                <a:cubicBezTo>
                  <a:pt x="6517" y="19117"/>
                  <a:pt x="7123" y="18855"/>
                  <a:pt x="7371" y="18224"/>
                </a:cubicBezTo>
                <a:cubicBezTo>
                  <a:pt x="7371" y="18224"/>
                  <a:pt x="8874" y="14415"/>
                  <a:pt x="8874" y="14415"/>
                </a:cubicBezTo>
                <a:cubicBezTo>
                  <a:pt x="9123" y="13784"/>
                  <a:pt x="8917" y="13014"/>
                  <a:pt x="8420" y="12697"/>
                </a:cubicBezTo>
                <a:cubicBezTo>
                  <a:pt x="8172" y="12539"/>
                  <a:pt x="7898" y="12530"/>
                  <a:pt x="7654" y="12633"/>
                </a:cubicBezTo>
                <a:close/>
                <a:moveTo>
                  <a:pt x="10054" y="14159"/>
                </a:moveTo>
                <a:cubicBezTo>
                  <a:pt x="9809" y="14262"/>
                  <a:pt x="9593" y="14484"/>
                  <a:pt x="9469" y="14800"/>
                </a:cubicBezTo>
                <a:lnTo>
                  <a:pt x="7966" y="18609"/>
                </a:lnTo>
                <a:cubicBezTo>
                  <a:pt x="7718" y="19240"/>
                  <a:pt x="7923" y="20010"/>
                  <a:pt x="8420" y="20327"/>
                </a:cubicBezTo>
                <a:cubicBezTo>
                  <a:pt x="8917" y="20643"/>
                  <a:pt x="9523" y="20395"/>
                  <a:pt x="9771" y="19763"/>
                </a:cubicBezTo>
                <a:lnTo>
                  <a:pt x="11274" y="15941"/>
                </a:lnTo>
                <a:cubicBezTo>
                  <a:pt x="11523" y="15310"/>
                  <a:pt x="11317" y="14539"/>
                  <a:pt x="10820" y="14223"/>
                </a:cubicBezTo>
                <a:cubicBezTo>
                  <a:pt x="10572" y="14065"/>
                  <a:pt x="10298" y="14056"/>
                  <a:pt x="10054" y="14159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37" name="Shape 66"/>
          <p:cNvSpPr/>
          <p:nvPr/>
        </p:nvSpPr>
        <p:spPr>
          <a:xfrm>
            <a:off x="7487541" y="5619318"/>
            <a:ext cx="1354338" cy="2418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lang="ko-KR" altLang="en-US" sz="1800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운</a:t>
            </a:r>
            <a:r>
              <a:rPr lang="ko-KR" altLang="en-US" sz="1800" dirty="0">
                <a:latin typeface="Rix고딕 B" panose="02020603020101020101" pitchFamily="18" charset="-127"/>
                <a:ea typeface="Rix고딕 B" panose="02020603020101020101" pitchFamily="18" charset="-127"/>
              </a:rPr>
              <a:t>영</a:t>
            </a:r>
            <a:endParaRPr sz="18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38" name="Shape 42"/>
          <p:cNvSpPr/>
          <p:nvPr/>
        </p:nvSpPr>
        <p:spPr>
          <a:xfrm>
            <a:off x="3205260" y="5624812"/>
            <a:ext cx="1354338" cy="2418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lang="ko-KR" altLang="en-US" sz="1800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개발</a:t>
            </a:r>
            <a:endParaRPr sz="18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39" name="Shape 23"/>
          <p:cNvSpPr/>
          <p:nvPr/>
        </p:nvSpPr>
        <p:spPr>
          <a:xfrm>
            <a:off x="3755167" y="5028073"/>
            <a:ext cx="297732" cy="266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41" h="21600" extrusionOk="0">
                <a:moveTo>
                  <a:pt x="5589" y="0"/>
                </a:moveTo>
                <a:lnTo>
                  <a:pt x="0" y="5735"/>
                </a:lnTo>
                <a:lnTo>
                  <a:pt x="0" y="21600"/>
                </a:lnTo>
                <a:lnTo>
                  <a:pt x="16009" y="21600"/>
                </a:lnTo>
                <a:lnTo>
                  <a:pt x="16009" y="10900"/>
                </a:lnTo>
                <a:lnTo>
                  <a:pt x="14676" y="12271"/>
                </a:lnTo>
                <a:lnTo>
                  <a:pt x="14676" y="20230"/>
                </a:lnTo>
                <a:lnTo>
                  <a:pt x="1333" y="20230"/>
                </a:lnTo>
                <a:lnTo>
                  <a:pt x="1333" y="6388"/>
                </a:lnTo>
                <a:lnTo>
                  <a:pt x="6256" y="6388"/>
                </a:lnTo>
                <a:lnTo>
                  <a:pt x="6256" y="1370"/>
                </a:lnTo>
                <a:lnTo>
                  <a:pt x="14676" y="1370"/>
                </a:lnTo>
                <a:lnTo>
                  <a:pt x="14676" y="4111"/>
                </a:lnTo>
                <a:cubicBezTo>
                  <a:pt x="14676" y="4111"/>
                  <a:pt x="16009" y="2741"/>
                  <a:pt x="16009" y="2741"/>
                </a:cubicBezTo>
                <a:lnTo>
                  <a:pt x="16009" y="0"/>
                </a:lnTo>
                <a:lnTo>
                  <a:pt x="5589" y="0"/>
                </a:lnTo>
                <a:close/>
                <a:moveTo>
                  <a:pt x="19752" y="1708"/>
                </a:moveTo>
                <a:cubicBezTo>
                  <a:pt x="18886" y="1553"/>
                  <a:pt x="18019" y="2129"/>
                  <a:pt x="18019" y="2129"/>
                </a:cubicBezTo>
                <a:lnTo>
                  <a:pt x="15958" y="4259"/>
                </a:lnTo>
                <a:lnTo>
                  <a:pt x="6164" y="14316"/>
                </a:lnTo>
                <a:lnTo>
                  <a:pt x="6164" y="14326"/>
                </a:lnTo>
                <a:cubicBezTo>
                  <a:pt x="6164" y="14326"/>
                  <a:pt x="4618" y="18559"/>
                  <a:pt x="4595" y="18532"/>
                </a:cubicBezTo>
                <a:cubicBezTo>
                  <a:pt x="4593" y="18530"/>
                  <a:pt x="4615" y="18564"/>
                  <a:pt x="4615" y="18564"/>
                </a:cubicBezTo>
                <a:lnTo>
                  <a:pt x="5835" y="18047"/>
                </a:lnTo>
                <a:cubicBezTo>
                  <a:pt x="7057" y="17588"/>
                  <a:pt x="8738" y="16972"/>
                  <a:pt x="8738" y="16972"/>
                </a:cubicBezTo>
                <a:lnTo>
                  <a:pt x="18532" y="6905"/>
                </a:lnTo>
                <a:lnTo>
                  <a:pt x="20593" y="4786"/>
                </a:lnTo>
                <a:cubicBezTo>
                  <a:pt x="20593" y="4786"/>
                  <a:pt x="21600" y="3196"/>
                  <a:pt x="20593" y="2161"/>
                </a:cubicBezTo>
                <a:cubicBezTo>
                  <a:pt x="20338" y="1898"/>
                  <a:pt x="20041" y="1759"/>
                  <a:pt x="19752" y="1708"/>
                </a:cubicBezTo>
                <a:close/>
                <a:moveTo>
                  <a:pt x="4943" y="2604"/>
                </a:moveTo>
                <a:lnTo>
                  <a:pt x="4943" y="5039"/>
                </a:lnTo>
                <a:cubicBezTo>
                  <a:pt x="4943" y="5039"/>
                  <a:pt x="2564" y="5039"/>
                  <a:pt x="2564" y="5039"/>
                </a:cubicBezTo>
                <a:lnTo>
                  <a:pt x="4943" y="2604"/>
                </a:lnTo>
                <a:close/>
                <a:moveTo>
                  <a:pt x="18019" y="3194"/>
                </a:moveTo>
                <a:cubicBezTo>
                  <a:pt x="18019" y="3194"/>
                  <a:pt x="19568" y="4786"/>
                  <a:pt x="19568" y="4786"/>
                </a:cubicBezTo>
                <a:lnTo>
                  <a:pt x="18019" y="6367"/>
                </a:lnTo>
                <a:lnTo>
                  <a:pt x="16471" y="4786"/>
                </a:lnTo>
                <a:lnTo>
                  <a:pt x="18019" y="3194"/>
                </a:lnTo>
                <a:close/>
                <a:moveTo>
                  <a:pt x="8256" y="14273"/>
                </a:moveTo>
                <a:cubicBezTo>
                  <a:pt x="8521" y="14273"/>
                  <a:pt x="8728" y="14305"/>
                  <a:pt x="8728" y="14305"/>
                </a:cubicBezTo>
                <a:cubicBezTo>
                  <a:pt x="8728" y="14305"/>
                  <a:pt x="8799" y="14556"/>
                  <a:pt x="8799" y="14864"/>
                </a:cubicBezTo>
                <a:cubicBezTo>
                  <a:pt x="8800" y="15417"/>
                  <a:pt x="8738" y="15907"/>
                  <a:pt x="8738" y="15907"/>
                </a:cubicBezTo>
                <a:cubicBezTo>
                  <a:pt x="8738" y="15907"/>
                  <a:pt x="6656" y="17016"/>
                  <a:pt x="6656" y="16983"/>
                </a:cubicBezTo>
                <a:cubicBezTo>
                  <a:pt x="6656" y="16469"/>
                  <a:pt x="6143" y="16445"/>
                  <a:pt x="6143" y="16445"/>
                </a:cubicBezTo>
                <a:lnTo>
                  <a:pt x="7189" y="14326"/>
                </a:lnTo>
                <a:cubicBezTo>
                  <a:pt x="7191" y="14326"/>
                  <a:pt x="7732" y="14274"/>
                  <a:pt x="8256" y="14273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endParaRPr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grpSp>
        <p:nvGrpSpPr>
          <p:cNvPr id="140" name="그룹 139"/>
          <p:cNvGrpSpPr/>
          <p:nvPr/>
        </p:nvGrpSpPr>
        <p:grpSpPr>
          <a:xfrm flipH="1">
            <a:off x="422511" y="1448780"/>
            <a:ext cx="4710509" cy="2241968"/>
            <a:chOff x="121730" y="2240279"/>
            <a:chExt cx="4807046" cy="2241968"/>
          </a:xfrm>
        </p:grpSpPr>
        <p:grpSp>
          <p:nvGrpSpPr>
            <p:cNvPr id="141" name="그룹 28"/>
            <p:cNvGrpSpPr/>
            <p:nvPr/>
          </p:nvGrpSpPr>
          <p:grpSpPr>
            <a:xfrm>
              <a:off x="121730" y="2286002"/>
              <a:ext cx="4698620" cy="1083310"/>
              <a:chOff x="5091260" y="2123155"/>
              <a:chExt cx="2246089" cy="1083310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5091260" y="2867911"/>
                <a:ext cx="21603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>
                  <a:bevelT w="1270"/>
                </a:sp3d>
              </a:bodyPr>
              <a:lstStyle/>
              <a:p>
                <a:pPr marL="0" lvl="1" fontAlgn="base" latinLnBrk="0">
                  <a:spcBef>
                    <a:spcPct val="0"/>
                  </a:spcBef>
                  <a:spcAft>
                    <a:spcPts val="300"/>
                  </a:spcAft>
                </a:pPr>
                <a:r>
                  <a:rPr kumimoji="1" lang="ko-KR" altLang="en-US" sz="1600" dirty="0" smtClean="0">
                    <a:solidFill>
                      <a:srgbClr val="C00000"/>
                    </a:solidFill>
                    <a:latin typeface="Noto Sans" charset="0"/>
                    <a:ea typeface="Noto Sans" charset="0"/>
                    <a:cs typeface="Noto Sans" charset="0"/>
                  </a:rPr>
                  <a:t>장애 발생시 영향도 범위를 줄일 수 있는가</a:t>
                </a:r>
                <a:r>
                  <a:rPr kumimoji="1" lang="en-US" altLang="ko-KR" sz="1600" dirty="0" smtClean="0">
                    <a:solidFill>
                      <a:srgbClr val="C00000"/>
                    </a:solidFill>
                    <a:latin typeface="Noto Sans" charset="0"/>
                    <a:ea typeface="Noto Sans" charset="0"/>
                    <a:cs typeface="Noto Sans" charset="0"/>
                  </a:rPr>
                  <a:t>?</a:t>
                </a:r>
                <a:endParaRPr kumimoji="1" lang="ko-KR" altLang="en-US" sz="1600" dirty="0">
                  <a:solidFill>
                    <a:srgbClr val="C00000"/>
                  </a:solidFill>
                  <a:latin typeface="Noto Sans" charset="0"/>
                  <a:ea typeface="Noto Sans" charset="0"/>
                  <a:cs typeface="Noto Sans" charset="0"/>
                </a:endParaRPr>
              </a:p>
            </p:txBody>
          </p:sp>
          <p:sp>
            <p:nvSpPr>
              <p:cNvPr id="146" name="양쪽 모서리가 둥근 사각형 145"/>
              <p:cNvSpPr/>
              <p:nvPr/>
            </p:nvSpPr>
            <p:spPr>
              <a:xfrm rot="16200000">
                <a:off x="6039035" y="1400907"/>
                <a:ext cx="576065" cy="202056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DEADA"/>
              </a:solidFill>
              <a:effectLst/>
            </p:spPr>
            <p:txBody>
              <a:bodyPr vert="vert270" wrap="square" lIns="0" tIns="0" rIns="0" bIns="0" anchor="ctr">
                <a:noAutofit/>
                <a:scene3d>
                  <a:camera prst="orthographicFront"/>
                  <a:lightRig rig="threePt" dir="t"/>
                </a:scene3d>
                <a:sp3d>
                  <a:bevelT w="1270"/>
                </a:sp3d>
              </a:bodyPr>
              <a:lstStyle/>
              <a:p>
                <a:pPr marL="177800" lvl="1" latinLnBrk="0">
                  <a:buClr>
                    <a:sysClr val="windowText" lastClr="000000"/>
                  </a:buClr>
                  <a:buSzPct val="140000"/>
                  <a:tabLst>
                    <a:tab pos="5648325" algn="l"/>
                  </a:tabLst>
                </a:pPr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 charset="0"/>
                    <a:ea typeface="Noto Sans" charset="0"/>
                    <a:cs typeface="Noto Sans" charset="0"/>
                  </a:rPr>
                  <a:t>장애 영향도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endParaRPr>
              </a:p>
            </p:txBody>
          </p:sp>
        </p:grpSp>
        <p:grpSp>
          <p:nvGrpSpPr>
            <p:cNvPr id="142" name="그룹 26"/>
            <p:cNvGrpSpPr/>
            <p:nvPr/>
          </p:nvGrpSpPr>
          <p:grpSpPr>
            <a:xfrm>
              <a:off x="4809268" y="2240279"/>
              <a:ext cx="119508" cy="2241968"/>
              <a:chOff x="4129903" y="2342817"/>
              <a:chExt cx="207103" cy="5993465"/>
            </a:xfrm>
          </p:grpSpPr>
          <p:pic>
            <p:nvPicPr>
              <p:cNvPr id="143" name="Picture 2" descr="C:\Users\07827\Desktop\vasva.png"/>
              <p:cNvPicPr preferRelativeResize="0">
                <a:picLocks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38" t="36259" r="6713" b="15189"/>
              <a:stretch/>
            </p:blipFill>
            <p:spPr bwMode="auto">
              <a:xfrm>
                <a:off x="4129903" y="4509119"/>
                <a:ext cx="207103" cy="38271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4" name="Picture 2" descr="C:\Users\07827\Desktop\vasva.png"/>
              <p:cNvPicPr preferRelativeResize="0">
                <a:picLocks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39" t="36259" r="32418" b="10266"/>
              <a:stretch/>
            </p:blipFill>
            <p:spPr bwMode="auto">
              <a:xfrm flipV="1">
                <a:off x="4129903" y="2342817"/>
                <a:ext cx="139921" cy="216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47" name="구름 146"/>
          <p:cNvSpPr/>
          <p:nvPr/>
        </p:nvSpPr>
        <p:spPr>
          <a:xfrm>
            <a:off x="5081225" y="3066923"/>
            <a:ext cx="4084243" cy="1118161"/>
          </a:xfrm>
          <a:prstGeom prst="cloud">
            <a:avLst/>
          </a:prstGeom>
          <a:solidFill>
            <a:srgbClr val="EAEAEA">
              <a:alpha val="80000"/>
            </a:srgbClr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48" name="정육면체 147"/>
          <p:cNvSpPr/>
          <p:nvPr/>
        </p:nvSpPr>
        <p:spPr>
          <a:xfrm>
            <a:off x="6296360" y="1988525"/>
            <a:ext cx="1653972" cy="1637478"/>
          </a:xfrm>
          <a:prstGeom prst="cube">
            <a:avLst/>
          </a:prstGeom>
          <a:solidFill>
            <a:srgbClr val="C00000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6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Application</a:t>
            </a:r>
            <a:endParaRPr lang="ko-KR" altLang="en-US" sz="1400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149" name="Picture 10" descr="D:\Documents and Settings\jp\바탕 화면\아이콘 준호대리님작업\png\4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9711" y="1537819"/>
            <a:ext cx="753393" cy="782661"/>
          </a:xfrm>
          <a:prstGeom prst="rect">
            <a:avLst/>
          </a:prstGeom>
          <a:noFill/>
        </p:spPr>
      </p:pic>
      <p:sp>
        <p:nvSpPr>
          <p:cNvPr id="150" name="직사각형 149"/>
          <p:cNvSpPr/>
          <p:nvPr/>
        </p:nvSpPr>
        <p:spPr>
          <a:xfrm>
            <a:off x="7109470" y="4675491"/>
            <a:ext cx="2088231" cy="1476165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5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358660" y="476410"/>
            <a:ext cx="9211018" cy="389698"/>
          </a:xfrm>
        </p:spPr>
        <p:txBody>
          <a:bodyPr vert="horz" lIns="0" tIns="45720" rIns="0" bIns="45720" rtlCol="0" anchor="ctr" anchorCtr="0">
            <a:noAutofit/>
          </a:bodyPr>
          <a:lstStyle/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sz="1600" b="1" dirty="0" smtClean="0">
                <a:latin typeface="Noto Sans" charset="0"/>
                <a:ea typeface="Noto Sans" charset="0"/>
                <a:cs typeface="Noto Sans" charset="0"/>
              </a:rPr>
              <a:t>2.2.3. Cloud Native </a:t>
            </a:r>
            <a:r>
              <a:rPr lang="en-US" altLang="ko-KR" sz="1600" b="1" dirty="0">
                <a:latin typeface="Noto Sans" charset="0"/>
                <a:ea typeface="Noto Sans" charset="0"/>
                <a:cs typeface="Noto Sans" charset="0"/>
              </a:rPr>
              <a:t>: </a:t>
            </a:r>
            <a:r>
              <a:rPr lang="en-US" altLang="ko-KR" sz="1600" b="1" dirty="0" err="1" smtClean="0">
                <a:latin typeface="Noto Sans" charset="0"/>
                <a:ea typeface="Noto Sans" charset="0"/>
                <a:cs typeface="Noto Sans" charset="0"/>
              </a:rPr>
              <a:t>Reachitecturing</a:t>
            </a:r>
            <a:endParaRPr lang="ko-KR" altLang="en-US" sz="1600" b="1" dirty="0">
              <a:latin typeface="Noto Sans" charset="0"/>
              <a:ea typeface="Noto Sans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80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b="1" dirty="0">
                <a:latin typeface="Noto Sans" charset="0"/>
                <a:ea typeface="Noto Sans" charset="0"/>
                <a:cs typeface="Noto Sans" charset="0"/>
              </a:rPr>
              <a:t>클라우드 애플리케이션 유형별 개발 가이드</a:t>
            </a:r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ko-KR" dirty="0" smtClean="0"/>
              <a:t>Copyrightⓒ2018 by SK CLOUDZ LABS All rights </a:t>
            </a:r>
            <a:r>
              <a:rPr lang="en-US" altLang="ko-KR" dirty="0" err="1" smtClean="0"/>
              <a:t>reserved.a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2981513" y="1448780"/>
            <a:ext cx="6545270" cy="5004074"/>
            <a:chOff x="3152800" y="1548282"/>
            <a:chExt cx="6554003" cy="5004074"/>
          </a:xfrm>
        </p:grpSpPr>
        <p:grpSp>
          <p:nvGrpSpPr>
            <p:cNvPr id="9" name="그룹 8"/>
            <p:cNvGrpSpPr/>
            <p:nvPr/>
          </p:nvGrpSpPr>
          <p:grpSpPr>
            <a:xfrm>
              <a:off x="3152800" y="1548282"/>
              <a:ext cx="6554003" cy="5004074"/>
              <a:chOff x="3152800" y="1548282"/>
              <a:chExt cx="6554003" cy="5004074"/>
            </a:xfrm>
          </p:grpSpPr>
          <p:sp>
            <p:nvSpPr>
              <p:cNvPr id="10" name="직사각형 9"/>
              <p:cNvSpPr/>
              <p:nvPr/>
            </p:nvSpPr>
            <p:spPr bwMode="auto">
              <a:xfrm>
                <a:off x="3152800" y="1548282"/>
                <a:ext cx="6554003" cy="49414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  <a:scene3d>
                  <a:camera prst="orthographicFront"/>
                  <a:lightRig rig="threePt" dir="t"/>
                </a:scene3d>
                <a:sp3d>
                  <a:bevelT w="1270"/>
                </a:sp3d>
              </a:bodyPr>
              <a:lstStyle/>
              <a:p>
                <a:pPr marL="0" marR="0" indent="0" algn="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Noto Sans" charset="0"/>
                  <a:ea typeface="Noto Sans" charset="0"/>
                  <a:cs typeface="Noto Sans" charset="0"/>
                </a:endParaRPr>
              </a:p>
            </p:txBody>
          </p:sp>
          <p:pic>
            <p:nvPicPr>
              <p:cNvPr id="11" name="그림 82" descr="1.png"/>
              <p:cNvPicPr>
                <a:picLocks noChangeAspect="1"/>
              </p:cNvPicPr>
              <p:nvPr/>
            </p:nvPicPr>
            <p:blipFill>
              <a:blip r:embed="rId3" cstate="print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8026400" y="4725144"/>
                <a:ext cx="1498600" cy="1827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2" name="그룹 11"/>
            <p:cNvGrpSpPr/>
            <p:nvPr/>
          </p:nvGrpSpPr>
          <p:grpSpPr>
            <a:xfrm>
              <a:off x="3254506" y="1657184"/>
              <a:ext cx="6315171" cy="4709630"/>
              <a:chOff x="3254506" y="1657184"/>
              <a:chExt cx="6350591" cy="4709630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3254506" y="1657184"/>
                <a:ext cx="6350591" cy="835473"/>
                <a:chOff x="3254506" y="1657184"/>
                <a:chExt cx="6350591" cy="835473"/>
              </a:xfrm>
            </p:grpSpPr>
            <p:sp>
              <p:nvSpPr>
                <p:cNvPr id="21" name="TextBox 110"/>
                <p:cNvSpPr txBox="1">
                  <a:spLocks noChangeArrowheads="1"/>
                </p:cNvSpPr>
                <p:nvPr/>
              </p:nvSpPr>
              <p:spPr bwMode="auto">
                <a:xfrm>
                  <a:off x="3281506" y="1957198"/>
                  <a:ext cx="6296591" cy="53545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0000" tIns="72000" rIns="90000" bIns="46800">
                  <a:spAutoFit/>
                  <a:scene3d>
                    <a:camera prst="orthographicFront"/>
                    <a:lightRig rig="threePt" dir="t"/>
                  </a:scene3d>
                  <a:sp3d>
                    <a:bevelT w="1270"/>
                  </a:sp3d>
                </a:bodyPr>
                <a:lstStyle/>
                <a:p>
                  <a:pPr marL="95250" indent="-95250" latinLnBrk="0">
                    <a:buFont typeface="Arial" pitchFamily="34" charset="0"/>
                    <a:buChar char="•"/>
                  </a:pPr>
                  <a:r>
                    <a:rPr lang="ko-KR" altLang="en-US" sz="13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업무 담당자의 </a:t>
                  </a:r>
                  <a:r>
                    <a:rPr lang="en-US" altLang="ko-KR" sz="1400" dirty="0">
                      <a:solidFill>
                        <a:srgbClr val="C00000"/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Best Guesses </a:t>
                  </a:r>
                  <a:r>
                    <a:rPr lang="ko-KR" altLang="en-US" sz="1400" dirty="0">
                      <a:solidFill>
                        <a:srgbClr val="C00000"/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도출을 위한 </a:t>
                  </a:r>
                  <a:r>
                    <a:rPr lang="en-US" altLang="ko-KR" sz="1400" dirty="0">
                      <a:solidFill>
                        <a:srgbClr val="C00000"/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Workshop</a:t>
                  </a:r>
                </a:p>
                <a:p>
                  <a:pPr marL="95250" indent="-95250" latinLnBrk="0">
                    <a:buFont typeface="Arial" pitchFamily="34" charset="0"/>
                    <a:buChar char="•"/>
                  </a:pPr>
                  <a:r>
                    <a:rPr lang="ko-KR" altLang="en-US" sz="13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단독으로 </a:t>
                  </a:r>
                  <a:r>
                    <a:rPr lang="ko-KR" altLang="en-US" sz="13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출시 가능한 최소한의  업무 기능으로 분리 </a:t>
                  </a:r>
                </a:p>
              </p:txBody>
            </p:sp>
            <p:sp>
              <p:nvSpPr>
                <p:cNvPr id="22" name="직사각형 377"/>
                <p:cNvSpPr>
                  <a:spLocks noChangeArrowheads="1"/>
                </p:cNvSpPr>
                <p:nvPr/>
              </p:nvSpPr>
              <p:spPr bwMode="auto">
                <a:xfrm>
                  <a:off x="3254506" y="1657184"/>
                  <a:ext cx="6350591" cy="288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Ins="72000" anchor="ctr">
                  <a:scene3d>
                    <a:camera prst="orthographicFront"/>
                    <a:lightRig rig="threePt" dir="t"/>
                  </a:scene3d>
                  <a:sp3d>
                    <a:bevelT w="1270"/>
                  </a:sp3d>
                </a:bodyPr>
                <a:lstStyle/>
                <a:p>
                  <a:pPr latinLnBrk="0">
                    <a:defRPr/>
                  </a:pPr>
                  <a:r>
                    <a:rPr lang="en-US" altLang="ko-KR" sz="1300" dirty="0">
                      <a:solidFill>
                        <a:schemeClr val="bg1"/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1. Bounded Context </a:t>
                  </a:r>
                  <a:r>
                    <a:rPr lang="ko-KR" altLang="en-US" sz="1300" dirty="0">
                      <a:solidFill>
                        <a:schemeClr val="bg1"/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분리</a:t>
                  </a:r>
                </a:p>
              </p:txBody>
            </p:sp>
          </p:grpSp>
          <p:grpSp>
            <p:nvGrpSpPr>
              <p:cNvPr id="14" name="그룹 13"/>
              <p:cNvGrpSpPr/>
              <p:nvPr/>
            </p:nvGrpSpPr>
            <p:grpSpPr>
              <a:xfrm>
                <a:off x="3254506" y="2864321"/>
                <a:ext cx="6350591" cy="1820358"/>
                <a:chOff x="3254506" y="1657184"/>
                <a:chExt cx="6350591" cy="1820358"/>
              </a:xfrm>
            </p:grpSpPr>
            <p:sp>
              <p:nvSpPr>
                <p:cNvPr id="19" name="TextBox 110"/>
                <p:cNvSpPr txBox="1">
                  <a:spLocks noChangeArrowheads="1"/>
                </p:cNvSpPr>
                <p:nvPr/>
              </p:nvSpPr>
              <p:spPr bwMode="auto">
                <a:xfrm>
                  <a:off x="3281506" y="1957198"/>
                  <a:ext cx="6296591" cy="15203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0000" tIns="72000" rIns="90000" bIns="46800">
                  <a:spAutoFit/>
                  <a:scene3d>
                    <a:camera prst="orthographicFront"/>
                    <a:lightRig rig="threePt" dir="t"/>
                  </a:scene3d>
                  <a:sp3d>
                    <a:bevelT w="1270"/>
                  </a:sp3d>
                </a:bodyPr>
                <a:lstStyle/>
                <a:p>
                  <a:pPr marL="95250" indent="-95250" latinLnBrk="0">
                    <a:buFont typeface="Arial" pitchFamily="34" charset="0"/>
                    <a:buChar char="•"/>
                  </a:pPr>
                  <a:r>
                    <a:rPr lang="en-US" altLang="ko-KR" sz="13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1</a:t>
                  </a:r>
                  <a:r>
                    <a:rPr lang="ko-KR" altLang="en-US" sz="13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번에서 분리된 </a:t>
                  </a:r>
                  <a:r>
                    <a:rPr lang="en-US" altLang="ko-KR" sz="13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Context</a:t>
                  </a:r>
                  <a:r>
                    <a:rPr lang="ko-KR" altLang="en-US" sz="13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의 기술적 관점 검토 </a:t>
                  </a:r>
                </a:p>
                <a:p>
                  <a:pPr marL="95250" indent="-95250" latinLnBrk="0">
                    <a:buFont typeface="Arial" pitchFamily="34" charset="0"/>
                    <a:buChar char="•"/>
                  </a:pPr>
                  <a:r>
                    <a:rPr lang="en-US" altLang="ko-KR" sz="13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Transaction </a:t>
                  </a:r>
                  <a:r>
                    <a:rPr lang="ko-KR" altLang="en-US" sz="13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관계 도출</a:t>
                  </a:r>
                  <a:r>
                    <a:rPr lang="en-US" altLang="ko-KR" sz="13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, dependency </a:t>
                  </a:r>
                  <a:r>
                    <a:rPr lang="ko-KR" altLang="en-US" sz="13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확인 </a:t>
                  </a:r>
                </a:p>
                <a:p>
                  <a:pPr marL="95250" indent="-95250" latinLnBrk="0">
                    <a:buFont typeface="Arial" pitchFamily="34" charset="0"/>
                    <a:buChar char="•"/>
                  </a:pPr>
                  <a:r>
                    <a:rPr lang="en-US" altLang="ko-KR" sz="13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Tight coupling </a:t>
                  </a:r>
                  <a:r>
                    <a:rPr lang="ko-KR" altLang="en-US" sz="13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업무 도출    </a:t>
                  </a:r>
                </a:p>
                <a:p>
                  <a:pPr marL="95250" indent="-95250" latinLnBrk="0">
                    <a:buFont typeface="Arial" pitchFamily="34" charset="0"/>
                    <a:buChar char="•"/>
                  </a:pPr>
                  <a:r>
                    <a:rPr lang="en-US" altLang="ko-KR" sz="13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DB </a:t>
                  </a:r>
                  <a:r>
                    <a:rPr lang="ko-KR" altLang="en-US" sz="13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의존성 확인</a:t>
                  </a:r>
                  <a:r>
                    <a:rPr lang="en-US" altLang="ko-KR" sz="13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(ERD</a:t>
                  </a:r>
                  <a:r>
                    <a:rPr lang="ko-KR" altLang="en-US" sz="13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로 </a:t>
                  </a:r>
                  <a:r>
                    <a:rPr lang="en-US" altLang="ko-KR" sz="13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data </a:t>
                  </a:r>
                  <a:r>
                    <a:rPr lang="ko-KR" altLang="en-US" sz="13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관계 확인</a:t>
                  </a:r>
                  <a:r>
                    <a:rPr lang="en-US" altLang="ko-KR" sz="13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) </a:t>
                  </a:r>
                </a:p>
                <a:p>
                  <a:pPr marL="95250" indent="-95250" latinLnBrk="0">
                    <a:buFont typeface="Arial" pitchFamily="34" charset="0"/>
                    <a:buChar char="•"/>
                  </a:pPr>
                  <a:r>
                    <a:rPr lang="en-US" altLang="ko-KR" sz="13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Class </a:t>
                  </a:r>
                  <a:r>
                    <a:rPr lang="ko-KR" altLang="en-US" sz="13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의존성 확인</a:t>
                  </a:r>
                  <a:r>
                    <a:rPr lang="en-US" altLang="ko-KR" sz="13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(</a:t>
                  </a:r>
                  <a:r>
                    <a:rPr lang="en-US" altLang="ko-KR" sz="13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JDepend</a:t>
                  </a:r>
                  <a:r>
                    <a:rPr lang="en-US" altLang="ko-KR" sz="13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 </a:t>
                  </a:r>
                  <a:r>
                    <a:rPr lang="ko-KR" altLang="en-US" sz="13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등 </a:t>
                  </a:r>
                  <a:r>
                    <a:rPr lang="en-US" altLang="ko-KR" sz="13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Tool</a:t>
                  </a:r>
                  <a:r>
                    <a:rPr lang="ko-KR" altLang="en-US" sz="13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로 </a:t>
                  </a:r>
                  <a:r>
                    <a:rPr lang="en-US" altLang="ko-KR" sz="13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Reverse Engineering)</a:t>
                  </a:r>
                </a:p>
                <a:p>
                  <a:pPr marL="95250" indent="-95250" latinLnBrk="0">
                    <a:buFont typeface="Arial" pitchFamily="34" charset="0"/>
                    <a:buChar char="•"/>
                  </a:pPr>
                  <a:r>
                    <a:rPr lang="ko-KR" altLang="en-US" sz="13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기술적으로 복잡한 연관관계를 갖는다고 판단되는 </a:t>
                  </a:r>
                  <a:r>
                    <a:rPr lang="en-US" altLang="ko-KR" sz="13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Context</a:t>
                  </a:r>
                  <a:r>
                    <a:rPr lang="ko-KR" altLang="en-US" sz="13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에 대해서 </a:t>
                  </a:r>
                  <a:r>
                    <a:rPr lang="en-US" altLang="ko-KR" sz="13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1-2</a:t>
                  </a:r>
                  <a:r>
                    <a:rPr lang="ko-KR" altLang="en-US" sz="13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번 과정 반복 </a:t>
                  </a:r>
                </a:p>
              </p:txBody>
            </p:sp>
            <p:sp>
              <p:nvSpPr>
                <p:cNvPr id="20" name="직사각형 377"/>
                <p:cNvSpPr>
                  <a:spLocks noChangeArrowheads="1"/>
                </p:cNvSpPr>
                <p:nvPr/>
              </p:nvSpPr>
              <p:spPr bwMode="auto">
                <a:xfrm>
                  <a:off x="3254506" y="1657184"/>
                  <a:ext cx="6350591" cy="288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Ins="72000" anchor="ctr">
                  <a:scene3d>
                    <a:camera prst="orthographicFront"/>
                    <a:lightRig rig="threePt" dir="t"/>
                  </a:scene3d>
                  <a:sp3d>
                    <a:bevelT w="1270"/>
                  </a:sp3d>
                </a:bodyPr>
                <a:lstStyle/>
                <a:p>
                  <a:pPr latinLnBrk="0">
                    <a:defRPr/>
                  </a:pPr>
                  <a:r>
                    <a:rPr lang="en-US" altLang="ko-KR" sz="1300" dirty="0" smtClean="0">
                      <a:solidFill>
                        <a:schemeClr val="bg1"/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2. Context </a:t>
                  </a:r>
                  <a:r>
                    <a:rPr lang="en-US" altLang="ko-KR" sz="1300" dirty="0">
                      <a:solidFill>
                        <a:schemeClr val="bg1"/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Map </a:t>
                  </a:r>
                  <a:r>
                    <a:rPr lang="ko-KR" altLang="en-US" sz="1300" dirty="0">
                      <a:solidFill>
                        <a:schemeClr val="bg1"/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작성 </a:t>
                  </a:r>
                </a:p>
              </p:txBody>
            </p:sp>
          </p:grpSp>
          <p:grpSp>
            <p:nvGrpSpPr>
              <p:cNvPr id="15" name="그룹 14"/>
              <p:cNvGrpSpPr/>
              <p:nvPr/>
            </p:nvGrpSpPr>
            <p:grpSpPr>
              <a:xfrm>
                <a:off x="3254506" y="4671623"/>
                <a:ext cx="6350591" cy="1220193"/>
                <a:chOff x="3254506" y="1657184"/>
                <a:chExt cx="6350591" cy="1220193"/>
              </a:xfrm>
            </p:grpSpPr>
            <p:sp>
              <p:nvSpPr>
                <p:cNvPr id="17" name="TextBox 110"/>
                <p:cNvSpPr txBox="1">
                  <a:spLocks noChangeArrowheads="1"/>
                </p:cNvSpPr>
                <p:nvPr/>
              </p:nvSpPr>
              <p:spPr bwMode="auto">
                <a:xfrm>
                  <a:off x="3281506" y="1957198"/>
                  <a:ext cx="6296591" cy="9201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0000" tIns="72000" rIns="90000" bIns="46800">
                  <a:spAutoFit/>
                  <a:scene3d>
                    <a:camera prst="orthographicFront"/>
                    <a:lightRig rig="threePt" dir="t"/>
                  </a:scene3d>
                  <a:sp3d>
                    <a:bevelT w="1270"/>
                  </a:sp3d>
                </a:bodyPr>
                <a:lstStyle/>
                <a:p>
                  <a:pPr marL="95250" indent="-95250" latinLnBrk="0">
                    <a:buFont typeface="Arial" pitchFamily="34" charset="0"/>
                    <a:buChar char="•"/>
                  </a:pPr>
                  <a:r>
                    <a:rPr lang="en-US" altLang="ko-KR" sz="13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Pain: Refactoring Cost</a:t>
                  </a:r>
                </a:p>
                <a:p>
                  <a:pPr marL="95250" indent="-95250" latinLnBrk="0">
                    <a:buFont typeface="Arial" pitchFamily="34" charset="0"/>
                    <a:buChar char="•"/>
                  </a:pPr>
                  <a:r>
                    <a:rPr lang="en-US" altLang="ko-KR" sz="13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Gain</a:t>
                  </a:r>
                </a:p>
                <a:p>
                  <a:pPr marL="228600" indent="-139700" latinLnBrk="0">
                    <a:buFont typeface="Rix고딕 B" panose="02020603020101020101" pitchFamily="18" charset="-127"/>
                    <a:buChar char="-"/>
                  </a:pPr>
                  <a:r>
                    <a:rPr lang="ko-KR" altLang="en-US" sz="13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빈번한 스케일링</a:t>
                  </a:r>
                </a:p>
                <a:p>
                  <a:pPr marL="228600" indent="-139700" latinLnBrk="0">
                    <a:buFont typeface="Rix고딕 B" panose="02020603020101020101" pitchFamily="18" charset="-127"/>
                    <a:buChar char="-"/>
                  </a:pPr>
                  <a:r>
                    <a:rPr lang="ko-KR" altLang="en-US" sz="13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잦은 배포 </a:t>
                  </a:r>
                </a:p>
              </p:txBody>
            </p:sp>
            <p:sp>
              <p:nvSpPr>
                <p:cNvPr id="18" name="직사각형 377"/>
                <p:cNvSpPr>
                  <a:spLocks noChangeArrowheads="1"/>
                </p:cNvSpPr>
                <p:nvPr/>
              </p:nvSpPr>
              <p:spPr bwMode="auto">
                <a:xfrm>
                  <a:off x="3254506" y="1657184"/>
                  <a:ext cx="6350591" cy="288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Ins="72000" anchor="ctr">
                  <a:scene3d>
                    <a:camera prst="orthographicFront"/>
                    <a:lightRig rig="threePt" dir="t"/>
                  </a:scene3d>
                  <a:sp3d>
                    <a:bevelT w="1270"/>
                  </a:sp3d>
                </a:bodyPr>
                <a:lstStyle/>
                <a:p>
                  <a:pPr latinLnBrk="0">
                    <a:defRPr/>
                  </a:pPr>
                  <a:r>
                    <a:rPr lang="en-US" altLang="ko-KR" sz="1300" spc="-100" dirty="0">
                      <a:solidFill>
                        <a:schemeClr val="bg1"/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3. </a:t>
                  </a:r>
                  <a:r>
                    <a:rPr lang="en-US" altLang="ko-KR" sz="1300" spc="-100" dirty="0" smtClean="0">
                      <a:solidFill>
                        <a:schemeClr val="bg1"/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Picking : </a:t>
                  </a:r>
                  <a:r>
                    <a:rPr lang="ko-KR" altLang="en-US" sz="1300" spc="-100" dirty="0">
                      <a:solidFill>
                        <a:schemeClr val="bg1"/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분리된 </a:t>
                  </a:r>
                  <a:r>
                    <a:rPr lang="en-US" altLang="ko-KR" sz="1300" spc="-100" dirty="0">
                      <a:solidFill>
                        <a:schemeClr val="bg1"/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Context</a:t>
                  </a:r>
                  <a:r>
                    <a:rPr lang="ko-KR" altLang="en-US" sz="1300" spc="-100" dirty="0">
                      <a:solidFill>
                        <a:schemeClr val="bg1"/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중에  </a:t>
                  </a:r>
                  <a:r>
                    <a:rPr lang="en-US" altLang="ko-KR" sz="1300" spc="-100" dirty="0">
                      <a:solidFill>
                        <a:schemeClr val="bg1"/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refactoring </a:t>
                  </a:r>
                  <a:r>
                    <a:rPr lang="ko-KR" altLang="en-US" sz="1300" spc="-100" dirty="0">
                      <a:solidFill>
                        <a:schemeClr val="bg1"/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우선 순위 결정 </a:t>
                  </a:r>
                  <a:r>
                    <a:rPr lang="en-US" altLang="ko-KR" sz="1300" spc="-100" dirty="0">
                      <a:solidFill>
                        <a:schemeClr val="bg1"/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(pain , </a:t>
                  </a:r>
                  <a:r>
                    <a:rPr lang="en-US" altLang="ko-KR" sz="1300" spc="-100" dirty="0" smtClean="0">
                      <a:solidFill>
                        <a:schemeClr val="bg1"/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gain</a:t>
                  </a:r>
                  <a:r>
                    <a:rPr lang="ko-KR" altLang="en-US" sz="1300" spc="-100" dirty="0" smtClean="0">
                      <a:solidFill>
                        <a:schemeClr val="bg1"/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을 도출 </a:t>
                  </a:r>
                  <a:r>
                    <a:rPr lang="ko-KR" altLang="en-US" sz="1300" spc="-100" dirty="0">
                      <a:solidFill>
                        <a:schemeClr val="bg1"/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해서 결정 </a:t>
                  </a:r>
                  <a:r>
                    <a:rPr lang="en-US" altLang="ko-KR" sz="1300" spc="-100" dirty="0">
                      <a:solidFill>
                        <a:schemeClr val="bg1"/>
                      </a:solidFill>
                      <a:latin typeface="Noto Sans" charset="0"/>
                      <a:ea typeface="Noto Sans" charset="0"/>
                      <a:cs typeface="Noto Sans" charset="0"/>
                    </a:rPr>
                    <a:t>) </a:t>
                  </a:r>
                </a:p>
              </p:txBody>
            </p:sp>
          </p:grpSp>
          <p:sp>
            <p:nvSpPr>
              <p:cNvPr id="16" name="직사각형 377"/>
              <p:cNvSpPr>
                <a:spLocks noChangeArrowheads="1"/>
              </p:cNvSpPr>
              <p:nvPr/>
            </p:nvSpPr>
            <p:spPr bwMode="auto">
              <a:xfrm>
                <a:off x="3254506" y="6078814"/>
                <a:ext cx="6350591" cy="288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rIns="72000" anchor="ctr">
                <a:scene3d>
                  <a:camera prst="orthographicFront"/>
                  <a:lightRig rig="threePt" dir="t"/>
                </a:scene3d>
                <a:sp3d>
                  <a:bevelT w="1270"/>
                </a:sp3d>
              </a:bodyPr>
              <a:lstStyle/>
              <a:p>
                <a:pPr latinLnBrk="0">
                  <a:defRPr/>
                </a:pPr>
                <a:r>
                  <a:rPr lang="en-US" altLang="ko-KR" sz="1300" dirty="0">
                    <a:solidFill>
                      <a:schemeClr val="bg1"/>
                    </a:solidFill>
                    <a:latin typeface="Noto Sans" charset="0"/>
                    <a:ea typeface="Noto Sans" charset="0"/>
                    <a:cs typeface="Noto Sans" charset="0"/>
                  </a:rPr>
                  <a:t>4. </a:t>
                </a:r>
                <a:r>
                  <a:rPr lang="en-US" altLang="ko-KR" sz="1300" dirty="0" smtClean="0">
                    <a:solidFill>
                      <a:schemeClr val="bg1"/>
                    </a:solidFill>
                    <a:latin typeface="Noto Sans" charset="0"/>
                    <a:ea typeface="Noto Sans" charset="0"/>
                    <a:cs typeface="Noto Sans" charset="0"/>
                  </a:rPr>
                  <a:t>Refactoring</a:t>
                </a:r>
                <a:endParaRPr lang="ko-KR" altLang="en-US" sz="1300" dirty="0">
                  <a:solidFill>
                    <a:schemeClr val="bg1"/>
                  </a:solidFill>
                  <a:latin typeface="Noto Sans" charset="0"/>
                  <a:ea typeface="Noto Sans" charset="0"/>
                  <a:cs typeface="Noto Sans" charset="0"/>
                </a:endParaRPr>
              </a:p>
            </p:txBody>
          </p:sp>
        </p:grpSp>
      </p:grpSp>
      <p:grpSp>
        <p:nvGrpSpPr>
          <p:cNvPr id="37" name="그룹 36"/>
          <p:cNvGrpSpPr/>
          <p:nvPr/>
        </p:nvGrpSpPr>
        <p:grpSpPr>
          <a:xfrm>
            <a:off x="370520" y="1439911"/>
            <a:ext cx="2548806" cy="4941417"/>
            <a:chOff x="370520" y="1439911"/>
            <a:chExt cx="2746276" cy="4941417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370520" y="1439911"/>
              <a:ext cx="2746276" cy="4941417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algn="ctr" defTabSz="1043093">
                <a:defRPr/>
              </a:pPr>
              <a:endParaRPr lang="ko-KR" altLang="en-US" sz="1300"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3" name="오각형 22"/>
            <p:cNvSpPr/>
            <p:nvPr/>
          </p:nvSpPr>
          <p:spPr>
            <a:xfrm rot="5400000">
              <a:off x="1077282" y="1123531"/>
              <a:ext cx="1332751" cy="2304256"/>
            </a:xfrm>
            <a:prstGeom prst="homePlate">
              <a:avLst>
                <a:gd name="adj" fmla="val 33699"/>
              </a:avLst>
            </a:prstGeom>
            <a:solidFill>
              <a:schemeClr val="bg1">
                <a:lumMod val="95000"/>
              </a:schemeClr>
            </a:solidFill>
            <a:ln w="19050" cmpd="sng">
              <a:gradFill>
                <a:gsLst>
                  <a:gs pos="50000">
                    <a:srgbClr val="A50021"/>
                  </a:gs>
                  <a:gs pos="51000">
                    <a:srgbClr val="FF7A00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4" name="갈매기형 수장 23"/>
            <p:cNvSpPr/>
            <p:nvPr/>
          </p:nvSpPr>
          <p:spPr>
            <a:xfrm rot="5400000">
              <a:off x="1077282" y="2208962"/>
              <a:ext cx="1332751" cy="2304256"/>
            </a:xfrm>
            <a:prstGeom prst="chevron">
              <a:avLst>
                <a:gd name="adj" fmla="val 30071"/>
              </a:avLst>
            </a:prstGeom>
            <a:solidFill>
              <a:schemeClr val="bg1">
                <a:lumMod val="95000"/>
              </a:schemeClr>
            </a:solidFill>
            <a:ln w="19050" cmpd="sng">
              <a:gradFill>
                <a:gsLst>
                  <a:gs pos="50000">
                    <a:srgbClr val="A50021"/>
                  </a:gs>
                  <a:gs pos="51000">
                    <a:srgbClr val="FF7A00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5" name="갈매기형 수장 24"/>
            <p:cNvSpPr/>
            <p:nvPr/>
          </p:nvSpPr>
          <p:spPr>
            <a:xfrm rot="5400000">
              <a:off x="1077282" y="3285871"/>
              <a:ext cx="1332751" cy="2304256"/>
            </a:xfrm>
            <a:prstGeom prst="chevron">
              <a:avLst>
                <a:gd name="adj" fmla="val 30071"/>
              </a:avLst>
            </a:prstGeom>
            <a:solidFill>
              <a:schemeClr val="bg1">
                <a:lumMod val="95000"/>
              </a:schemeClr>
            </a:solidFill>
            <a:ln w="19050" cmpd="sng">
              <a:gradFill>
                <a:gsLst>
                  <a:gs pos="50000">
                    <a:srgbClr val="A50021"/>
                  </a:gs>
                  <a:gs pos="51000">
                    <a:srgbClr val="FF7A00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6" name="갈매기형 수장 25"/>
            <p:cNvSpPr/>
            <p:nvPr/>
          </p:nvSpPr>
          <p:spPr>
            <a:xfrm rot="5400000">
              <a:off x="1077282" y="4362780"/>
              <a:ext cx="1332751" cy="2304256"/>
            </a:xfrm>
            <a:prstGeom prst="chevron">
              <a:avLst>
                <a:gd name="adj" fmla="val 30071"/>
              </a:avLst>
            </a:prstGeom>
            <a:solidFill>
              <a:schemeClr val="bg1">
                <a:lumMod val="95000"/>
              </a:schemeClr>
            </a:solidFill>
            <a:ln w="19050" cmpd="sng">
              <a:gradFill>
                <a:gsLst>
                  <a:gs pos="50000">
                    <a:srgbClr val="A50021"/>
                  </a:gs>
                  <a:gs pos="51000">
                    <a:srgbClr val="FF7A00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59008" y="1934852"/>
              <a:ext cx="969302" cy="492443"/>
            </a:xfrm>
            <a:prstGeom prst="rect">
              <a:avLst/>
            </a:prstGeom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algn="ctr"/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Bounded</a:t>
              </a:r>
            </a:p>
            <a:p>
              <a:pPr algn="ctr"/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Context</a:t>
              </a:r>
              <a:endPara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13414" y="3261429"/>
              <a:ext cx="860490" cy="492443"/>
            </a:xfrm>
            <a:prstGeom prst="rect">
              <a:avLst/>
            </a:prstGeom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algn="ctr"/>
              <a:r>
                <a:rPr lang="en-US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Context</a:t>
              </a:r>
            </a:p>
            <a:p>
              <a:pPr algn="ctr"/>
              <a:r>
                <a:rPr lang="en-US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Map</a:t>
              </a:r>
              <a:endPara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65052" y="4461448"/>
              <a:ext cx="957213" cy="292388"/>
            </a:xfrm>
            <a:prstGeom prst="rect">
              <a:avLst/>
            </a:prstGeom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algn="ctr"/>
              <a:r>
                <a:rPr lang="en-US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Prioritize</a:t>
              </a:r>
              <a:endPara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88370" y="5538357"/>
              <a:ext cx="910578" cy="292388"/>
            </a:xfrm>
            <a:prstGeom prst="rect">
              <a:avLst/>
            </a:prstGeom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algn="ctr"/>
              <a:r>
                <a:rPr lang="en-US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Refactor</a:t>
              </a:r>
              <a:endPara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318667" y="2486843"/>
              <a:ext cx="851968" cy="949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358660" y="476410"/>
            <a:ext cx="9211018" cy="389698"/>
          </a:xfrm>
        </p:spPr>
        <p:txBody>
          <a:bodyPr vert="horz" lIns="0" tIns="45720" rIns="0" bIns="45720" rtlCol="0" anchor="ctr" anchorCtr="0">
            <a:noAutofit/>
          </a:bodyPr>
          <a:lstStyle/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sz="1600" b="1" dirty="0" smtClean="0">
                <a:latin typeface="Noto Sans" charset="0"/>
                <a:ea typeface="Noto Sans" charset="0"/>
                <a:cs typeface="Noto Sans" charset="0"/>
              </a:rPr>
              <a:t>2.2.3. Cloud Native </a:t>
            </a:r>
            <a:r>
              <a:rPr lang="en-US" altLang="ko-KR" sz="1600" b="1" dirty="0">
                <a:latin typeface="Noto Sans" charset="0"/>
                <a:ea typeface="Noto Sans" charset="0"/>
                <a:cs typeface="Noto Sans" charset="0"/>
              </a:rPr>
              <a:t>: </a:t>
            </a:r>
            <a:r>
              <a:rPr lang="en-US" altLang="ko-KR" sz="1600" b="1" dirty="0" err="1" smtClean="0">
                <a:latin typeface="Noto Sans" charset="0"/>
                <a:ea typeface="Noto Sans" charset="0"/>
                <a:cs typeface="Noto Sans" charset="0"/>
              </a:rPr>
              <a:t>Reachitecturing</a:t>
            </a:r>
            <a:endParaRPr lang="ko-KR" altLang="en-US" sz="1600" b="1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35" name="텍스트 개체 틀 6"/>
          <p:cNvSpPr>
            <a:spLocks noGrp="1"/>
          </p:cNvSpPr>
          <p:nvPr>
            <p:ph type="body" sz="quarter" idx="19"/>
          </p:nvPr>
        </p:nvSpPr>
        <p:spPr>
          <a:xfrm>
            <a:off x="344488" y="944724"/>
            <a:ext cx="9225189" cy="360039"/>
          </a:xfrm>
        </p:spPr>
        <p:txBody>
          <a:bodyPr/>
          <a:lstStyle/>
          <a:p>
            <a:r>
              <a:rPr lang="ko-KR" altLang="en-US" dirty="0">
                <a:latin typeface="Noto Sans" charset="0"/>
                <a:ea typeface="Noto Sans" charset="0"/>
                <a:cs typeface="Noto Sans" charset="0"/>
              </a:rPr>
              <a:t>모놀리식한 애플리케이션을 마이크로 서비스로 전환하기 위해서 아래와 같은 단계를 고려해야 한다</a:t>
            </a:r>
            <a:r>
              <a:rPr lang="en-US" altLang="ko-KR" dirty="0">
                <a:latin typeface="Noto Sans" charset="0"/>
                <a:ea typeface="Noto Sans" charset="0"/>
                <a:cs typeface="Noto Sans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5953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altLang="ko-KR" dirty="0" smtClean="0">
              <a:latin typeface="Noto Sans" charset="0"/>
              <a:ea typeface="Noto Sans" charset="0"/>
              <a:cs typeface="Noto Sans" charset="0"/>
            </a:endParaRPr>
          </a:p>
          <a:p>
            <a:r>
              <a:rPr lang="ko-KR" altLang="en-US" dirty="0" smtClean="0">
                <a:latin typeface="Noto Sans" charset="0"/>
                <a:ea typeface="Noto Sans" charset="0"/>
                <a:cs typeface="Noto Sans" charset="0"/>
              </a:rPr>
              <a:t>업무 </a:t>
            </a:r>
            <a:r>
              <a:rPr lang="ko-KR" altLang="en-US" dirty="0">
                <a:latin typeface="Noto Sans" charset="0"/>
                <a:ea typeface="Noto Sans" charset="0"/>
                <a:cs typeface="Noto Sans" charset="0"/>
              </a:rPr>
              <a:t>담당자의 </a:t>
            </a:r>
            <a:r>
              <a:rPr lang="en-US" altLang="ko-KR" dirty="0">
                <a:latin typeface="Noto Sans" charset="0"/>
                <a:ea typeface="Noto Sans" charset="0"/>
                <a:cs typeface="Noto Sans" charset="0"/>
              </a:rPr>
              <a:t>Best Guesses </a:t>
            </a:r>
            <a:r>
              <a:rPr lang="ko-KR" altLang="en-US" dirty="0">
                <a:latin typeface="Noto Sans" charset="0"/>
                <a:ea typeface="Noto Sans" charset="0"/>
                <a:cs typeface="Noto Sans" charset="0"/>
              </a:rPr>
              <a:t>도출을 위한 </a:t>
            </a:r>
            <a:r>
              <a:rPr lang="en-US" altLang="ko-KR" dirty="0">
                <a:latin typeface="Noto Sans" charset="0"/>
                <a:ea typeface="Noto Sans" charset="0"/>
                <a:cs typeface="Noto Sans" charset="0"/>
              </a:rPr>
              <a:t>Workshop</a:t>
            </a:r>
            <a:endParaRPr lang="ko-KR" altLang="en-US" dirty="0">
              <a:latin typeface="Noto Sans" charset="0"/>
              <a:ea typeface="Noto Sans" charset="0"/>
              <a:cs typeface="Noto Sans" charset="0"/>
            </a:endParaRPr>
          </a:p>
          <a:p>
            <a:endParaRPr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b="1" dirty="0">
                <a:latin typeface="Noto Sans" charset="0"/>
                <a:ea typeface="Noto Sans" charset="0"/>
                <a:cs typeface="Noto Sans" charset="0"/>
              </a:rPr>
              <a:t>클라우드 애플리케이션 유형별 개발 가이드</a:t>
            </a:r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ko-KR" smtClean="0"/>
              <a:t>Copyrightⓒ2018 by SK CLOUDZ LABS All rights reserved.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0" y="1340768"/>
            <a:ext cx="4882372" cy="51432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8345" y="2936943"/>
            <a:ext cx="4173399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Noto Sans" charset="0"/>
                <a:ea typeface="Noto Sans" charset="0"/>
                <a:cs typeface="Noto Sans" charset="0"/>
              </a:rPr>
              <a:t>3. Bounded </a:t>
            </a:r>
            <a:r>
              <a:rPr lang="en-US" altLang="ko-KR" sz="1400" b="1" dirty="0" err="1" smtClean="0">
                <a:latin typeface="Noto Sans" charset="0"/>
                <a:ea typeface="Noto Sans" charset="0"/>
                <a:cs typeface="Noto Sans" charset="0"/>
              </a:rPr>
              <a:t>Context분리</a:t>
            </a:r>
            <a:r>
              <a:rPr lang="en-US" altLang="ko-KR" sz="1400" b="1" dirty="0" smtClean="0">
                <a:latin typeface="Noto Sans" charset="0"/>
                <a:ea typeface="Noto Sans" charset="0"/>
                <a:cs typeface="Noto Sans" charset="0"/>
              </a:rPr>
              <a:t> </a:t>
            </a:r>
          </a:p>
          <a:p>
            <a:endParaRPr lang="en-US" altLang="ko-KR" sz="1400" b="1" dirty="0" smtClean="0">
              <a:latin typeface="Noto Sans" charset="0"/>
              <a:ea typeface="Noto Sans" charset="0"/>
              <a:cs typeface="Noto Sans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Noto Sans" charset="0"/>
                <a:ea typeface="Noto Sans" charset="0"/>
                <a:cs typeface="Noto Sans" charset="0"/>
              </a:rPr>
              <a:t>비</a:t>
            </a:r>
            <a:r>
              <a:rPr lang="ko-KR" altLang="en-US" sz="1400" dirty="0" err="1" smtClean="0">
                <a:latin typeface="Noto Sans" charset="0"/>
                <a:ea typeface="Noto Sans" charset="0"/>
                <a:cs typeface="Noto Sans" charset="0"/>
              </a:rPr>
              <a:t>즈니스</a:t>
            </a:r>
            <a:r>
              <a:rPr lang="en-US" altLang="ko-KR" sz="1400" dirty="0" smtClean="0">
                <a:latin typeface="Noto Sans" charset="0"/>
                <a:ea typeface="Noto Sans" charset="0"/>
                <a:cs typeface="Noto Sans" charset="0"/>
              </a:rPr>
              <a:t> 목표를 달성 할</a:t>
            </a:r>
            <a:r>
              <a:rPr lang="ko-KR" altLang="en-US" sz="1400" dirty="0" smtClean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altLang="ko-KR" sz="1400" dirty="0" smtClean="0">
                <a:latin typeface="Noto Sans" charset="0"/>
                <a:ea typeface="Noto Sans" charset="0"/>
                <a:cs typeface="Noto Sans" charset="0"/>
              </a:rPr>
              <a:t>수 있는 단위로</a:t>
            </a:r>
            <a:r>
              <a:rPr lang="ko-KR" altLang="en-US" sz="1400" dirty="0" smtClean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altLang="ko-KR" sz="1400" dirty="0" smtClean="0">
                <a:latin typeface="Noto Sans" charset="0"/>
                <a:ea typeface="Noto Sans" charset="0"/>
                <a:cs typeface="Noto Sans" charset="0"/>
              </a:rPr>
              <a:t>Bounded Context 묶어보기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Noto Sans" charset="0"/>
                <a:ea typeface="Noto Sans" charset="0"/>
                <a:cs typeface="Noto Sans" charset="0"/>
              </a:rPr>
              <a:t>돈과 관련된 장애에 민감한 업무 </a:t>
            </a:r>
            <a:endParaRPr lang="en-US" altLang="ko-KR" sz="1400" dirty="0" smtClean="0">
              <a:latin typeface="Noto Sans" charset="0"/>
              <a:ea typeface="Noto Sans" charset="0"/>
              <a:cs typeface="Noto Sans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Noto Sans" charset="0"/>
                <a:ea typeface="Noto Sans" charset="0"/>
                <a:cs typeface="Noto Sans" charset="0"/>
              </a:rPr>
              <a:t>외부 연동 인터페이스 </a:t>
            </a:r>
            <a:endParaRPr lang="en-US" altLang="ko-KR" sz="1400" dirty="0" smtClean="0">
              <a:latin typeface="Noto Sans" charset="0"/>
              <a:ea typeface="Noto Sans" charset="0"/>
              <a:cs typeface="Noto Sans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Noto Sans" charset="0"/>
                <a:ea typeface="Noto Sans" charset="0"/>
                <a:cs typeface="Noto Sans" charset="0"/>
              </a:rPr>
              <a:t>이벤트 성 업무 </a:t>
            </a:r>
            <a:r>
              <a:rPr lang="en-US" altLang="ko-KR" sz="1400" dirty="0" smtClean="0">
                <a:latin typeface="Noto Sans" charset="0"/>
                <a:ea typeface="Noto Sans" charset="0"/>
                <a:cs typeface="Noto Sans" charset="0"/>
              </a:rPr>
              <a:t>(</a:t>
            </a:r>
            <a:r>
              <a:rPr lang="ko-KR" altLang="en-US" sz="1400" dirty="0" smtClean="0">
                <a:latin typeface="Noto Sans" charset="0"/>
                <a:ea typeface="Noto Sans" charset="0"/>
                <a:cs typeface="Noto Sans" charset="0"/>
              </a:rPr>
              <a:t>특정기간 동안 존재</a:t>
            </a:r>
            <a:r>
              <a:rPr lang="en-US" altLang="ko-KR" sz="1400" dirty="0" smtClean="0">
                <a:latin typeface="Noto Sans" charset="0"/>
                <a:ea typeface="Noto Sans" charset="0"/>
                <a:cs typeface="Noto Sans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Noto Sans" charset="0"/>
                <a:ea typeface="Noto Sans" charset="0"/>
                <a:cs typeface="Noto Sans" charset="0"/>
              </a:rPr>
              <a:t>확장 가능성 </a:t>
            </a:r>
            <a:endParaRPr lang="en-US" altLang="ko-KR" sz="1400" dirty="0" smtClean="0">
              <a:latin typeface="Noto Sans" charset="0"/>
              <a:ea typeface="Noto Sans" charset="0"/>
              <a:cs typeface="Noto Sans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Noto Sans" charset="0"/>
                <a:ea typeface="Noto Sans" charset="0"/>
                <a:cs typeface="Noto Sans" charset="0"/>
              </a:rPr>
              <a:t>배치성 업무 </a:t>
            </a:r>
            <a:endParaRPr lang="en-US" altLang="ko-KR" sz="1400" dirty="0" smtClean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8345" y="2224411"/>
            <a:ext cx="3440365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Noto Sans" charset="0"/>
                <a:ea typeface="Noto Sans" charset="0"/>
                <a:cs typeface="Noto Sans" charset="0"/>
              </a:rPr>
              <a:t>2</a:t>
            </a:r>
            <a:r>
              <a:rPr lang="en-US" altLang="ko-KR" sz="1400" b="1" dirty="0" smtClean="0">
                <a:latin typeface="Noto Sans" charset="0"/>
                <a:ea typeface="Noto Sans" charset="0"/>
                <a:cs typeface="Noto Sans" charset="0"/>
              </a:rPr>
              <a:t>. </a:t>
            </a:r>
            <a:r>
              <a:rPr lang="ko-KR" altLang="en-US" sz="1400" b="1" dirty="0" smtClean="0">
                <a:latin typeface="Noto Sans" charset="0"/>
                <a:ea typeface="Noto Sans" charset="0"/>
                <a:cs typeface="Noto Sans" charset="0"/>
              </a:rPr>
              <a:t>현재 시스템의 </a:t>
            </a:r>
            <a:r>
              <a:rPr lang="en-US" altLang="ko-KR" sz="1400" b="1" dirty="0" smtClean="0">
                <a:latin typeface="Noto Sans" charset="0"/>
                <a:ea typeface="Noto Sans" charset="0"/>
                <a:cs typeface="Noto Sans" charset="0"/>
              </a:rPr>
              <a:t>비</a:t>
            </a:r>
            <a:r>
              <a:rPr lang="ko-KR" altLang="en-US" sz="1400" b="1" dirty="0" err="1" smtClean="0">
                <a:latin typeface="Noto Sans" charset="0"/>
                <a:ea typeface="Noto Sans" charset="0"/>
                <a:cs typeface="Noto Sans" charset="0"/>
              </a:rPr>
              <a:t>즈니스</a:t>
            </a:r>
            <a:r>
              <a:rPr lang="en-US" altLang="ko-KR" sz="1400" b="1" dirty="0" smtClean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altLang="ko-KR" sz="1400" b="1" dirty="0" err="1" smtClean="0">
                <a:latin typeface="Noto Sans" charset="0"/>
                <a:ea typeface="Noto Sans" charset="0"/>
                <a:cs typeface="Noto Sans" charset="0"/>
              </a:rPr>
              <a:t>목표</a:t>
            </a:r>
            <a:r>
              <a:rPr lang="en-US" altLang="ko-KR" sz="1400" b="1" dirty="0" smtClean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altLang="ko-KR" sz="1400" b="1" dirty="0" err="1" smtClean="0">
                <a:latin typeface="Noto Sans" charset="0"/>
                <a:ea typeface="Noto Sans" charset="0"/>
                <a:cs typeface="Noto Sans" charset="0"/>
              </a:rPr>
              <a:t>도출하기</a:t>
            </a:r>
            <a:endParaRPr lang="en-US" altLang="ko-KR" sz="1400" b="1" dirty="0" smtClean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8345" y="5496134"/>
            <a:ext cx="239200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Noto Sans" charset="0"/>
                <a:ea typeface="Noto Sans" charset="0"/>
                <a:cs typeface="Noto Sans" charset="0"/>
              </a:rPr>
              <a:t>4</a:t>
            </a:r>
            <a:r>
              <a:rPr lang="en-US" altLang="ko-KR" sz="1400" b="1" dirty="0" smtClean="0">
                <a:latin typeface="Noto Sans" charset="0"/>
                <a:ea typeface="Noto Sans" charset="0"/>
                <a:cs typeface="Noto Sans" charset="0"/>
              </a:rPr>
              <a:t>. Bounded Context 결정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4784" y="1511879"/>
            <a:ext cx="3260829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Noto Sans" charset="0"/>
                <a:ea typeface="Noto Sans" charset="0"/>
                <a:cs typeface="Noto Sans" charset="0"/>
              </a:rPr>
              <a:t>1. </a:t>
            </a:r>
            <a:r>
              <a:rPr lang="ko-KR" altLang="en-US" sz="1400" b="1" dirty="0" smtClean="0">
                <a:latin typeface="Noto Sans" charset="0"/>
                <a:ea typeface="Noto Sans" charset="0"/>
                <a:cs typeface="Noto Sans" charset="0"/>
              </a:rPr>
              <a:t>현재 시스템의 요구사항 나열해보기 </a:t>
            </a:r>
            <a:endParaRPr lang="en-US" altLang="ko-KR" sz="1400" b="1" dirty="0" smtClean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358660" y="476410"/>
            <a:ext cx="9211018" cy="389698"/>
          </a:xfrm>
        </p:spPr>
        <p:txBody>
          <a:bodyPr vert="horz" lIns="0" tIns="45720" rIns="0" bIns="45720" rtlCol="0" anchor="ctr" anchorCtr="0">
            <a:noAutofit/>
          </a:bodyPr>
          <a:lstStyle/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sz="1600" b="1" dirty="0" smtClean="0">
                <a:latin typeface="Noto Sans" charset="0"/>
                <a:ea typeface="Noto Sans" charset="0"/>
                <a:cs typeface="Noto Sans" charset="0"/>
              </a:rPr>
              <a:t>2.2.3. Cloud Native </a:t>
            </a:r>
            <a:r>
              <a:rPr lang="en-US" altLang="ko-KR" sz="1600" b="1" dirty="0">
                <a:latin typeface="Noto Sans" charset="0"/>
                <a:ea typeface="Noto Sans" charset="0"/>
                <a:cs typeface="Noto Sans" charset="0"/>
              </a:rPr>
              <a:t>: </a:t>
            </a:r>
            <a:r>
              <a:rPr lang="en-US" altLang="ko-KR" sz="1600" b="1" dirty="0" err="1" smtClean="0">
                <a:latin typeface="Noto Sans" charset="0"/>
                <a:ea typeface="Noto Sans" charset="0"/>
                <a:cs typeface="Noto Sans" charset="0"/>
              </a:rPr>
              <a:t>Reachitecturing</a:t>
            </a:r>
            <a:endParaRPr lang="ko-KR" altLang="en-US" sz="1600" b="1" dirty="0">
              <a:latin typeface="Noto Sans" charset="0"/>
              <a:ea typeface="Noto Sans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07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84600" lvl="1" indent="0">
              <a:buNone/>
            </a:pP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  <a:cs typeface="Times New Roman" pitchFamily="18" charset="0"/>
            </a:endParaRPr>
          </a:p>
          <a:p>
            <a:pPr marL="84600" lvl="1" indent="0">
              <a:buNone/>
            </a:pPr>
            <a:r>
              <a:rPr lang="ko-KR" altLang="en-US" sz="1200" dirty="0" err="1" smtClean="0">
                <a:solidFill>
                  <a:srgbClr val="FFFFFF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마이크로서비스의</a:t>
            </a:r>
            <a:r>
              <a:rPr lang="ko-KR" altLang="en-US" sz="1200" dirty="0" smtClean="0">
                <a:solidFill>
                  <a:srgbClr val="FFFFFF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 </a:t>
            </a:r>
            <a:r>
              <a:rPr lang="ko-KR" altLang="en-US" sz="1200" dirty="0">
                <a:solidFill>
                  <a:srgbClr val="FFFFFF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효과적인 운영을 위한 전체 </a:t>
            </a:r>
            <a:r>
              <a:rPr lang="ko-KR" altLang="en-US" sz="1200" dirty="0" err="1">
                <a:solidFill>
                  <a:srgbClr val="FFFFFF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아키텍쳐</a:t>
            </a:r>
            <a:r>
              <a:rPr lang="en-US" altLang="ko-KR" sz="1200" dirty="0">
                <a:solidFill>
                  <a:srgbClr val="FFFFFF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(Outer Architecture)</a:t>
            </a:r>
            <a:r>
              <a:rPr lang="ko-KR" altLang="en-US" sz="1200" dirty="0">
                <a:solidFill>
                  <a:srgbClr val="FFFFFF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 를 수립합니다</a:t>
            </a:r>
            <a:r>
              <a:rPr lang="en-US" altLang="ko-KR" sz="1200" dirty="0">
                <a:solidFill>
                  <a:srgbClr val="FFFFFF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.</a:t>
            </a:r>
            <a:r>
              <a:rPr lang="ko-KR" altLang="en-US" sz="1200" dirty="0">
                <a:solidFill>
                  <a:srgbClr val="FFFFFF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 </a:t>
            </a:r>
            <a:endParaRPr lang="en-US" altLang="ko-KR" sz="1200" dirty="0">
              <a:solidFill>
                <a:srgbClr val="FFFFFF"/>
              </a:solidFill>
              <a:latin typeface="Rix고딕 B" panose="02020603020101020101" pitchFamily="18" charset="-127"/>
              <a:ea typeface="Noto Sans CJK KR Black"/>
              <a:cs typeface="Times New Roman" pitchFamily="18" charset="0"/>
            </a:endParaRP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b="1" dirty="0">
                <a:latin typeface="Noto Sans" charset="0"/>
                <a:ea typeface="Noto Sans" charset="0"/>
                <a:cs typeface="Noto Sans" charset="0"/>
              </a:rPr>
              <a:t>클라우드 애플리케이션 유형별 개발 가이드</a:t>
            </a:r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ko-KR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220321" y="2213439"/>
            <a:ext cx="5544616" cy="877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anchor="t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Management(Mediation Layer)</a:t>
            </a:r>
            <a:endParaRPr kumimoji="1"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92329" y="2442867"/>
            <a:ext cx="1719808" cy="435481"/>
          </a:xfrm>
          <a:prstGeom prst="rect">
            <a:avLst/>
          </a:prstGeom>
          <a:solidFill>
            <a:srgbClr val="FDEADA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Config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Server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20321" y="4661711"/>
            <a:ext cx="5544616" cy="877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anchor="t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Operation &amp; Monitoring</a:t>
            </a:r>
            <a:endParaRPr kumimoji="1"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92329" y="4298238"/>
            <a:ext cx="5392216" cy="2914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Message Queue</a:t>
            </a:r>
            <a:endParaRPr lang="ko-KR" altLang="en-US" sz="120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92329" y="4882720"/>
            <a:ext cx="1719808" cy="435481"/>
          </a:xfrm>
          <a:prstGeom prst="rect">
            <a:avLst/>
          </a:prstGeom>
          <a:solidFill>
            <a:srgbClr val="FDEADA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Discovery Dashboard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19353" y="4882719"/>
            <a:ext cx="1719808" cy="435481"/>
          </a:xfrm>
          <a:prstGeom prst="rect">
            <a:avLst/>
          </a:prstGeom>
          <a:solidFill>
            <a:srgbClr val="FDEADA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Circuit Breaker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Dashboard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964737" y="4876530"/>
            <a:ext cx="1719808" cy="435481"/>
          </a:xfrm>
          <a:prstGeom prst="rect">
            <a:avLst/>
          </a:prstGeom>
          <a:solidFill>
            <a:srgbClr val="FDEADA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Tracing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1920711" y="3451170"/>
            <a:ext cx="5916234" cy="533387"/>
            <a:chOff x="321078" y="2630545"/>
            <a:chExt cx="5916234" cy="5333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" name="직사각형 15"/>
            <p:cNvSpPr/>
            <p:nvPr/>
          </p:nvSpPr>
          <p:spPr>
            <a:xfrm>
              <a:off x="321078" y="2634545"/>
              <a:ext cx="5916234" cy="527225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Noto Sans" charset="0"/>
                  <a:ea typeface="Noto Sans" charset="0"/>
                  <a:cs typeface="Noto Sans" charset="0"/>
                </a:rPr>
                <a:t>12</a:t>
              </a:r>
            </a:p>
            <a:p>
              <a:r>
                <a:rPr lang="en-US" altLang="ko-KR" sz="1000" dirty="0">
                  <a:solidFill>
                    <a:schemeClr val="bg1"/>
                  </a:solidFill>
                  <a:latin typeface="Noto Sans" charset="0"/>
                  <a:ea typeface="Noto Sans" charset="0"/>
                  <a:cs typeface="Noto Sans" charset="0"/>
                </a:rPr>
                <a:t>Factors</a:t>
              </a:r>
              <a:endParaRPr lang="ko-KR" altLang="en-US" sz="100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9928" y="2634545"/>
              <a:ext cx="1719808" cy="527226"/>
            </a:xfrm>
            <a:prstGeom prst="rect">
              <a:avLst/>
            </a:prstGeom>
            <a:solidFill>
              <a:srgbClr val="E46C0A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bg1"/>
                  </a:solidFill>
                  <a:latin typeface="Noto Sans" charset="0"/>
                  <a:ea typeface="Noto Sans" charset="0"/>
                  <a:cs typeface="Noto Sans" charset="0"/>
                </a:rPr>
                <a:t>Microservices</a:t>
              </a:r>
              <a:r>
                <a:rPr lang="en-US" altLang="ko-KR" sz="1100" dirty="0">
                  <a:solidFill>
                    <a:schemeClr val="bg1"/>
                  </a:solidFill>
                  <a:latin typeface="Noto Sans" charset="0"/>
                  <a:ea typeface="Noto Sans" charset="0"/>
                  <a:cs typeface="Noto Sans" charset="0"/>
                </a:rPr>
                <a:t> A</a:t>
              </a:r>
              <a:endParaRPr lang="ko-KR" altLang="en-US" sz="110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578478" y="2630545"/>
              <a:ext cx="1719808" cy="527226"/>
            </a:xfrm>
            <a:prstGeom prst="rect">
              <a:avLst/>
            </a:prstGeom>
            <a:solidFill>
              <a:srgbClr val="E46C0A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bg1"/>
                  </a:solidFill>
                  <a:latin typeface="Noto Sans" charset="0"/>
                  <a:ea typeface="Noto Sans" charset="0"/>
                  <a:cs typeface="Noto Sans" charset="0"/>
                </a:rPr>
                <a:t>Microservices</a:t>
              </a:r>
              <a:r>
                <a:rPr lang="en-US" altLang="ko-KR" sz="1100" dirty="0">
                  <a:solidFill>
                    <a:schemeClr val="bg1"/>
                  </a:solidFill>
                  <a:latin typeface="Noto Sans" charset="0"/>
                  <a:ea typeface="Noto Sans" charset="0"/>
                  <a:cs typeface="Noto Sans" charset="0"/>
                </a:rPr>
                <a:t> B</a:t>
              </a:r>
              <a:endParaRPr lang="ko-KR" altLang="en-US" sz="110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365104" y="2636706"/>
              <a:ext cx="1719808" cy="527226"/>
            </a:xfrm>
            <a:prstGeom prst="rect">
              <a:avLst/>
            </a:prstGeom>
            <a:solidFill>
              <a:srgbClr val="E46C0A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bg1"/>
                  </a:solidFill>
                  <a:latin typeface="Noto Sans" charset="0"/>
                  <a:ea typeface="Noto Sans" charset="0"/>
                  <a:cs typeface="Noto Sans" charset="0"/>
                </a:rPr>
                <a:t>Microservices</a:t>
              </a:r>
              <a:r>
                <a:rPr lang="en-US" altLang="ko-KR" sz="1100" dirty="0">
                  <a:solidFill>
                    <a:schemeClr val="bg1"/>
                  </a:solidFill>
                  <a:latin typeface="Noto Sans" charset="0"/>
                  <a:ea typeface="Noto Sans" charset="0"/>
                  <a:cs typeface="Noto Sans" charset="0"/>
                </a:rPr>
                <a:t> C</a:t>
              </a:r>
              <a:endParaRPr lang="ko-KR" altLang="en-US" sz="110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409561" y="3982395"/>
            <a:ext cx="5274984" cy="166565"/>
            <a:chOff x="809928" y="3161770"/>
            <a:chExt cx="5274984" cy="16656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1" name="직사각형 20"/>
            <p:cNvSpPr/>
            <p:nvPr/>
          </p:nvSpPr>
          <p:spPr>
            <a:xfrm>
              <a:off x="809928" y="3161770"/>
              <a:ext cx="1719808" cy="157921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" charset="0"/>
                  <a:ea typeface="Noto Sans" charset="0"/>
                  <a:cs typeface="Noto Sans" charset="0"/>
                </a:rPr>
                <a:t>Container</a:t>
              </a:r>
              <a:endParaRPr lang="ko-KR" altLang="en-US" sz="120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590682" y="3164059"/>
              <a:ext cx="1719808" cy="157921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" charset="0"/>
                  <a:ea typeface="Noto Sans" charset="0"/>
                  <a:cs typeface="Noto Sans" charset="0"/>
                </a:rPr>
                <a:t>Container</a:t>
              </a:r>
              <a:endParaRPr lang="ko-KR" altLang="en-US" sz="120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365104" y="3170414"/>
              <a:ext cx="1719808" cy="157921"/>
            </a:xfrm>
            <a:prstGeom prst="rect">
              <a:avLst/>
            </a:prstGeom>
            <a:grp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" charset="0"/>
                  <a:ea typeface="Noto Sans" charset="0"/>
                  <a:cs typeface="Noto Sans" charset="0"/>
                </a:rPr>
                <a:t>Container</a:t>
              </a:r>
              <a:endParaRPr lang="ko-KR" altLang="en-US" sz="120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404287" y="2444300"/>
            <a:ext cx="5280258" cy="1010870"/>
            <a:chOff x="804654" y="1623675"/>
            <a:chExt cx="5280258" cy="1010870"/>
          </a:xfrm>
        </p:grpSpPr>
        <p:sp>
          <p:nvSpPr>
            <p:cNvPr id="25" name="직사각형 24"/>
            <p:cNvSpPr/>
            <p:nvPr/>
          </p:nvSpPr>
          <p:spPr>
            <a:xfrm>
              <a:off x="4365104" y="1623675"/>
              <a:ext cx="1719808" cy="435481"/>
            </a:xfrm>
            <a:prstGeom prst="rect">
              <a:avLst/>
            </a:prstGeom>
            <a:solidFill>
              <a:srgbClr val="FDEADA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Service Discovery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804654" y="2270314"/>
              <a:ext cx="1719808" cy="360231"/>
            </a:xfrm>
            <a:prstGeom prst="rect">
              <a:avLst/>
            </a:prstGeom>
            <a:solidFill>
              <a:srgbClr val="FDEADA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Client Load Balancer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556221" y="2270314"/>
              <a:ext cx="1719808" cy="360231"/>
            </a:xfrm>
            <a:prstGeom prst="rect">
              <a:avLst/>
            </a:prstGeom>
            <a:solidFill>
              <a:srgbClr val="FDEADA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Client Load Balancer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365104" y="2274314"/>
              <a:ext cx="1719808" cy="360231"/>
            </a:xfrm>
            <a:prstGeom prst="rect">
              <a:avLst/>
            </a:prstGeom>
            <a:solidFill>
              <a:srgbClr val="FDEADA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Client Load Balancer</a:t>
              </a:r>
            </a:p>
          </p:txBody>
        </p:sp>
        <p:cxnSp>
          <p:nvCxnSpPr>
            <p:cNvPr id="29" name="꺾인 연결선 28"/>
            <p:cNvCxnSpPr>
              <a:stCxn id="32" idx="3"/>
              <a:endCxn id="25" idx="1"/>
            </p:cNvCxnSpPr>
            <p:nvPr/>
          </p:nvCxnSpPr>
          <p:spPr>
            <a:xfrm>
              <a:off x="4245514" y="1839983"/>
              <a:ext cx="119590" cy="1433"/>
            </a:xfrm>
            <a:prstGeom prst="bentConnector3">
              <a:avLst/>
            </a:prstGeom>
            <a:solidFill>
              <a:srgbClr val="FDEADA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꺾인 연결선 29"/>
            <p:cNvCxnSpPr>
              <a:stCxn id="25" idx="2"/>
              <a:endCxn id="26" idx="0"/>
            </p:cNvCxnSpPr>
            <p:nvPr/>
          </p:nvCxnSpPr>
          <p:spPr>
            <a:xfrm rot="5400000">
              <a:off x="3339204" y="384510"/>
              <a:ext cx="211158" cy="3560450"/>
            </a:xfrm>
            <a:prstGeom prst="bentConnector3">
              <a:avLst>
                <a:gd name="adj1" fmla="val 50000"/>
              </a:avLst>
            </a:prstGeom>
            <a:solidFill>
              <a:srgbClr val="FDEADA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꺾인 연결선 30"/>
            <p:cNvCxnSpPr>
              <a:endCxn id="28" idx="0"/>
            </p:cNvCxnSpPr>
            <p:nvPr/>
          </p:nvCxnSpPr>
          <p:spPr>
            <a:xfrm rot="5400000">
              <a:off x="5116714" y="2166018"/>
              <a:ext cx="216591" cy="1"/>
            </a:xfrm>
            <a:prstGeom prst="bentConnector3">
              <a:avLst>
                <a:gd name="adj1" fmla="val 50000"/>
              </a:avLst>
            </a:prstGeom>
            <a:solidFill>
              <a:srgbClr val="FDEADA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4125339" y="2442867"/>
            <a:ext cx="1719808" cy="435481"/>
          </a:xfrm>
          <a:prstGeom prst="rect">
            <a:avLst/>
          </a:prstGeom>
          <a:solidFill>
            <a:srgbClr val="FDEADA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API Gateway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53712" y="6007263"/>
            <a:ext cx="3696846" cy="25391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Source : </a:t>
            </a:r>
            <a:r>
              <a:rPr lang="en-US" altLang="ko-KR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Microservices</a:t>
            </a: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Reference Architecture (Gartner)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34" name="직사각형 377"/>
          <p:cNvSpPr>
            <a:spLocks noChangeArrowheads="1"/>
          </p:cNvSpPr>
          <p:nvPr/>
        </p:nvSpPr>
        <p:spPr bwMode="auto">
          <a:xfrm>
            <a:off x="1962773" y="1637480"/>
            <a:ext cx="5953546" cy="301331"/>
          </a:xfrm>
          <a:prstGeom prst="rect">
            <a:avLst/>
          </a:prstGeom>
          <a:solidFill>
            <a:srgbClr val="E31936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latinLnBrk="0">
              <a:defRPr/>
            </a:pPr>
            <a:r>
              <a:rPr lang="en-US" altLang="ko-KR" sz="1600" b="1" dirty="0" err="1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Microservice</a:t>
            </a:r>
            <a:r>
              <a:rPr lang="en-US" altLang="ko-KR" sz="1600" b="1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레퍼런스</a:t>
            </a:r>
            <a:r>
              <a:rPr lang="ko-KR" altLang="en-US" sz="1600" b="1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아키텍처</a:t>
            </a:r>
            <a:r>
              <a:rPr lang="en-US" altLang="ko-KR" sz="1600" b="1" dirty="0" smtClean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(Gartner)</a:t>
            </a:r>
            <a:endParaRPr lang="ko-KR" altLang="en-US" sz="1600" b="1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20652" y="1556792"/>
            <a:ext cx="6336704" cy="4450471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41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358660" y="476410"/>
            <a:ext cx="9211018" cy="389698"/>
          </a:xfrm>
        </p:spPr>
        <p:txBody>
          <a:bodyPr vert="horz" lIns="0" tIns="45720" rIns="0" bIns="45720" rtlCol="0" anchor="ctr" anchorCtr="0">
            <a:noAutofit/>
          </a:bodyPr>
          <a:lstStyle/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sz="1600" b="1" dirty="0" smtClean="0">
                <a:latin typeface="Noto Sans" charset="0"/>
                <a:ea typeface="Noto Sans" charset="0"/>
                <a:cs typeface="Noto Sans" charset="0"/>
              </a:rPr>
              <a:t>2.2.4. </a:t>
            </a:r>
            <a:r>
              <a:rPr lang="en-US" altLang="ko-KR" sz="1600" b="1" dirty="0">
                <a:latin typeface="Noto Sans" charset="0"/>
                <a:ea typeface="Noto Sans" charset="0"/>
                <a:cs typeface="Noto Sans" charset="0"/>
              </a:rPr>
              <a:t>마이크로 서비스 Outer Architecture </a:t>
            </a:r>
            <a:r>
              <a:rPr lang="ko-KR" altLang="en-US" sz="1600" b="1" dirty="0" smtClean="0">
                <a:latin typeface="Noto Sans" charset="0"/>
                <a:ea typeface="Noto Sans" charset="0"/>
                <a:cs typeface="Noto Sans" charset="0"/>
              </a:rPr>
              <a:t>설계</a:t>
            </a:r>
            <a:endParaRPr lang="ko-KR" altLang="en-US" sz="1600" b="1" dirty="0">
              <a:latin typeface="Noto Sans" charset="0"/>
              <a:ea typeface="Noto Sans" charset="0"/>
              <a:cs typeface="Not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4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>
          <a:xfrm>
            <a:off x="344488" y="872716"/>
            <a:ext cx="9225189" cy="468052"/>
          </a:xfrm>
        </p:spPr>
        <p:txBody>
          <a:bodyPr/>
          <a:lstStyle/>
          <a:p>
            <a:pPr marL="0" lvl="1" indent="0" fontAlgn="base" latinLnBrk="0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FFFFFF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일반적인 </a:t>
            </a:r>
            <a:r>
              <a:rPr lang="ko-KR" altLang="en-US" sz="1200" dirty="0">
                <a:solidFill>
                  <a:srgbClr val="FFFFFF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웹 서비스의 </a:t>
            </a:r>
            <a:r>
              <a:rPr lang="ko-KR" altLang="en-US" sz="1200" dirty="0" err="1">
                <a:solidFill>
                  <a:srgbClr val="FFFFFF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마이크로서비스</a:t>
            </a:r>
            <a:r>
              <a:rPr lang="ko-KR" altLang="en-US" sz="1200" dirty="0">
                <a:solidFill>
                  <a:srgbClr val="FFFFFF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 </a:t>
            </a:r>
            <a:r>
              <a:rPr lang="ko-KR" altLang="en-US" sz="1200" dirty="0" err="1">
                <a:solidFill>
                  <a:srgbClr val="FFFFFF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레이어</a:t>
            </a:r>
            <a:r>
              <a:rPr lang="ko-KR" altLang="en-US" sz="1200" dirty="0">
                <a:solidFill>
                  <a:srgbClr val="FFFFFF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 구성으로</a:t>
            </a:r>
            <a:r>
              <a:rPr lang="en-US" altLang="ko-KR" sz="1200" dirty="0">
                <a:solidFill>
                  <a:srgbClr val="FFFFFF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, </a:t>
            </a:r>
            <a:r>
              <a:rPr lang="ko-KR" altLang="en-US" sz="1200" dirty="0">
                <a:solidFill>
                  <a:srgbClr val="FFFFFF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프로젝트의 특성을 고려해서</a:t>
            </a:r>
            <a:endParaRPr lang="en-US" altLang="ko-KR" sz="1200" dirty="0">
              <a:solidFill>
                <a:srgbClr val="FFFFFF"/>
              </a:solidFill>
              <a:latin typeface="Rix고딕 B" panose="02020603020101020101" pitchFamily="18" charset="-127"/>
              <a:ea typeface="Noto Sans CJK KR Black"/>
              <a:cs typeface="Times New Roman" pitchFamily="18" charset="0"/>
            </a:endParaRPr>
          </a:p>
          <a:p>
            <a:pPr marL="0" lvl="1" indent="0" fontAlgn="base" latinLnBrk="0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ko-KR" altLang="en-US" sz="1200" dirty="0" smtClean="0">
                <a:solidFill>
                  <a:srgbClr val="FFFFFF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 </a:t>
            </a:r>
            <a:r>
              <a:rPr lang="ko-KR" altLang="en-US" sz="1200" dirty="0" err="1" smtClean="0">
                <a:solidFill>
                  <a:srgbClr val="FFFFFF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레이어를</a:t>
            </a:r>
            <a:r>
              <a:rPr lang="ko-KR" altLang="en-US" sz="1200" dirty="0" smtClean="0">
                <a:solidFill>
                  <a:srgbClr val="FFFFFF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 </a:t>
            </a:r>
            <a:r>
              <a:rPr lang="ko-KR" altLang="en-US" sz="1200" dirty="0">
                <a:solidFill>
                  <a:srgbClr val="FFFFFF"/>
                </a:solidFill>
                <a:latin typeface="Rix고딕 B" panose="02020603020101020101" pitchFamily="18" charset="-127"/>
                <a:ea typeface="Noto Sans CJK KR Black"/>
                <a:cs typeface="Times New Roman" pitchFamily="18" charset="0"/>
              </a:rPr>
              <a:t>구성하여야 한다</a:t>
            </a:r>
            <a:endParaRPr lang="ko-KR" altLang="en-US" dirty="0">
              <a:solidFill>
                <a:srgbClr val="FFFFFF"/>
              </a:solidFill>
              <a:ea typeface="Noto Sans CJK KR Black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백업</a:t>
            </a:r>
            <a:r>
              <a:rPr lang="en-US" altLang="ko-KR" b="1" dirty="0" smtClean="0"/>
              <a:t>] </a:t>
            </a:r>
            <a:r>
              <a:rPr lang="en-US" altLang="ko-KR" b="1" dirty="0" err="1" smtClean="0"/>
              <a:t>마이크로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서비스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아키텍처 </a:t>
            </a:r>
            <a:endParaRPr lang="ko-KR" altLang="en-US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b="1" dirty="0">
                <a:latin typeface="Noto Sans" charset="0"/>
                <a:ea typeface="Noto Sans" charset="0"/>
                <a:cs typeface="Noto Sans" charset="0"/>
              </a:rPr>
              <a:t>클라우드 애플리케이션 유형별 개발 가이드</a:t>
            </a:r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ko-KR" smtClean="0"/>
              <a:t>Copyrightⓒ2018 by SK CLOUDZ LABS All rights reserved.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 bwMode="auto">
          <a:xfrm>
            <a:off x="1691513" y="1535366"/>
            <a:ext cx="1179519" cy="374446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BFF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(Backend for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Frontend</a:t>
            </a:r>
            <a:r>
              <a:rPr lang="en-US" altLang="ko-KR" sz="1200" dirty="0" smtClean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ㄴ</a:t>
            </a:r>
            <a:endParaRPr lang="ko-KR" altLang="en-US" sz="1200" dirty="0">
              <a:solidFill>
                <a:schemeClr val="tx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cxnSp>
        <p:nvCxnSpPr>
          <p:cNvPr id="37" name="직선 화살표 연결선 36"/>
          <p:cNvCxnSpPr>
            <a:stCxn id="41" idx="3"/>
            <a:endCxn id="49" idx="1"/>
          </p:cNvCxnSpPr>
          <p:nvPr/>
        </p:nvCxnSpPr>
        <p:spPr>
          <a:xfrm>
            <a:off x="1403680" y="2166512"/>
            <a:ext cx="438697" cy="53800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 bwMode="auto">
          <a:xfrm>
            <a:off x="251353" y="1427697"/>
            <a:ext cx="9489662" cy="4457126"/>
          </a:xfrm>
          <a:prstGeom prst="rect">
            <a:avLst/>
          </a:prstGeom>
          <a:noFill/>
          <a:ln w="12700" algn="ctr">
            <a:solidFill>
              <a:schemeClr val="tx2">
                <a:lumMod val="5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lIns="180000" rIns="54000" anchor="ctr"/>
          <a:lstStyle/>
          <a:p>
            <a:pPr algn="ctr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</a:pPr>
            <a:endParaRPr kumimoji="0" lang="ko-KR" altLang="en-US" sz="1600" kern="0" dirty="0" err="1">
              <a:solidFill>
                <a:prstClr val="black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376362" y="1543798"/>
            <a:ext cx="1179519" cy="374446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UI </a:t>
            </a:r>
            <a:r>
              <a:rPr lang="en-US" altLang="ko-KR" sz="1200" dirty="0" smtClean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Client</a:t>
            </a:r>
            <a:r>
              <a:rPr lang="ko-KR" altLang="en-US" sz="1200" dirty="0" smtClean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ㄴ</a:t>
            </a:r>
            <a:endParaRPr lang="ko-KR" altLang="en-US" sz="1200" dirty="0">
              <a:solidFill>
                <a:schemeClr val="tx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2987657" y="1535366"/>
            <a:ext cx="1179519" cy="374446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API </a:t>
            </a:r>
            <a:r>
              <a:rPr lang="en-US" altLang="ko-KR" sz="1200" dirty="0" smtClean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G/W</a:t>
            </a:r>
            <a:endParaRPr lang="ko-KR" altLang="en-US" sz="1200" dirty="0">
              <a:solidFill>
                <a:schemeClr val="tx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539584" y="1895454"/>
            <a:ext cx="864096" cy="5421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Web</a:t>
            </a: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Client</a:t>
            </a:r>
            <a:endParaRPr lang="en-US" altLang="ko-KR" sz="1100" dirty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534073" y="3225547"/>
            <a:ext cx="864096" cy="5421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Mobile</a:t>
            </a: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Apps</a:t>
            </a:r>
            <a:endParaRPr lang="en-US" altLang="ko-KR" sz="1100" dirty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534073" y="4496386"/>
            <a:ext cx="864096" cy="5421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3</a:t>
            </a:r>
            <a:r>
              <a:rPr lang="en-US" altLang="ko-KR" sz="1100" baseline="300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rd</a:t>
            </a:r>
            <a:r>
              <a:rPr lang="en-US" altLang="ko-KR" sz="11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 Party</a:t>
            </a:r>
          </a:p>
        </p:txBody>
      </p:sp>
      <p:sp>
        <p:nvSpPr>
          <p:cNvPr id="44" name="직사각형 43"/>
          <p:cNvSpPr/>
          <p:nvPr/>
        </p:nvSpPr>
        <p:spPr bwMode="auto">
          <a:xfrm>
            <a:off x="4322121" y="3157618"/>
            <a:ext cx="2553969" cy="21120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API </a:t>
            </a:r>
            <a:r>
              <a:rPr lang="en-US" altLang="ko-KR" sz="1200" dirty="0" smtClean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Services (Core </a:t>
            </a:r>
            <a:r>
              <a:rPr lang="en-US" altLang="ko-KR" sz="1200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Service</a:t>
            </a:r>
            <a:r>
              <a:rPr lang="en-US" altLang="ko-KR" sz="1200" dirty="0" smtClean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7020105" y="1525174"/>
            <a:ext cx="1080120" cy="374446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ACL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(Anti-Corruption Layer)</a:t>
            </a:r>
            <a:endParaRPr lang="ko-KR" altLang="en-US" sz="1200" dirty="0">
              <a:solidFill>
                <a:schemeClr val="tx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8244241" y="1509709"/>
            <a:ext cx="1296145" cy="374446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Legacy</a:t>
            </a:r>
            <a:endParaRPr lang="ko-KR" altLang="en-US" sz="1200" dirty="0">
              <a:solidFill>
                <a:schemeClr val="tx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4322121" y="2359724"/>
            <a:ext cx="2553969" cy="68785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Service Infrastructure</a:t>
            </a:r>
            <a:endParaRPr lang="ko-KR" altLang="en-US" sz="1100" dirty="0">
              <a:solidFill>
                <a:schemeClr val="tx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4322120" y="1525174"/>
            <a:ext cx="2553969" cy="72241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Management</a:t>
            </a:r>
            <a:endParaRPr lang="ko-KR" altLang="en-US" sz="1200" dirty="0">
              <a:solidFill>
                <a:schemeClr val="tx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1842377" y="2433459"/>
            <a:ext cx="864096" cy="5421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Web</a:t>
            </a: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BFF</a:t>
            </a:r>
            <a:endParaRPr lang="en-US" altLang="ko-KR" sz="1100" dirty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1849224" y="3159775"/>
            <a:ext cx="864096" cy="67989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Mobile</a:t>
            </a: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BFF</a:t>
            </a:r>
            <a:endParaRPr lang="en-US" altLang="ko-KR" sz="1100" dirty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1849224" y="4055694"/>
            <a:ext cx="864096" cy="5421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BFF</a:t>
            </a:r>
            <a:endParaRPr lang="en-US" altLang="ko-KR" sz="1100" dirty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</p:txBody>
      </p:sp>
      <p:cxnSp>
        <p:nvCxnSpPr>
          <p:cNvPr id="52" name="직선 화살표 연결선 51"/>
          <p:cNvCxnSpPr>
            <a:stCxn id="42" idx="3"/>
            <a:endCxn id="50" idx="1"/>
          </p:cNvCxnSpPr>
          <p:nvPr/>
        </p:nvCxnSpPr>
        <p:spPr>
          <a:xfrm>
            <a:off x="1398169" y="3496605"/>
            <a:ext cx="451055" cy="311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3" idx="3"/>
            <a:endCxn id="51" idx="1"/>
          </p:cNvCxnSpPr>
          <p:nvPr/>
        </p:nvCxnSpPr>
        <p:spPr>
          <a:xfrm flipV="1">
            <a:off x="1398169" y="4326752"/>
            <a:ext cx="451055" cy="44069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 bwMode="auto">
          <a:xfrm>
            <a:off x="534073" y="2559038"/>
            <a:ext cx="864096" cy="5421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Web</a:t>
            </a: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Client</a:t>
            </a:r>
            <a:endParaRPr lang="en-US" altLang="ko-KR" sz="1100" dirty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</p:txBody>
      </p:sp>
      <p:cxnSp>
        <p:nvCxnSpPr>
          <p:cNvPr id="55" name="직선 화살표 연결선 54"/>
          <p:cNvCxnSpPr>
            <a:stCxn id="54" idx="3"/>
            <a:endCxn id="50" idx="1"/>
          </p:cNvCxnSpPr>
          <p:nvPr/>
        </p:nvCxnSpPr>
        <p:spPr>
          <a:xfrm>
            <a:off x="1398169" y="2830096"/>
            <a:ext cx="451055" cy="66962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2" idx="3"/>
            <a:endCxn id="51" idx="1"/>
          </p:cNvCxnSpPr>
          <p:nvPr/>
        </p:nvCxnSpPr>
        <p:spPr>
          <a:xfrm>
            <a:off x="1398169" y="3496605"/>
            <a:ext cx="451055" cy="83014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 bwMode="auto">
          <a:xfrm>
            <a:off x="3155423" y="3959574"/>
            <a:ext cx="864097" cy="35328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Security/</a:t>
            </a: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Auth</a:t>
            </a:r>
            <a:endParaRPr lang="en-US" altLang="ko-KR" sz="1100" dirty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3155423" y="3279691"/>
            <a:ext cx="864097" cy="35328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LB/</a:t>
            </a: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Routing</a:t>
            </a:r>
            <a:endParaRPr lang="en-US" altLang="ko-KR" sz="1100" dirty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3155423" y="2458683"/>
            <a:ext cx="864097" cy="35328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Metering</a:t>
            </a:r>
          </a:p>
        </p:txBody>
      </p:sp>
      <p:cxnSp>
        <p:nvCxnSpPr>
          <p:cNvPr id="60" name="직선 화살표 연결선 59"/>
          <p:cNvCxnSpPr>
            <a:stCxn id="42" idx="3"/>
          </p:cNvCxnSpPr>
          <p:nvPr/>
        </p:nvCxnSpPr>
        <p:spPr>
          <a:xfrm>
            <a:off x="1398169" y="3496605"/>
            <a:ext cx="1757254" cy="62734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1" idx="3"/>
          </p:cNvCxnSpPr>
          <p:nvPr/>
        </p:nvCxnSpPr>
        <p:spPr>
          <a:xfrm flipV="1">
            <a:off x="2713320" y="3486385"/>
            <a:ext cx="432048" cy="84036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0" idx="3"/>
          </p:cNvCxnSpPr>
          <p:nvPr/>
        </p:nvCxnSpPr>
        <p:spPr>
          <a:xfrm flipV="1">
            <a:off x="2713320" y="3486385"/>
            <a:ext cx="432048" cy="1333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9" idx="3"/>
          </p:cNvCxnSpPr>
          <p:nvPr/>
        </p:nvCxnSpPr>
        <p:spPr>
          <a:xfrm>
            <a:off x="2706473" y="2704517"/>
            <a:ext cx="438895" cy="78186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 bwMode="auto">
          <a:xfrm>
            <a:off x="4352402" y="2601369"/>
            <a:ext cx="725126" cy="35328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err="1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Config</a:t>
            </a:r>
            <a:endParaRPr lang="en-US" altLang="ko-KR" sz="1100" dirty="0" smtClean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Server</a:t>
            </a:r>
          </a:p>
        </p:txBody>
      </p:sp>
      <p:sp>
        <p:nvSpPr>
          <p:cNvPr id="65" name="직사각형 64"/>
          <p:cNvSpPr/>
          <p:nvPr/>
        </p:nvSpPr>
        <p:spPr bwMode="auto">
          <a:xfrm>
            <a:off x="5178819" y="2601091"/>
            <a:ext cx="818297" cy="35328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Registry/</a:t>
            </a: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Discovery</a:t>
            </a:r>
          </a:p>
        </p:txBody>
      </p:sp>
      <p:sp>
        <p:nvSpPr>
          <p:cNvPr id="66" name="직사각형 65"/>
          <p:cNvSpPr/>
          <p:nvPr/>
        </p:nvSpPr>
        <p:spPr bwMode="auto">
          <a:xfrm>
            <a:off x="6092385" y="2588060"/>
            <a:ext cx="725126" cy="35328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Circuit</a:t>
            </a: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Breaker</a:t>
            </a:r>
          </a:p>
        </p:txBody>
      </p:sp>
      <p:sp>
        <p:nvSpPr>
          <p:cNvPr id="67" name="직사각형 66"/>
          <p:cNvSpPr/>
          <p:nvPr/>
        </p:nvSpPr>
        <p:spPr bwMode="auto">
          <a:xfrm>
            <a:off x="5569263" y="1818994"/>
            <a:ext cx="1090801" cy="35328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Circuit</a:t>
            </a: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Dashboard</a:t>
            </a:r>
          </a:p>
        </p:txBody>
      </p:sp>
      <p:sp>
        <p:nvSpPr>
          <p:cNvPr id="68" name="직사각형 67"/>
          <p:cNvSpPr/>
          <p:nvPr/>
        </p:nvSpPr>
        <p:spPr bwMode="auto">
          <a:xfrm>
            <a:off x="4638795" y="1824856"/>
            <a:ext cx="725126" cy="35328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err="1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Git</a:t>
            </a:r>
            <a:endParaRPr lang="en-US" altLang="ko-KR" sz="1100" dirty="0" smtClean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4415229" y="3819537"/>
            <a:ext cx="725126" cy="35328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Core</a:t>
            </a: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ko-KR" sz="10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μ</a:t>
            </a:r>
            <a:r>
              <a:rPr lang="en-US" altLang="ko-KR" sz="10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Service</a:t>
            </a:r>
          </a:p>
        </p:txBody>
      </p:sp>
      <p:sp>
        <p:nvSpPr>
          <p:cNvPr id="70" name="직사각형 69"/>
          <p:cNvSpPr/>
          <p:nvPr/>
        </p:nvSpPr>
        <p:spPr bwMode="auto">
          <a:xfrm>
            <a:off x="5280755" y="3819536"/>
            <a:ext cx="725126" cy="35328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dirty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Core</a:t>
            </a:r>
          </a:p>
          <a:p>
            <a:pPr algn="ctr" eaLnBrk="0" latinLnBrk="0" hangingPunct="0"/>
            <a:r>
              <a:rPr lang="en-US" altLang="ko-KR" sz="1000" dirty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Service</a:t>
            </a:r>
          </a:p>
        </p:txBody>
      </p:sp>
      <p:sp>
        <p:nvSpPr>
          <p:cNvPr id="71" name="직사각형 70"/>
          <p:cNvSpPr/>
          <p:nvPr/>
        </p:nvSpPr>
        <p:spPr bwMode="auto">
          <a:xfrm>
            <a:off x="4441600" y="4571959"/>
            <a:ext cx="725126" cy="35328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dirty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Core</a:t>
            </a:r>
          </a:p>
          <a:p>
            <a:pPr algn="ctr" eaLnBrk="0" latinLnBrk="0" hangingPunct="0"/>
            <a:r>
              <a:rPr lang="el-GR" altLang="ko-KR" sz="10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μ</a:t>
            </a:r>
            <a:r>
              <a:rPr lang="en-US" altLang="ko-KR" sz="10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Service</a:t>
            </a:r>
            <a:endParaRPr lang="en-US" altLang="ko-KR" sz="1000" dirty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6078955" y="3819535"/>
            <a:ext cx="725126" cy="35328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dirty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Core</a:t>
            </a:r>
          </a:p>
          <a:p>
            <a:pPr algn="ctr" eaLnBrk="0" latinLnBrk="0" hangingPunct="0"/>
            <a:r>
              <a:rPr lang="el-GR" altLang="ko-KR" sz="10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μ</a:t>
            </a:r>
            <a:r>
              <a:rPr lang="en-US" altLang="ko-KR" sz="10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Service</a:t>
            </a:r>
            <a:endParaRPr lang="en-US" altLang="ko-KR" sz="1000" dirty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280755" y="4567869"/>
            <a:ext cx="725126" cy="35328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dirty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Core</a:t>
            </a:r>
          </a:p>
          <a:p>
            <a:pPr algn="ctr" eaLnBrk="0" latinLnBrk="0" hangingPunct="0"/>
            <a:r>
              <a:rPr lang="el-GR" altLang="ko-KR" sz="10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μ</a:t>
            </a:r>
            <a:r>
              <a:rPr lang="en-US" altLang="ko-KR" sz="10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Service</a:t>
            </a:r>
            <a:endParaRPr lang="en-US" altLang="ko-KR" sz="1000" dirty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6088480" y="4576445"/>
            <a:ext cx="725126" cy="35328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dirty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Core</a:t>
            </a:r>
          </a:p>
          <a:p>
            <a:pPr algn="ctr" eaLnBrk="0" latinLnBrk="0" hangingPunct="0"/>
            <a:r>
              <a:rPr lang="el-GR" altLang="ko-KR" sz="10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μ</a:t>
            </a:r>
            <a:r>
              <a:rPr lang="en-US" altLang="ko-KR" sz="10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Service</a:t>
            </a:r>
            <a:endParaRPr lang="en-US" altLang="ko-KR" sz="1000" dirty="0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125594" y="2697482"/>
            <a:ext cx="902623" cy="35328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Translator</a:t>
            </a:r>
          </a:p>
        </p:txBody>
      </p:sp>
      <p:sp>
        <p:nvSpPr>
          <p:cNvPr id="76" name="직사각형 75"/>
          <p:cNvSpPr/>
          <p:nvPr/>
        </p:nvSpPr>
        <p:spPr bwMode="auto">
          <a:xfrm>
            <a:off x="8529750" y="2245254"/>
            <a:ext cx="725126" cy="35328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Legacy1</a:t>
            </a:r>
          </a:p>
        </p:txBody>
      </p:sp>
      <p:sp>
        <p:nvSpPr>
          <p:cNvPr id="77" name="직사각형 76"/>
          <p:cNvSpPr/>
          <p:nvPr/>
        </p:nvSpPr>
        <p:spPr bwMode="auto">
          <a:xfrm>
            <a:off x="8532273" y="3205298"/>
            <a:ext cx="725126" cy="35328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Legacy2</a:t>
            </a:r>
          </a:p>
        </p:txBody>
      </p:sp>
      <p:sp>
        <p:nvSpPr>
          <p:cNvPr id="78" name="직사각형 77"/>
          <p:cNvSpPr/>
          <p:nvPr/>
        </p:nvSpPr>
        <p:spPr bwMode="auto">
          <a:xfrm>
            <a:off x="8561464" y="4217092"/>
            <a:ext cx="725126" cy="35328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Legacy3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258780" y="5830189"/>
            <a:ext cx="2499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※ BFF: Backend for Frontend</a:t>
            </a:r>
          </a:p>
        </p:txBody>
      </p:sp>
      <p:sp>
        <p:nvSpPr>
          <p:cNvPr id="80" name="직사각형 79"/>
          <p:cNvSpPr/>
          <p:nvPr/>
        </p:nvSpPr>
        <p:spPr bwMode="auto">
          <a:xfrm>
            <a:off x="7125594" y="3345554"/>
            <a:ext cx="902623" cy="35328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Adaptor</a:t>
            </a:r>
          </a:p>
        </p:txBody>
      </p:sp>
      <p:sp>
        <p:nvSpPr>
          <p:cNvPr id="81" name="직사각형 80"/>
          <p:cNvSpPr/>
          <p:nvPr/>
        </p:nvSpPr>
        <p:spPr bwMode="auto">
          <a:xfrm>
            <a:off x="7125593" y="4038720"/>
            <a:ext cx="902623" cy="35328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Facade</a:t>
            </a:r>
          </a:p>
        </p:txBody>
      </p:sp>
      <p:cxnSp>
        <p:nvCxnSpPr>
          <p:cNvPr id="82" name="꺾인 연결선 81"/>
          <p:cNvCxnSpPr>
            <a:endCxn id="69" idx="0"/>
          </p:cNvCxnSpPr>
          <p:nvPr/>
        </p:nvCxnSpPr>
        <p:spPr>
          <a:xfrm>
            <a:off x="4009464" y="3486385"/>
            <a:ext cx="768328" cy="333152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endCxn id="70" idx="0"/>
          </p:cNvCxnSpPr>
          <p:nvPr/>
        </p:nvCxnSpPr>
        <p:spPr>
          <a:xfrm>
            <a:off x="4009464" y="3486385"/>
            <a:ext cx="1633854" cy="333151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stCxn id="72" idx="0"/>
            <a:endCxn id="65" idx="2"/>
          </p:cNvCxnSpPr>
          <p:nvPr/>
        </p:nvCxnSpPr>
        <p:spPr>
          <a:xfrm rot="16200000" flipV="1">
            <a:off x="5582164" y="2960181"/>
            <a:ext cx="865159" cy="85355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72" idx="1"/>
            <a:endCxn id="74" idx="1"/>
          </p:cNvCxnSpPr>
          <p:nvPr/>
        </p:nvCxnSpPr>
        <p:spPr>
          <a:xfrm rot="10800000" flipH="1" flipV="1">
            <a:off x="6078954" y="3996178"/>
            <a:ext cx="9525" cy="756910"/>
          </a:xfrm>
          <a:prstGeom prst="bentConnector3">
            <a:avLst>
              <a:gd name="adj1" fmla="val -240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64" idx="0"/>
            <a:endCxn id="68" idx="2"/>
          </p:cNvCxnSpPr>
          <p:nvPr/>
        </p:nvCxnSpPr>
        <p:spPr>
          <a:xfrm rot="5400000" flipH="1" flipV="1">
            <a:off x="4646547" y="2246559"/>
            <a:ext cx="423228" cy="28639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66" idx="0"/>
            <a:endCxn id="67" idx="2"/>
          </p:cNvCxnSpPr>
          <p:nvPr/>
        </p:nvCxnSpPr>
        <p:spPr>
          <a:xfrm rot="16200000" flipV="1">
            <a:off x="6076916" y="2210028"/>
            <a:ext cx="415781" cy="34028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72" idx="3"/>
            <a:endCxn id="75" idx="1"/>
          </p:cNvCxnSpPr>
          <p:nvPr/>
        </p:nvCxnSpPr>
        <p:spPr>
          <a:xfrm flipV="1">
            <a:off x="6804081" y="2874125"/>
            <a:ext cx="321513" cy="112205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72" idx="3"/>
            <a:endCxn id="81" idx="1"/>
          </p:cNvCxnSpPr>
          <p:nvPr/>
        </p:nvCxnSpPr>
        <p:spPr>
          <a:xfrm>
            <a:off x="6804081" y="3996178"/>
            <a:ext cx="321512" cy="21918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81" idx="0"/>
            <a:endCxn id="80" idx="2"/>
          </p:cNvCxnSpPr>
          <p:nvPr/>
        </p:nvCxnSpPr>
        <p:spPr>
          <a:xfrm rot="5400000" flipH="1" flipV="1">
            <a:off x="7406965" y="3868780"/>
            <a:ext cx="339881" cy="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80" idx="3"/>
            <a:endCxn id="77" idx="1"/>
          </p:cNvCxnSpPr>
          <p:nvPr/>
        </p:nvCxnSpPr>
        <p:spPr>
          <a:xfrm flipV="1">
            <a:off x="8028217" y="3381941"/>
            <a:ext cx="504056" cy="14025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81" idx="3"/>
            <a:endCxn id="78" idx="1"/>
          </p:cNvCxnSpPr>
          <p:nvPr/>
        </p:nvCxnSpPr>
        <p:spPr>
          <a:xfrm>
            <a:off x="8028216" y="4215363"/>
            <a:ext cx="533248" cy="17837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75" idx="3"/>
            <a:endCxn id="77" idx="1"/>
          </p:cNvCxnSpPr>
          <p:nvPr/>
        </p:nvCxnSpPr>
        <p:spPr>
          <a:xfrm>
            <a:off x="8028217" y="2874125"/>
            <a:ext cx="504056" cy="50781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75" idx="3"/>
            <a:endCxn id="76" idx="1"/>
          </p:cNvCxnSpPr>
          <p:nvPr/>
        </p:nvCxnSpPr>
        <p:spPr>
          <a:xfrm flipV="1">
            <a:off x="8028217" y="2421897"/>
            <a:ext cx="501533" cy="452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endCxn id="71" idx="1"/>
          </p:cNvCxnSpPr>
          <p:nvPr/>
        </p:nvCxnSpPr>
        <p:spPr>
          <a:xfrm>
            <a:off x="4009464" y="3486385"/>
            <a:ext cx="432136" cy="126221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>
            <a:off x="251353" y="5614165"/>
            <a:ext cx="1372343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41478" y="5614165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latinLnBrk="0" hangingPunct="0"/>
            <a:r>
              <a:rPr lang="en-US" altLang="ko-KR" sz="1200" dirty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Client</a:t>
            </a:r>
            <a:endParaRPr lang="ko-KR" altLang="en-US" sz="1200" dirty="0" err="1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1610273" y="5607823"/>
            <a:ext cx="2615259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438665" y="5607823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latinLnBrk="0" hangingPunct="0"/>
            <a:r>
              <a:rPr lang="en-US" altLang="ko-KR" sz="12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Edge Layer</a:t>
            </a:r>
            <a:endParaRPr lang="ko-KR" altLang="en-US" sz="1200" dirty="0" err="1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4274253" y="5614165"/>
            <a:ext cx="3897980" cy="135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>
            <a:off x="8172901" y="5612815"/>
            <a:ext cx="156811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669155" y="5612814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latinLnBrk="0" hangingPunct="0"/>
            <a:r>
              <a:rPr lang="en-US" altLang="ko-KR" sz="12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Microservices</a:t>
            </a:r>
            <a:endParaRPr lang="ko-KR" altLang="en-US" sz="1200" dirty="0" err="1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614555" y="5625198"/>
            <a:ext cx="684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latinLnBrk="0" hangingPunct="0"/>
            <a:r>
              <a:rPr lang="en-US" altLang="ko-KR" sz="1200" dirty="0" smtClean="0">
                <a:latin typeface="Rix고딕 B" panose="02020603020101020101" pitchFamily="18" charset="-127"/>
                <a:ea typeface="Rix고딕 B" panose="02020603020101020101" pitchFamily="18" charset="-127"/>
                <a:cs typeface="바탕" pitchFamily="18" charset="-127"/>
              </a:rPr>
              <a:t>Legacy</a:t>
            </a:r>
            <a:endParaRPr lang="ko-KR" altLang="en-US" sz="1200" dirty="0" err="1"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 bwMode="auto">
          <a:xfrm>
            <a:off x="275200" y="5877272"/>
            <a:ext cx="9519328" cy="792089"/>
          </a:xfrm>
          <a:prstGeom prst="roundRect">
            <a:avLst>
              <a:gd name="adj" fmla="val 7241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latin typeface="Rix고딕 B" panose="02020603020101020101" pitchFamily="18" charset="-127"/>
                <a:ea typeface="Noto Sans CJK JP Bold"/>
              </a:rPr>
              <a:t>UI</a:t>
            </a:r>
            <a:r>
              <a:rPr lang="ko-KR" altLang="en-US" sz="1200" dirty="0" smtClean="0">
                <a:latin typeface="Rix고딕 B" panose="02020603020101020101" pitchFamily="18" charset="-127"/>
                <a:ea typeface="Noto Sans CJK JP Bold"/>
              </a:rPr>
              <a:t>를 위한 서비스</a:t>
            </a:r>
            <a:r>
              <a:rPr lang="en-US" altLang="ko-KR" sz="1200" dirty="0" smtClean="0">
                <a:latin typeface="Rix고딕 B" panose="02020603020101020101" pitchFamily="18" charset="-127"/>
                <a:ea typeface="Noto Sans CJK JP Bold"/>
              </a:rPr>
              <a:t>(BFF)</a:t>
            </a:r>
            <a:r>
              <a:rPr lang="ko-KR" altLang="en-US" sz="1200" dirty="0" smtClean="0">
                <a:latin typeface="Rix고딕 B" panose="02020603020101020101" pitchFamily="18" charset="-127"/>
                <a:ea typeface="Noto Sans CJK JP Bold"/>
              </a:rPr>
              <a:t>와 </a:t>
            </a:r>
            <a:r>
              <a:rPr lang="en-US" altLang="ko-KR" sz="1200" dirty="0" smtClean="0">
                <a:latin typeface="Rix고딕 B" panose="02020603020101020101" pitchFamily="18" charset="-127"/>
                <a:ea typeface="Noto Sans CJK JP Bold"/>
              </a:rPr>
              <a:t>API</a:t>
            </a:r>
            <a:r>
              <a:rPr lang="ko-KR" altLang="en-US" sz="1200" dirty="0" smtClean="0">
                <a:latin typeface="Rix고딕 B" panose="02020603020101020101" pitchFamily="18" charset="-127"/>
                <a:ea typeface="Noto Sans CJK JP Bold"/>
              </a:rPr>
              <a:t>를 위한 서비스</a:t>
            </a:r>
            <a:r>
              <a:rPr lang="en-US" altLang="ko-KR" sz="1200" dirty="0" smtClean="0">
                <a:latin typeface="Rix고딕 B" panose="02020603020101020101" pitchFamily="18" charset="-127"/>
                <a:ea typeface="Noto Sans CJK JP Bold"/>
              </a:rPr>
              <a:t>(Core Service)</a:t>
            </a:r>
            <a:r>
              <a:rPr lang="ko-KR" altLang="en-US" sz="1200" dirty="0" smtClean="0">
                <a:latin typeface="Rix고딕 B" panose="02020603020101020101" pitchFamily="18" charset="-127"/>
                <a:ea typeface="Noto Sans CJK JP Bold"/>
              </a:rPr>
              <a:t>를 분리</a:t>
            </a:r>
            <a:endParaRPr lang="en-US" altLang="ko-KR" sz="1200" dirty="0">
              <a:latin typeface="Rix고딕 B" panose="02020603020101020101" pitchFamily="18" charset="-127"/>
              <a:ea typeface="Noto Sans CJK JP Bold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Rix고딕 B" panose="02020603020101020101" pitchFamily="18" charset="-127"/>
                <a:ea typeface="Noto Sans CJK JP Bold"/>
              </a:rPr>
              <a:t>Core Service</a:t>
            </a:r>
            <a:r>
              <a:rPr lang="ko-KR" altLang="en-US" sz="1200" dirty="0">
                <a:latin typeface="Rix고딕 B" panose="02020603020101020101" pitchFamily="18" charset="-127"/>
                <a:ea typeface="Noto Sans CJK JP Bold"/>
              </a:rPr>
              <a:t>간 호출은 </a:t>
            </a:r>
            <a:r>
              <a:rPr lang="en-US" altLang="ko-KR" sz="1200" dirty="0">
                <a:latin typeface="Rix고딕 B" panose="02020603020101020101" pitchFamily="18" charset="-127"/>
                <a:ea typeface="Noto Sans CJK JP Bold"/>
              </a:rPr>
              <a:t>API G/W</a:t>
            </a:r>
            <a:r>
              <a:rPr lang="ko-KR" altLang="en-US" sz="1200" dirty="0">
                <a:latin typeface="Rix고딕 B" panose="02020603020101020101" pitchFamily="18" charset="-127"/>
                <a:ea typeface="Noto Sans CJK JP Bold"/>
              </a:rPr>
              <a:t>를 거치지 않고</a:t>
            </a:r>
            <a:r>
              <a:rPr lang="en-US" altLang="ko-KR" sz="1200" dirty="0">
                <a:latin typeface="Rix고딕 B" panose="02020603020101020101" pitchFamily="18" charset="-127"/>
                <a:ea typeface="Noto Sans CJK JP Bold"/>
              </a:rPr>
              <a:t>, Discovery</a:t>
            </a:r>
            <a:r>
              <a:rPr lang="ko-KR" altLang="en-US" sz="1200" dirty="0">
                <a:latin typeface="Rix고딕 B" panose="02020603020101020101" pitchFamily="18" charset="-127"/>
                <a:ea typeface="Noto Sans CJK JP Bold"/>
              </a:rPr>
              <a:t>를 통한 내부 통신으로 연계</a:t>
            </a:r>
            <a:endParaRPr lang="en-US" altLang="ko-KR" sz="1200" dirty="0">
              <a:latin typeface="Rix고딕 B" panose="02020603020101020101" pitchFamily="18" charset="-127"/>
              <a:ea typeface="Noto Sans CJK JP Bold"/>
            </a:endParaRPr>
          </a:p>
        </p:txBody>
      </p:sp>
      <p:sp>
        <p:nvSpPr>
          <p:cNvPr id="105" name="원통 104"/>
          <p:cNvSpPr/>
          <p:nvPr/>
        </p:nvSpPr>
        <p:spPr>
          <a:xfrm>
            <a:off x="4562308" y="4285394"/>
            <a:ext cx="438733" cy="176643"/>
          </a:xfrm>
          <a:prstGeom prst="can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 eaLnBrk="0" latinLnBrk="0" hangingPunct="0"/>
            <a:endParaRPr lang="ko-KR" altLang="en-US" sz="1100" dirty="0">
              <a:solidFill>
                <a:schemeClr val="tx1"/>
              </a:solidFill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</p:txBody>
      </p:sp>
      <p:cxnSp>
        <p:nvCxnSpPr>
          <p:cNvPr id="106" name="직선 연결선 105"/>
          <p:cNvCxnSpPr>
            <a:stCxn id="69" idx="2"/>
            <a:endCxn id="105" idx="0"/>
          </p:cNvCxnSpPr>
          <p:nvPr/>
        </p:nvCxnSpPr>
        <p:spPr>
          <a:xfrm>
            <a:off x="4777792" y="4172822"/>
            <a:ext cx="3883" cy="15673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원통 106"/>
          <p:cNvSpPr/>
          <p:nvPr/>
        </p:nvSpPr>
        <p:spPr>
          <a:xfrm>
            <a:off x="5423951" y="4294696"/>
            <a:ext cx="438733" cy="176643"/>
          </a:xfrm>
          <a:prstGeom prst="can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 eaLnBrk="0" latinLnBrk="0" hangingPunct="0"/>
            <a:endParaRPr lang="ko-KR" altLang="en-US" sz="1100" dirty="0">
              <a:solidFill>
                <a:schemeClr val="tx1"/>
              </a:solidFill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</p:txBody>
      </p:sp>
      <p:sp>
        <p:nvSpPr>
          <p:cNvPr id="108" name="원통 107"/>
          <p:cNvSpPr/>
          <p:nvPr/>
        </p:nvSpPr>
        <p:spPr>
          <a:xfrm>
            <a:off x="6236407" y="4285394"/>
            <a:ext cx="438733" cy="176643"/>
          </a:xfrm>
          <a:prstGeom prst="can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 eaLnBrk="0" latinLnBrk="0" hangingPunct="0"/>
            <a:endParaRPr lang="ko-KR" altLang="en-US" sz="1100" dirty="0">
              <a:solidFill>
                <a:schemeClr val="tx1"/>
              </a:solidFill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</p:txBody>
      </p:sp>
      <p:sp>
        <p:nvSpPr>
          <p:cNvPr id="109" name="원통 108"/>
          <p:cNvSpPr/>
          <p:nvPr/>
        </p:nvSpPr>
        <p:spPr>
          <a:xfrm>
            <a:off x="4581358" y="5008061"/>
            <a:ext cx="438733" cy="176643"/>
          </a:xfrm>
          <a:prstGeom prst="can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 eaLnBrk="0" latinLnBrk="0" hangingPunct="0"/>
            <a:endParaRPr lang="ko-KR" altLang="en-US" sz="1100" dirty="0">
              <a:solidFill>
                <a:schemeClr val="tx1"/>
              </a:solidFill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</p:txBody>
      </p:sp>
      <p:sp>
        <p:nvSpPr>
          <p:cNvPr id="110" name="원통 109"/>
          <p:cNvSpPr/>
          <p:nvPr/>
        </p:nvSpPr>
        <p:spPr>
          <a:xfrm>
            <a:off x="5424725" y="5017363"/>
            <a:ext cx="438733" cy="176643"/>
          </a:xfrm>
          <a:prstGeom prst="can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 eaLnBrk="0" latinLnBrk="0" hangingPunct="0"/>
            <a:endParaRPr lang="ko-KR" altLang="en-US" sz="1100" dirty="0">
              <a:solidFill>
                <a:schemeClr val="tx1"/>
              </a:solidFill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</p:txBody>
      </p:sp>
      <p:sp>
        <p:nvSpPr>
          <p:cNvPr id="111" name="원통 110"/>
          <p:cNvSpPr/>
          <p:nvPr/>
        </p:nvSpPr>
        <p:spPr>
          <a:xfrm>
            <a:off x="6237181" y="5008061"/>
            <a:ext cx="438733" cy="176643"/>
          </a:xfrm>
          <a:prstGeom prst="can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 eaLnBrk="0" latinLnBrk="0" hangingPunct="0"/>
            <a:endParaRPr lang="ko-KR" altLang="en-US" sz="1100" dirty="0">
              <a:solidFill>
                <a:schemeClr val="tx1"/>
              </a:solidFill>
              <a:latin typeface="Rix고딕 B" panose="02020603020101020101" pitchFamily="18" charset="-127"/>
              <a:ea typeface="Rix고딕 B" panose="02020603020101020101" pitchFamily="18" charset="-127"/>
              <a:cs typeface="바탕" pitchFamily="18" charset="-127"/>
            </a:endParaRPr>
          </a:p>
        </p:txBody>
      </p:sp>
      <p:cxnSp>
        <p:nvCxnSpPr>
          <p:cNvPr id="112" name="직선 연결선 111"/>
          <p:cNvCxnSpPr>
            <a:stCxn id="70" idx="2"/>
            <a:endCxn id="107" idx="1"/>
          </p:cNvCxnSpPr>
          <p:nvPr/>
        </p:nvCxnSpPr>
        <p:spPr>
          <a:xfrm>
            <a:off x="5643318" y="4172821"/>
            <a:ext cx="0" cy="12187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>
            <a:stCxn id="72" idx="2"/>
            <a:endCxn id="108" idx="1"/>
          </p:cNvCxnSpPr>
          <p:nvPr/>
        </p:nvCxnSpPr>
        <p:spPr>
          <a:xfrm>
            <a:off x="6441518" y="4172820"/>
            <a:ext cx="14256" cy="11257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71" idx="2"/>
            <a:endCxn id="109" idx="1"/>
          </p:cNvCxnSpPr>
          <p:nvPr/>
        </p:nvCxnSpPr>
        <p:spPr>
          <a:xfrm flipH="1">
            <a:off x="4800725" y="4925244"/>
            <a:ext cx="3438" cy="8281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73" idx="2"/>
            <a:endCxn id="110" idx="0"/>
          </p:cNvCxnSpPr>
          <p:nvPr/>
        </p:nvCxnSpPr>
        <p:spPr>
          <a:xfrm>
            <a:off x="5643318" y="4921154"/>
            <a:ext cx="774" cy="14037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74" idx="2"/>
            <a:endCxn id="111" idx="0"/>
          </p:cNvCxnSpPr>
          <p:nvPr/>
        </p:nvCxnSpPr>
        <p:spPr>
          <a:xfrm>
            <a:off x="6451043" y="4929730"/>
            <a:ext cx="5505" cy="12249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69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1064568" y="1551956"/>
            <a:ext cx="5359400" cy="1177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0">
            <a:scene3d>
              <a:camera prst="orthographicFront"/>
              <a:lightRig rig="brightRoom" dir="tl"/>
            </a:scene3d>
            <a:sp3d prstMaterial="flat">
              <a:bevelT w="0" h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>
            <a:defPPr>
              <a:defRPr lang="ko-KR"/>
            </a:defPPr>
            <a:lvl1pPr defTabSz="914269">
              <a:tabLst>
                <a:tab pos="2904096" algn="l"/>
              </a:tabLst>
              <a:defRPr sz="5200" spc="-30">
                <a:gradFill flip="none" rotWithShape="1">
                  <a:gsLst>
                    <a:gs pos="0">
                      <a:srgbClr val="F58025"/>
                    </a:gs>
                    <a:gs pos="45000">
                      <a:srgbClr val="F58025"/>
                    </a:gs>
                    <a:gs pos="71000">
                      <a:srgbClr val="E62B34"/>
                    </a:gs>
                    <a:gs pos="100000">
                      <a:srgbClr val="E31837"/>
                    </a:gs>
                  </a:gsLst>
                  <a:lin ang="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algn="ctr"/>
            <a:r>
              <a:rPr lang="ko-KR" altLang="en-US" sz="5400" b="1" dirty="0" smtClean="0">
                <a:solidFill>
                  <a:srgbClr val="D04D6F"/>
                </a:solidFill>
                <a:latin typeface="Noto Sans CJK JP Bold" pitchFamily="34" charset="-127"/>
                <a:ea typeface="Noto Sans CJK JP Bold" pitchFamily="34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58014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endParaRPr lang="en-US" altLang="ko-KR" sz="1200" dirty="0" smtClean="0">
              <a:solidFill>
                <a:srgbClr val="F8F8F8">
                  <a:lumMod val="50000"/>
                </a:srgbClr>
              </a:solidFill>
              <a:latin typeface="Noto Sans CJK KR Bold"/>
              <a:ea typeface="Noto Sans CJK JP Bold"/>
              <a:cs typeface="Times New Roman" pitchFamily="18" charset="0"/>
            </a:endParaRPr>
          </a:p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r>
              <a:rPr lang="ko-KR" altLang="en-US" sz="1200" dirty="0" smtClean="0">
                <a:solidFill>
                  <a:schemeClr val="bg1"/>
                </a:solidFill>
                <a:latin typeface="Noto Sans CJK KR Bold"/>
                <a:ea typeface="Noto Sans CJK JP Bold"/>
                <a:cs typeface="Times New Roman" pitchFamily="18" charset="0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Noto Sans CJK KR Bold"/>
                <a:ea typeface="Noto Sans CJK JP Bold"/>
                <a:cs typeface="Times New Roman" pitchFamily="18" charset="0"/>
              </a:rPr>
              <a:t>On-premise vs Cloud</a:t>
            </a:r>
            <a:endParaRPr lang="ko-KR" altLang="en-US" sz="1200" dirty="0">
              <a:solidFill>
                <a:schemeClr val="bg1"/>
              </a:solidFill>
              <a:latin typeface="Noto Sans CJK KR Bold"/>
              <a:ea typeface="Noto Sans CJK JP Bold"/>
              <a:cs typeface="Times New Roman" pitchFamily="18" charset="0"/>
            </a:endParaRPr>
          </a:p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Noto Sans CJK KR Bold"/>
              <a:ea typeface="Noto Sans CJK JP Bold"/>
              <a:cs typeface="Times New Roman" pitchFamily="18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358660" y="476410"/>
            <a:ext cx="9211018" cy="389698"/>
          </a:xfrm>
        </p:spPr>
        <p:txBody>
          <a:bodyPr vert="horz" lIns="0" tIns="45720" rIns="0" bIns="45720" rtlCol="0" anchor="ctr" anchorCtr="0">
            <a:noAutofit/>
          </a:bodyPr>
          <a:lstStyle/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sz="1600" b="1" dirty="0">
                <a:latin typeface="Noto Sans CJK KR Bold"/>
                <a:ea typeface="Noto Sans CJK JP Bold"/>
                <a:cs typeface="Times New Roman" pitchFamily="18" charset="0"/>
              </a:rPr>
              <a:t>1.1 PaaS </a:t>
            </a:r>
            <a:r>
              <a:rPr lang="ko-KR" altLang="en-US" sz="1600" b="1" dirty="0">
                <a:latin typeface="Noto Sans CJK KR Bold"/>
                <a:ea typeface="Noto Sans CJK JP Bold"/>
                <a:cs typeface="Times New Roman" pitchFamily="18" charset="0"/>
              </a:rPr>
              <a:t>특징</a:t>
            </a:r>
            <a:endParaRPr lang="en-US" altLang="ko-KR" sz="1600" b="1" dirty="0">
              <a:latin typeface="Noto Sans CJK KR Bold"/>
              <a:ea typeface="Noto Sans CJK JP Bold"/>
              <a:cs typeface="Times New Roman" pitchFamily="18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1" dirty="0" smtClean="0">
                <a:latin typeface="Noto Sans CJK KR Bold"/>
                <a:ea typeface="Noto Sans CJK JP Bold"/>
              </a:rPr>
              <a:t>Cloud Platform</a:t>
            </a:r>
            <a:r>
              <a:rPr lang="ko-KR" altLang="en-US" b="1" dirty="0" smtClean="0">
                <a:latin typeface="Noto Sans CJK KR Bold"/>
                <a:ea typeface="Noto Sans CJK JP Bold"/>
              </a:rPr>
              <a:t> 특징</a:t>
            </a:r>
            <a:endParaRPr lang="ko-KR" altLang="en-US" b="1" dirty="0">
              <a:latin typeface="Noto Sans CJK KR Bold"/>
              <a:ea typeface="Noto Sans CJK JP Bold"/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ko-KR" dirty="0" smtClean="0">
                <a:latin typeface="Noto Sans CJK KR Bold"/>
                <a:ea typeface="Noto Sans CJK JP Bold"/>
              </a:rPr>
              <a:t>Copyrightⓒ2018 by SK CLOUDZ LABS All rights reserved.</a:t>
            </a:r>
            <a:endParaRPr lang="ko-KR" altLang="en-US" dirty="0">
              <a:latin typeface="Noto Sans CJK KR Bold"/>
              <a:ea typeface="Noto Sans CJK JP Bold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819" y="2564904"/>
            <a:ext cx="68707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1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endParaRPr lang="en-US" altLang="ko-KR" sz="1200" dirty="0" smtClean="0">
              <a:solidFill>
                <a:srgbClr val="F8F8F8">
                  <a:lumMod val="50000"/>
                </a:srgbClr>
              </a:solidFill>
              <a:latin typeface="Noto Sans CJK KR Bold"/>
              <a:ea typeface="Noto Sans CJK JP Bold"/>
              <a:cs typeface="Times New Roman" pitchFamily="18" charset="0"/>
            </a:endParaRPr>
          </a:p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r>
              <a:rPr lang="ko-KR" altLang="en-US" sz="1200" dirty="0" smtClean="0">
                <a:solidFill>
                  <a:schemeClr val="bg1"/>
                </a:solidFill>
                <a:latin typeface="Noto Sans CJK KR Bold"/>
                <a:ea typeface="Noto Sans CJK JP Bold"/>
                <a:cs typeface="Times New Roman" pitchFamily="18" charset="0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Noto Sans CJK KR Bold"/>
                <a:ea typeface="Noto Sans CJK JP Bold"/>
                <a:cs typeface="Times New Roman" pitchFamily="18" charset="0"/>
              </a:rPr>
              <a:t>On-premise </a:t>
            </a:r>
            <a:r>
              <a:rPr lang="ko-KR" altLang="en-US" sz="1200" dirty="0" smtClean="0">
                <a:solidFill>
                  <a:schemeClr val="bg1"/>
                </a:solidFill>
                <a:latin typeface="Noto Sans CJK KR Bold"/>
                <a:ea typeface="Noto Sans CJK JP Bold"/>
                <a:cs typeface="Times New Roman" pitchFamily="18" charset="0"/>
              </a:rPr>
              <a:t>만 있다면 고민해야 될 것이 너무 많다</a:t>
            </a:r>
            <a:r>
              <a:rPr lang="en-US" altLang="ko-KR" sz="1200" dirty="0" smtClean="0">
                <a:solidFill>
                  <a:schemeClr val="bg1"/>
                </a:solidFill>
                <a:latin typeface="Noto Sans CJK KR Bold"/>
                <a:ea typeface="Noto Sans CJK JP Bold"/>
                <a:cs typeface="Times New Roman" pitchFamily="18" charset="0"/>
              </a:rPr>
              <a:t>!</a:t>
            </a:r>
            <a:endParaRPr lang="ko-KR" altLang="en-US" sz="1200" dirty="0">
              <a:solidFill>
                <a:schemeClr val="bg1"/>
              </a:solidFill>
              <a:latin typeface="Noto Sans CJK KR Bold"/>
              <a:ea typeface="Noto Sans CJK JP Bold"/>
              <a:cs typeface="Times New Roman" pitchFamily="18" charset="0"/>
            </a:endParaRPr>
          </a:p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Noto Sans CJK KR Bold"/>
              <a:ea typeface="Noto Sans CJK JP Bold"/>
              <a:cs typeface="Times New Roman" pitchFamily="18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358660" y="476410"/>
            <a:ext cx="9211018" cy="389698"/>
          </a:xfrm>
        </p:spPr>
        <p:txBody>
          <a:bodyPr vert="horz" lIns="0" tIns="45720" rIns="0" bIns="45720" rtlCol="0" anchor="ctr" anchorCtr="0">
            <a:noAutofit/>
          </a:bodyPr>
          <a:lstStyle/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sz="1600" b="1" dirty="0">
                <a:latin typeface="Noto Sans CJK KR Bold"/>
                <a:ea typeface="Noto Sans CJK JP Bold"/>
                <a:cs typeface="Times New Roman" pitchFamily="18" charset="0"/>
              </a:rPr>
              <a:t>1.1 PaaS </a:t>
            </a:r>
            <a:r>
              <a:rPr lang="ko-KR" altLang="en-US" sz="1600" b="1" dirty="0">
                <a:latin typeface="Noto Sans CJK KR Bold"/>
                <a:ea typeface="Noto Sans CJK JP Bold"/>
                <a:cs typeface="Times New Roman" pitchFamily="18" charset="0"/>
              </a:rPr>
              <a:t>특징</a:t>
            </a:r>
            <a:endParaRPr lang="en-US" altLang="ko-KR" sz="1600" b="1" dirty="0">
              <a:latin typeface="Noto Sans CJK KR Bold"/>
              <a:ea typeface="Noto Sans CJK JP Bold"/>
              <a:cs typeface="Times New Roman" pitchFamily="18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1" dirty="0" smtClean="0">
                <a:latin typeface="Noto Sans CJK KR Bold"/>
                <a:ea typeface="Noto Sans CJK JP Bold"/>
              </a:rPr>
              <a:t>Cloud Platform</a:t>
            </a:r>
            <a:r>
              <a:rPr lang="ko-KR" altLang="en-US" b="1" dirty="0" smtClean="0">
                <a:latin typeface="Noto Sans CJK KR Bold"/>
                <a:ea typeface="Noto Sans CJK JP Bold"/>
              </a:rPr>
              <a:t> 특징</a:t>
            </a:r>
            <a:endParaRPr lang="ko-KR" altLang="en-US" b="1" dirty="0">
              <a:latin typeface="Noto Sans CJK KR Bold"/>
              <a:ea typeface="Noto Sans CJK JP Bold"/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ko-KR" dirty="0" smtClean="0">
                <a:latin typeface="Noto Sans CJK KR Bold"/>
                <a:ea typeface="Noto Sans CJK JP Bold"/>
              </a:rPr>
              <a:t>Copyrightⓒ2018 by SK CLOUDZ LABS All rights reserved.</a:t>
            </a:r>
            <a:endParaRPr lang="ko-KR" altLang="en-US" dirty="0">
              <a:latin typeface="Noto Sans CJK KR Bold"/>
              <a:ea typeface="Noto Sans CJK JP Bold"/>
            </a:endParaRPr>
          </a:p>
        </p:txBody>
      </p:sp>
      <p:pic>
        <p:nvPicPr>
          <p:cNvPr id="54" name="Picture 27" descr="\\tsclient\Mac\Documents\머리아픈사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32" y="3919171"/>
            <a:ext cx="1586202" cy="222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Shape 30"/>
          <p:cNvSpPr/>
          <p:nvPr/>
        </p:nvSpPr>
        <p:spPr>
          <a:xfrm>
            <a:off x="5652820" y="4640299"/>
            <a:ext cx="996856" cy="4769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메모리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는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? 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6" name="Shape 30"/>
          <p:cNvSpPr/>
          <p:nvPr/>
        </p:nvSpPr>
        <p:spPr>
          <a:xfrm>
            <a:off x="5740276" y="3986119"/>
            <a:ext cx="818256" cy="4769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WAS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는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?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7" name="Shape 30"/>
          <p:cNvSpPr/>
          <p:nvPr/>
        </p:nvSpPr>
        <p:spPr>
          <a:xfrm>
            <a:off x="6839470" y="4119039"/>
            <a:ext cx="1565640" cy="4769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Framework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은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?</a:t>
            </a:r>
            <a:endParaRPr sz="18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834006" y="5031627"/>
            <a:ext cx="21420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인스턴스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갯수는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?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7" name="Shape 30"/>
          <p:cNvSpPr/>
          <p:nvPr/>
        </p:nvSpPr>
        <p:spPr>
          <a:xfrm>
            <a:off x="1434889" y="3987689"/>
            <a:ext cx="2030955" cy="4769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Network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구성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은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?</a:t>
            </a:r>
            <a:endParaRPr sz="18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8" name="Shape 30"/>
          <p:cNvSpPr/>
          <p:nvPr/>
        </p:nvSpPr>
        <p:spPr>
          <a:xfrm>
            <a:off x="3190360" y="4656603"/>
            <a:ext cx="2030955" cy="4769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스토리지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는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?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9" name="Shape 30"/>
          <p:cNvSpPr/>
          <p:nvPr/>
        </p:nvSpPr>
        <p:spPr>
          <a:xfrm>
            <a:off x="1706541" y="5229087"/>
            <a:ext cx="2030955" cy="4769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DB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연동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은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?</a:t>
            </a:r>
            <a:endParaRPr sz="18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0" name="Shape 30"/>
          <p:cNvSpPr/>
          <p:nvPr/>
        </p:nvSpPr>
        <p:spPr>
          <a:xfrm>
            <a:off x="2637514" y="3380518"/>
            <a:ext cx="2030955" cy="4769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OS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선택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?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버전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?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1" name="Shape 30"/>
          <p:cNvSpPr/>
          <p:nvPr/>
        </p:nvSpPr>
        <p:spPr>
          <a:xfrm>
            <a:off x="5740276" y="3331939"/>
            <a:ext cx="2030955" cy="4769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서버 구입 비용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은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?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3" name="Shape 30"/>
          <p:cNvSpPr/>
          <p:nvPr/>
        </p:nvSpPr>
        <p:spPr>
          <a:xfrm>
            <a:off x="5693603" y="5621412"/>
            <a:ext cx="2030955" cy="4769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운영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은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?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24" name="Shape 30"/>
          <p:cNvSpPr/>
          <p:nvPr/>
        </p:nvSpPr>
        <p:spPr>
          <a:xfrm>
            <a:off x="3420896" y="5556504"/>
            <a:ext cx="874915" cy="4769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보안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?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5" y="1944097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3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endParaRPr lang="en-US" altLang="ko-KR" sz="1200" dirty="0" smtClean="0">
              <a:solidFill>
                <a:srgbClr val="F8F8F8">
                  <a:lumMod val="50000"/>
                </a:srgbClr>
              </a:solidFill>
              <a:latin typeface="Noto Sans CJK KR Bold"/>
              <a:ea typeface="Noto Sans CJK JP Bold"/>
              <a:cs typeface="Times New Roman" pitchFamily="18" charset="0"/>
            </a:endParaRPr>
          </a:p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sz="1200" dirty="0">
                <a:solidFill>
                  <a:schemeClr val="bg1"/>
                </a:solidFill>
                <a:latin typeface="Noto Sans CJK KR Bold"/>
                <a:ea typeface="Noto Sans CJK JP Bold"/>
                <a:cs typeface="Times New Roman" pitchFamily="18" charset="0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Noto Sans CJK KR Bold"/>
                <a:ea typeface="Noto Sans CJK JP Bold"/>
                <a:cs typeface="Times New Roman" pitchFamily="18" charset="0"/>
              </a:rPr>
              <a:t>IaaS</a:t>
            </a:r>
            <a:r>
              <a:rPr lang="ko-KR" altLang="en-US" sz="1200" dirty="0">
                <a:solidFill>
                  <a:schemeClr val="bg1"/>
                </a:solidFill>
                <a:latin typeface="Noto Sans CJK KR Bold"/>
                <a:ea typeface="Noto Sans CJK JP Bold"/>
                <a:cs typeface="Times New Roman" pitchFamily="18" charset="0"/>
              </a:rPr>
              <a:t>는 </a:t>
            </a:r>
            <a:r>
              <a:rPr lang="en-US" altLang="ko-KR" sz="1200" dirty="0">
                <a:solidFill>
                  <a:schemeClr val="bg1"/>
                </a:solidFill>
                <a:latin typeface="Noto Sans CJK KR Bold"/>
                <a:ea typeface="Noto Sans CJK JP Bold"/>
                <a:cs typeface="Times New Roman" pitchFamily="18" charset="0"/>
              </a:rPr>
              <a:t>IT Infra</a:t>
            </a:r>
            <a:r>
              <a:rPr lang="ko-KR" altLang="en-US" sz="1200" dirty="0">
                <a:solidFill>
                  <a:schemeClr val="bg1"/>
                </a:solidFill>
                <a:latin typeface="Noto Sans CJK KR Bold"/>
                <a:ea typeface="Noto Sans CJK JP Bold"/>
                <a:cs typeface="Times New Roman" pitchFamily="18" charset="0"/>
              </a:rPr>
              <a:t>를 제공하고</a:t>
            </a:r>
            <a:r>
              <a:rPr lang="en-US" altLang="ko-KR" sz="1200" dirty="0">
                <a:solidFill>
                  <a:schemeClr val="bg1"/>
                </a:solidFill>
                <a:latin typeface="Noto Sans CJK KR Bold"/>
                <a:ea typeface="Noto Sans CJK JP Bold"/>
                <a:cs typeface="Times New Roman" pitchFamily="18" charset="0"/>
              </a:rPr>
              <a:t>, PaaS</a:t>
            </a:r>
            <a:r>
              <a:rPr lang="ko-KR" altLang="en-US" sz="1200" dirty="0">
                <a:solidFill>
                  <a:schemeClr val="bg1"/>
                </a:solidFill>
                <a:latin typeface="Noto Sans CJK KR Bold"/>
                <a:ea typeface="Noto Sans CJK JP Bold"/>
                <a:cs typeface="Times New Roman" pitchFamily="18" charset="0"/>
              </a:rPr>
              <a:t>는 시스템 </a:t>
            </a:r>
            <a:r>
              <a:rPr lang="en-US" altLang="ko-KR" sz="1200" dirty="0">
                <a:solidFill>
                  <a:schemeClr val="bg1"/>
                </a:solidFill>
                <a:latin typeface="Noto Sans CJK KR Bold"/>
                <a:ea typeface="Noto Sans CJK JP Bold"/>
                <a:cs typeface="Times New Roman" pitchFamily="18" charset="0"/>
              </a:rPr>
              <a:t>S/W </a:t>
            </a:r>
            <a:r>
              <a:rPr lang="ko-KR" altLang="en-US" sz="1200" dirty="0">
                <a:solidFill>
                  <a:schemeClr val="bg1"/>
                </a:solidFill>
                <a:latin typeface="Noto Sans CJK KR Bold"/>
                <a:ea typeface="Noto Sans CJK JP Bold"/>
                <a:cs typeface="Times New Roman" pitchFamily="18" charset="0"/>
              </a:rPr>
              <a:t>제공</a:t>
            </a:r>
            <a:r>
              <a:rPr lang="en-US" altLang="ko-KR" sz="1200" dirty="0">
                <a:solidFill>
                  <a:schemeClr val="bg1"/>
                </a:solidFill>
                <a:latin typeface="Noto Sans CJK KR Bold"/>
                <a:ea typeface="Noto Sans CJK JP Bold"/>
                <a:cs typeface="Times New Roman" pitchFamily="18" charset="0"/>
              </a:rPr>
              <a:t>(OS, DB, WAS, JDK)</a:t>
            </a:r>
            <a:endParaRPr lang="ko-KR" altLang="en-US" sz="1200" dirty="0">
              <a:solidFill>
                <a:schemeClr val="bg1"/>
              </a:solidFill>
              <a:latin typeface="Noto Sans CJK KR Bold"/>
              <a:ea typeface="Noto Sans CJK JP Bold"/>
              <a:cs typeface="Times New Roman" pitchFamily="18" charset="0"/>
            </a:endParaRPr>
          </a:p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Noto Sans CJK KR Bold"/>
              <a:ea typeface="Noto Sans CJK JP Bold"/>
              <a:cs typeface="Times New Roman" pitchFamily="18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358660" y="476410"/>
            <a:ext cx="9211018" cy="389698"/>
          </a:xfrm>
        </p:spPr>
        <p:txBody>
          <a:bodyPr vert="horz" lIns="0" tIns="45720" rIns="0" bIns="45720" rtlCol="0" anchor="ctr" anchorCtr="0">
            <a:noAutofit/>
          </a:bodyPr>
          <a:lstStyle/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sz="1600" b="1" dirty="0" smtClean="0">
                <a:latin typeface="Noto Sans CJK KR Bold"/>
                <a:ea typeface="Noto Sans CJK JP Bold"/>
                <a:cs typeface="Times New Roman" pitchFamily="18" charset="0"/>
              </a:rPr>
              <a:t>1.1 PaaS </a:t>
            </a:r>
            <a:r>
              <a:rPr lang="ko-KR" altLang="en-US" sz="1600" b="1" dirty="0" smtClean="0">
                <a:latin typeface="Noto Sans CJK KR Bold"/>
                <a:ea typeface="Noto Sans CJK JP Bold"/>
                <a:cs typeface="Times New Roman" pitchFamily="18" charset="0"/>
              </a:rPr>
              <a:t>특징</a:t>
            </a:r>
            <a:endParaRPr lang="en-US" altLang="ko-KR" sz="1600" b="1" dirty="0">
              <a:latin typeface="Noto Sans CJK KR Bold"/>
              <a:ea typeface="Noto Sans CJK JP Bold"/>
              <a:cs typeface="Times New Roman" pitchFamily="18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b="1" dirty="0" smtClean="0">
                <a:latin typeface="Noto Sans CJK KR Bold"/>
                <a:ea typeface="Noto Sans CJK JP Bold"/>
              </a:rPr>
              <a:t>Cloud Platform</a:t>
            </a:r>
            <a:r>
              <a:rPr lang="ko-KR" altLang="en-US" b="1" dirty="0" smtClean="0">
                <a:latin typeface="Noto Sans CJK KR Bold"/>
                <a:ea typeface="Noto Sans CJK JP Bold"/>
              </a:rPr>
              <a:t> 특징</a:t>
            </a:r>
            <a:endParaRPr lang="ko-KR" altLang="en-US" b="1" dirty="0">
              <a:latin typeface="Noto Sans CJK KR Bold"/>
              <a:ea typeface="Noto Sans CJK JP Bold"/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ko-KR" dirty="0" smtClean="0">
                <a:latin typeface="Noto Sans CJK KR Bold"/>
                <a:ea typeface="Noto Sans CJK JP Bold"/>
              </a:rPr>
              <a:t>Copyrightⓒ2018 by SK CLOUDZ LABS All rights reserved.</a:t>
            </a:r>
            <a:endParaRPr lang="ko-KR" altLang="en-US" dirty="0">
              <a:latin typeface="Noto Sans CJK KR Bold"/>
              <a:ea typeface="Noto Sans CJK JP Bold"/>
            </a:endParaRPr>
          </a:p>
        </p:txBody>
      </p:sp>
      <p:grpSp>
        <p:nvGrpSpPr>
          <p:cNvPr id="9" name="그룹 92"/>
          <p:cNvGrpSpPr>
            <a:grpSpLocks/>
          </p:cNvGrpSpPr>
          <p:nvPr/>
        </p:nvGrpSpPr>
        <p:grpSpPr bwMode="auto">
          <a:xfrm>
            <a:off x="380493" y="1520788"/>
            <a:ext cx="9147068" cy="5094895"/>
            <a:chOff x="190317" y="1958340"/>
            <a:chExt cx="9516767" cy="5095422"/>
          </a:xfrm>
          <a:noFill/>
        </p:grpSpPr>
        <p:sp>
          <p:nvSpPr>
            <p:cNvPr id="10" name="직사각형 9"/>
            <p:cNvSpPr/>
            <p:nvPr/>
          </p:nvSpPr>
          <p:spPr bwMode="auto">
            <a:xfrm>
              <a:off x="190317" y="2050424"/>
              <a:ext cx="9516767" cy="4941928"/>
            </a:xfrm>
            <a:prstGeom prst="rect">
              <a:avLst/>
            </a:prstGeom>
            <a:grpFill/>
            <a:ln w="12700" cmpd="sng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93">
                <a:defRPr/>
              </a:pPr>
              <a:endParaRPr lang="ko-KR" altLang="en-US" sz="2000" dirty="0">
                <a:latin typeface="Noto Sans CJK KR Bold"/>
                <a:ea typeface="Rix고딕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290832" y="1958340"/>
              <a:ext cx="9325266" cy="509542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FFFFF"/>
                </a:solidFill>
                <a:latin typeface="Noto Sans CJK KR Bold"/>
                <a:ea typeface="Rix고딕 B" panose="02020603020101020101" pitchFamily="18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3390687" y="4517341"/>
            <a:ext cx="1067920" cy="4817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사업자가 제공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/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/>
                <a:ea typeface="Rix고딕 B" panose="02020603020101020101" pitchFamily="18" charset="-127"/>
              </a:rPr>
            </a:b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(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서비스化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)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13" name="왼쪽 중괄호 12"/>
          <p:cNvSpPr/>
          <p:nvPr/>
        </p:nvSpPr>
        <p:spPr bwMode="auto">
          <a:xfrm>
            <a:off x="7581222" y="2237874"/>
            <a:ext cx="216000" cy="800836"/>
          </a:xfrm>
          <a:prstGeom prst="leftBrace">
            <a:avLst>
              <a:gd name="adj1" fmla="val 34139"/>
              <a:gd name="adj2" fmla="val 44017"/>
            </a:avLst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14" name="왼쪽 중괄호 13"/>
          <p:cNvSpPr/>
          <p:nvPr/>
        </p:nvSpPr>
        <p:spPr bwMode="auto">
          <a:xfrm>
            <a:off x="7581222" y="3136828"/>
            <a:ext cx="216000" cy="3039613"/>
          </a:xfrm>
          <a:prstGeom prst="leftBrace">
            <a:avLst>
              <a:gd name="adj1" fmla="val 34139"/>
              <a:gd name="adj2" fmla="val 57566"/>
            </a:avLst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716954" y="2206132"/>
            <a:ext cx="1598415" cy="35427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lIns="36000" tIns="36000" rIns="36000" bIns="36000" rtlCol="0" anchor="ctr"/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 Applications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716954" y="2659313"/>
            <a:ext cx="1598415" cy="35427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lIns="36000" tIns="36000" rIns="36000" bIns="36000" rtlCol="0" anchor="ctr"/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 Data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716954" y="3112494"/>
            <a:ext cx="1598415" cy="35427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lIns="36000" tIns="36000" rIns="36000" bIns="36000" rtlCol="0" anchor="ctr"/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Runtime (JDK)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716954" y="3565675"/>
            <a:ext cx="1598415" cy="35427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lIns="36000" tIns="36000" rIns="36000" bIns="36000" rtlCol="0" anchor="ctr"/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 DBMS,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WAS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716954" y="4018857"/>
            <a:ext cx="1598415" cy="35427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lIns="36000" tIns="36000" rIns="36000" bIns="36000" rtlCol="0" anchor="ctr"/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 OS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18637" y="4462618"/>
            <a:ext cx="1598415" cy="35427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lIns="36000" tIns="36000" rIns="36000" bIns="36000" rtlCol="0" anchor="ctr"/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 Virtualization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18637" y="4915799"/>
            <a:ext cx="1598415" cy="35427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lIns="36000" tIns="36000" rIns="36000" bIns="36000" rtlCol="0" anchor="ctr"/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 Server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1718637" y="5368980"/>
            <a:ext cx="1598415" cy="35427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lIns="36000" tIns="36000" rIns="36000" bIns="36000" rtlCol="0" anchor="ctr"/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 Storage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718637" y="5822161"/>
            <a:ext cx="1598415" cy="35427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lIns="36000" tIns="36000" rIns="36000" bIns="36000" rtlCol="0" anchor="ctr"/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 Networking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8088" y="2259224"/>
            <a:ext cx="1067920" cy="483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 smtClean="0">
                <a:solidFill>
                  <a:prstClr val="black"/>
                </a:solidFill>
                <a:latin typeface="Noto Sans CJK KR Bold"/>
                <a:ea typeface="Rix고딕 B" panose="02020603020101020101" pitchFamily="18" charset="-127"/>
              </a:rPr>
              <a:t>사용자가 구축</a:t>
            </a:r>
            <a:r>
              <a:rPr lang="en-US" altLang="ko-KR" sz="1100" dirty="0" smtClean="0">
                <a:solidFill>
                  <a:prstClr val="black"/>
                </a:solidFill>
                <a:latin typeface="Noto Sans CJK KR Bold"/>
                <a:ea typeface="Rix고딕 B" panose="02020603020101020101" pitchFamily="18" charset="-127"/>
              </a:rPr>
              <a:t/>
            </a:r>
            <a:br>
              <a:rPr lang="en-US" altLang="ko-KR" sz="1100" dirty="0" smtClean="0">
                <a:solidFill>
                  <a:prstClr val="black"/>
                </a:solidFill>
                <a:latin typeface="Noto Sans CJK KR Bold"/>
                <a:ea typeface="Rix고딕 B" panose="02020603020101020101" pitchFamily="18" charset="-127"/>
              </a:rPr>
            </a:br>
            <a:r>
              <a:rPr lang="en-US" altLang="ko-KR" sz="1100" dirty="0" smtClean="0">
                <a:solidFill>
                  <a:prstClr val="black"/>
                </a:solidFill>
                <a:latin typeface="Noto Sans CJK KR Bold"/>
                <a:ea typeface="Rix고딕 B" panose="02020603020101020101" pitchFamily="18" charset="-127"/>
              </a:rPr>
              <a:t>(</a:t>
            </a:r>
            <a:r>
              <a:rPr lang="ko-KR" altLang="en-US" sz="1100" dirty="0" smtClean="0">
                <a:solidFill>
                  <a:prstClr val="black"/>
                </a:solidFill>
                <a:latin typeface="Noto Sans CJK KR Bold"/>
                <a:ea typeface="Rix고딕 B" panose="02020603020101020101" pitchFamily="18" charset="-127"/>
              </a:rPr>
              <a:t>개발</a:t>
            </a:r>
            <a:r>
              <a:rPr lang="en-US" altLang="ko-KR" sz="1100" dirty="0" smtClean="0">
                <a:solidFill>
                  <a:prstClr val="black"/>
                </a:solidFill>
                <a:latin typeface="Noto Sans CJK KR Bold"/>
                <a:ea typeface="Rix고딕 B" panose="02020603020101020101" pitchFamily="18" charset="-127"/>
              </a:rPr>
              <a:t>/</a:t>
            </a:r>
            <a:r>
              <a:rPr lang="ko-KR" altLang="en-US" sz="1100" dirty="0" smtClean="0">
                <a:solidFill>
                  <a:prstClr val="black"/>
                </a:solidFill>
                <a:latin typeface="Noto Sans CJK KR Bold"/>
                <a:ea typeface="Rix고딕 B" panose="02020603020101020101" pitchFamily="18" charset="-127"/>
              </a:rPr>
              <a:t>운영</a:t>
            </a:r>
            <a:r>
              <a:rPr lang="en-US" altLang="ko-KR" sz="1100" dirty="0" smtClean="0">
                <a:solidFill>
                  <a:prstClr val="black"/>
                </a:solidFill>
                <a:latin typeface="Noto Sans CJK KR Bold"/>
                <a:ea typeface="Rix고딕 B" panose="02020603020101020101" pitchFamily="18" charset="-127"/>
              </a:rPr>
              <a:t>)</a:t>
            </a:r>
            <a:endParaRPr lang="ko-KR" altLang="en-US" sz="1100" dirty="0">
              <a:solidFill>
                <a:prstClr val="black"/>
              </a:solidFill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25" name="왼쪽 중괄호 24"/>
          <p:cNvSpPr/>
          <p:nvPr/>
        </p:nvSpPr>
        <p:spPr bwMode="auto">
          <a:xfrm>
            <a:off x="4456406" y="2195346"/>
            <a:ext cx="216000" cy="2179499"/>
          </a:xfrm>
          <a:prstGeom prst="leftBrace">
            <a:avLst>
              <a:gd name="adj1" fmla="val 34139"/>
              <a:gd name="adj2" fmla="val 17637"/>
            </a:avLst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26" name="왼쪽 중괄호 25"/>
          <p:cNvSpPr/>
          <p:nvPr/>
        </p:nvSpPr>
        <p:spPr bwMode="auto">
          <a:xfrm>
            <a:off x="4456406" y="4459242"/>
            <a:ext cx="216000" cy="1727151"/>
          </a:xfrm>
          <a:prstGeom prst="leftBrace">
            <a:avLst>
              <a:gd name="adj1" fmla="val 34139"/>
              <a:gd name="adj2" fmla="val 20947"/>
            </a:avLst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27" name="왼쪽 중괄호 26"/>
          <p:cNvSpPr/>
          <p:nvPr/>
        </p:nvSpPr>
        <p:spPr bwMode="auto">
          <a:xfrm>
            <a:off x="1400607" y="2237873"/>
            <a:ext cx="216000" cy="3906650"/>
          </a:xfrm>
          <a:prstGeom prst="leftBrace">
            <a:avLst>
              <a:gd name="adj1" fmla="val 34139"/>
              <a:gd name="adj2" fmla="val 9431"/>
            </a:avLst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30416" y="2258933"/>
            <a:ext cx="1067920" cy="483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사용자가 구축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/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/>
                <a:ea typeface="Rix고딕 B" panose="02020603020101020101" pitchFamily="18" charset="-127"/>
              </a:rPr>
            </a:b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(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개발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/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운영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)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98768" y="2278389"/>
            <a:ext cx="1067920" cy="483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사용자가 구축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/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/>
                <a:ea typeface="Rix고딕 B" panose="02020603020101020101" pitchFamily="18" charset="-127"/>
              </a:rPr>
            </a:b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(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개발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/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운영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)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39626" y="4536797"/>
            <a:ext cx="1067920" cy="4817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사업자가 제공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/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/>
                <a:ea typeface="Rix고딕 B" panose="02020603020101020101" pitchFamily="18" charset="-127"/>
              </a:rPr>
            </a:b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(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서비스化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)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4672406" y="2206132"/>
            <a:ext cx="1598415" cy="35427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lIns="36000" tIns="36000" rIns="36000" bIns="36000" rtlCol="0" anchor="ctr"/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 Applications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4672406" y="2659313"/>
            <a:ext cx="1598415" cy="35427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lIns="36000" tIns="36000" rIns="36000" bIns="36000" rtlCol="0" anchor="ctr"/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 Data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672406" y="3112494"/>
            <a:ext cx="1598415" cy="35427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lIns="36000" tIns="36000" rIns="36000" bIns="36000" rtlCol="0" anchor="ctr"/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Runtime (JDK)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4672406" y="3565675"/>
            <a:ext cx="1598415" cy="35427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lIns="36000" tIns="36000" rIns="36000" bIns="36000" rtlCol="0" anchor="ctr"/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 DBMS,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WAS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4672406" y="4018857"/>
            <a:ext cx="1598415" cy="35427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lIns="36000" tIns="36000" rIns="36000" bIns="36000" rtlCol="0" anchor="ctr"/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 OS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4674089" y="4451482"/>
            <a:ext cx="1598415" cy="3542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lIns="36000" tIns="36000" rIns="36000" bIns="36000" rtlCol="0" anchor="ctr"/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 Virtualization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674089" y="4904663"/>
            <a:ext cx="1598415" cy="3542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lIns="36000" tIns="36000" rIns="36000" bIns="36000" rtlCol="0" anchor="ctr"/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 Server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4674089" y="5357844"/>
            <a:ext cx="1598415" cy="3542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lIns="36000" tIns="36000" rIns="36000" bIns="36000" rtlCol="0" anchor="ctr"/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 Storage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674089" y="5811025"/>
            <a:ext cx="1598415" cy="3542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lIns="36000" tIns="36000" rIns="36000" bIns="36000" rtlCol="0" anchor="ctr"/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 Networking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7797222" y="2206132"/>
            <a:ext cx="1598415" cy="35427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lIns="36000" tIns="36000" rIns="36000" bIns="36000" rtlCol="0" anchor="ctr"/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 Applications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7797222" y="2659313"/>
            <a:ext cx="1598415" cy="35427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lIns="36000" tIns="36000" rIns="36000" bIns="36000" rtlCol="0" anchor="ctr"/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 Data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7797222" y="3112494"/>
            <a:ext cx="1598415" cy="354279"/>
          </a:xfrm>
          <a:prstGeom prst="rect">
            <a:avLst/>
          </a:prstGeom>
          <a:solidFill>
            <a:srgbClr val="FC6567"/>
          </a:solidFill>
          <a:ln w="9525" algn="ctr">
            <a:noFill/>
            <a:miter lim="800000"/>
            <a:headEnd/>
            <a:tailEnd/>
          </a:ln>
        </p:spPr>
        <p:txBody>
          <a:bodyPr wrap="none" lIns="36000" tIns="36000" rIns="36000" bIns="36000" rtlCol="0" anchor="ctr"/>
          <a:lstStyle/>
          <a:p>
            <a:r>
              <a:rPr lang="en-US" altLang="ko-KR" sz="1400" dirty="0">
                <a:solidFill>
                  <a:schemeClr val="bg1"/>
                </a:solidFill>
                <a:latin typeface="Noto Sans CJK KR Bold"/>
                <a:ea typeface="Rix고딕 B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Noto Sans CJK KR Bold"/>
                <a:ea typeface="Rix고딕 B" panose="02020603020101020101" pitchFamily="18" charset="-127"/>
              </a:rPr>
              <a:t>Runtime (JDK)</a:t>
            </a:r>
            <a:endParaRPr lang="ko-KR" altLang="en-US" sz="1400" dirty="0">
              <a:solidFill>
                <a:schemeClr val="bg1"/>
              </a:solidFill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7797222" y="3565675"/>
            <a:ext cx="1598415" cy="354279"/>
          </a:xfrm>
          <a:prstGeom prst="rect">
            <a:avLst/>
          </a:prstGeom>
          <a:solidFill>
            <a:srgbClr val="FC6567"/>
          </a:solidFill>
          <a:ln w="9525" algn="ctr">
            <a:noFill/>
            <a:miter lim="800000"/>
            <a:headEnd/>
            <a:tailEnd/>
          </a:ln>
        </p:spPr>
        <p:txBody>
          <a:bodyPr wrap="none" lIns="36000" tIns="36000" rIns="36000" bIns="36000" rtlCol="0" anchor="ctr"/>
          <a:lstStyle/>
          <a:p>
            <a:r>
              <a:rPr lang="en-US" altLang="ko-KR" sz="1400" dirty="0">
                <a:solidFill>
                  <a:schemeClr val="bg1"/>
                </a:solidFill>
                <a:latin typeface="Noto Sans CJK KR Bold"/>
                <a:ea typeface="Rix고딕 B" panose="02020603020101020101" pitchFamily="18" charset="-127"/>
              </a:rPr>
              <a:t> DBMS, </a:t>
            </a:r>
            <a:r>
              <a:rPr lang="en-US" altLang="ko-KR" sz="1400" dirty="0" smtClean="0">
                <a:solidFill>
                  <a:schemeClr val="bg1"/>
                </a:solidFill>
                <a:latin typeface="Noto Sans CJK KR Bold"/>
                <a:ea typeface="Rix고딕 B" panose="02020603020101020101" pitchFamily="18" charset="-127"/>
              </a:rPr>
              <a:t>WAS</a:t>
            </a:r>
            <a:endParaRPr lang="ko-KR" altLang="en-US" sz="1400" dirty="0">
              <a:solidFill>
                <a:schemeClr val="bg1"/>
              </a:solidFill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7797222" y="4018857"/>
            <a:ext cx="1598415" cy="354279"/>
          </a:xfrm>
          <a:prstGeom prst="rect">
            <a:avLst/>
          </a:prstGeom>
          <a:solidFill>
            <a:srgbClr val="FC6567"/>
          </a:solidFill>
          <a:ln w="9525" algn="ctr">
            <a:noFill/>
            <a:miter lim="800000"/>
            <a:headEnd/>
            <a:tailEnd/>
          </a:ln>
        </p:spPr>
        <p:txBody>
          <a:bodyPr wrap="none" lIns="36000" tIns="36000" rIns="36000" bIns="36000" rtlCol="0" anchor="ctr"/>
          <a:lstStyle/>
          <a:p>
            <a:r>
              <a:rPr lang="en-US" altLang="ko-KR" sz="1400" dirty="0">
                <a:solidFill>
                  <a:schemeClr val="bg1"/>
                </a:solidFill>
                <a:latin typeface="Noto Sans CJK KR Bold"/>
                <a:ea typeface="Rix고딕 B" panose="02020603020101020101" pitchFamily="18" charset="-127"/>
              </a:rPr>
              <a:t> OS</a:t>
            </a:r>
            <a:endParaRPr lang="ko-KR" altLang="en-US" sz="1400" dirty="0">
              <a:solidFill>
                <a:schemeClr val="bg1"/>
              </a:solidFill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7798905" y="4451482"/>
            <a:ext cx="1598415" cy="3542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lIns="36000" tIns="36000" rIns="36000" bIns="36000" rtlCol="0" anchor="ctr"/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 Virtualization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7798905" y="4904663"/>
            <a:ext cx="1598415" cy="3542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lIns="36000" tIns="36000" rIns="36000" bIns="36000" rtlCol="0" anchor="ctr"/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 Server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7798905" y="5357844"/>
            <a:ext cx="1598415" cy="3542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lIns="36000" tIns="36000" rIns="36000" bIns="36000" rtlCol="0" anchor="ctr"/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 Storage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7798905" y="5811025"/>
            <a:ext cx="1598415" cy="3542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lIns="36000" tIns="36000" rIns="36000" bIns="36000" rtlCol="0" anchor="ctr"/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Noto Sans CJK KR Bold"/>
                <a:ea typeface="Rix고딕 B" panose="02020603020101020101" pitchFamily="18" charset="-127"/>
              </a:rPr>
              <a:t> Networking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49" name="직사각형 377"/>
          <p:cNvSpPr>
            <a:spLocks noChangeArrowheads="1"/>
          </p:cNvSpPr>
          <p:nvPr/>
        </p:nvSpPr>
        <p:spPr bwMode="auto">
          <a:xfrm>
            <a:off x="502383" y="1708421"/>
            <a:ext cx="2812985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rIns="7200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latinLnBrk="0">
              <a:defRPr/>
            </a:pPr>
            <a:r>
              <a:rPr lang="en-US" altLang="ko-KR" sz="1600" dirty="0">
                <a:latin typeface="Noto Sans CJK KR Bold"/>
                <a:ea typeface="Rix고딕 B" panose="02020603020101020101" pitchFamily="18" charset="-127"/>
                <a:cs typeface="Times New Roman" pitchFamily="18" charset="0"/>
              </a:rPr>
              <a:t>On-Premise </a:t>
            </a:r>
            <a:r>
              <a:rPr lang="ko-KR" altLang="en-US" sz="1600" dirty="0" smtClean="0">
                <a:latin typeface="Noto Sans CJK KR Bold"/>
                <a:ea typeface="Rix고딕 B" panose="02020603020101020101" pitchFamily="18" charset="-127"/>
                <a:cs typeface="Times New Roman" pitchFamily="18" charset="0"/>
              </a:rPr>
              <a:t>환경</a:t>
            </a:r>
            <a:endParaRPr lang="ko-KR" altLang="en-US" sz="1600" dirty="0">
              <a:latin typeface="Noto Sans CJK KR Bold"/>
              <a:ea typeface="Rix고딕 B" panose="02020603020101020101" pitchFamily="18" charset="-127"/>
              <a:cs typeface="Times New Roman" pitchFamily="18" charset="0"/>
            </a:endParaRPr>
          </a:p>
        </p:txBody>
      </p:sp>
      <p:sp>
        <p:nvSpPr>
          <p:cNvPr id="50" name="직사각형 377"/>
          <p:cNvSpPr>
            <a:spLocks noChangeArrowheads="1"/>
          </p:cNvSpPr>
          <p:nvPr/>
        </p:nvSpPr>
        <p:spPr bwMode="auto">
          <a:xfrm>
            <a:off x="6547640" y="1708389"/>
            <a:ext cx="2943916" cy="301331"/>
          </a:xfrm>
          <a:prstGeom prst="rect">
            <a:avLst/>
          </a:prstGeom>
          <a:solidFill>
            <a:srgbClr val="FC6567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latinLnBrk="0"/>
            <a:r>
              <a:rPr lang="en-US" altLang="ko-KR" sz="1600" dirty="0" smtClean="0">
                <a:solidFill>
                  <a:schemeClr val="bg1"/>
                </a:solidFill>
                <a:latin typeface="Noto Sans CJK KR Bold"/>
                <a:ea typeface="Noto Sans CJK JP Bold"/>
                <a:cs typeface="Times New Roman" pitchFamily="18" charset="0"/>
              </a:rPr>
              <a:t>IaaS </a:t>
            </a:r>
            <a:r>
              <a:rPr lang="en-US" altLang="ko-KR" sz="1600" dirty="0">
                <a:solidFill>
                  <a:schemeClr val="bg1"/>
                </a:solidFill>
                <a:latin typeface="Noto Sans CJK KR Bold"/>
                <a:ea typeface="Noto Sans CJK JP Bold"/>
                <a:cs typeface="Times New Roman" pitchFamily="18" charset="0"/>
              </a:rPr>
              <a:t>+ PaaS</a:t>
            </a:r>
            <a:r>
              <a:rPr lang="ko-KR" altLang="en-US" sz="1600" dirty="0">
                <a:solidFill>
                  <a:schemeClr val="bg1"/>
                </a:solidFill>
                <a:latin typeface="Noto Sans CJK KR Bold"/>
                <a:ea typeface="Noto Sans CJK JP Bold"/>
                <a:cs typeface="Times New Roman" pitchFamily="18" charset="0"/>
              </a:rPr>
              <a:t>를 </a:t>
            </a:r>
            <a:r>
              <a:rPr lang="ko-KR" altLang="en-US" sz="1600" dirty="0" smtClean="0">
                <a:solidFill>
                  <a:schemeClr val="bg1"/>
                </a:solidFill>
                <a:latin typeface="Noto Sans CJK KR Bold"/>
                <a:ea typeface="Noto Sans CJK JP Bold"/>
                <a:cs typeface="Times New Roman" pitchFamily="18" charset="0"/>
              </a:rPr>
              <a:t>도입</a:t>
            </a:r>
            <a:endParaRPr lang="ko-KR" altLang="en-US" sz="1600" dirty="0">
              <a:solidFill>
                <a:schemeClr val="bg1"/>
              </a:solidFill>
              <a:latin typeface="Noto Sans CJK KR Bold"/>
              <a:ea typeface="Noto Sans CJK JP Bold"/>
              <a:cs typeface="Times New Roman" pitchFamily="18" charset="0"/>
            </a:endParaRPr>
          </a:p>
        </p:txBody>
      </p:sp>
      <p:sp>
        <p:nvSpPr>
          <p:cNvPr id="51" name="직사각형 377"/>
          <p:cNvSpPr>
            <a:spLocks noChangeArrowheads="1"/>
          </p:cNvSpPr>
          <p:nvPr/>
        </p:nvSpPr>
        <p:spPr bwMode="auto">
          <a:xfrm>
            <a:off x="3456375" y="1708099"/>
            <a:ext cx="2988332" cy="301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latinLnBrk="0">
              <a:defRPr/>
            </a:pPr>
            <a:r>
              <a:rPr lang="en-US" altLang="ko-KR" sz="1600" dirty="0">
                <a:latin typeface="Noto Sans CJK KR Bold"/>
                <a:ea typeface="Rix고딕 B" panose="02020603020101020101" pitchFamily="18" charset="-127"/>
                <a:cs typeface="Times New Roman" pitchFamily="18" charset="0"/>
              </a:rPr>
              <a:t>IaaS</a:t>
            </a:r>
            <a:r>
              <a:rPr lang="ko-KR" altLang="en-US" sz="1600" dirty="0">
                <a:latin typeface="Noto Sans CJK KR Bold"/>
                <a:ea typeface="Rix고딕 B" panose="02020603020101020101" pitchFamily="18" charset="-127"/>
                <a:cs typeface="Times New Roman" pitchFamily="18" charset="0"/>
              </a:rPr>
              <a:t>를 도입하는 </a:t>
            </a:r>
            <a:r>
              <a:rPr lang="ko-KR" altLang="en-US" sz="1600" dirty="0" smtClean="0">
                <a:latin typeface="Noto Sans CJK KR Bold"/>
                <a:ea typeface="Rix고딕 B" panose="02020603020101020101" pitchFamily="18" charset="-127"/>
                <a:cs typeface="Times New Roman" pitchFamily="18" charset="0"/>
              </a:rPr>
              <a:t>경우</a:t>
            </a:r>
            <a:endParaRPr lang="ko-KR" altLang="en-US" sz="1600" dirty="0">
              <a:latin typeface="Noto Sans CJK KR Bold"/>
              <a:ea typeface="Rix고딕 B" panose="02020603020101020101" pitchFamily="18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84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84600" lvl="1" indent="0">
              <a:buNone/>
            </a:pPr>
            <a:endParaRPr lang="en-US" altLang="ko-KR" sz="1200" dirty="0" smtClean="0">
              <a:solidFill>
                <a:schemeClr val="bg2">
                  <a:lumMod val="50000"/>
                </a:schemeClr>
              </a:solidFill>
              <a:latin typeface="Noto Sans CJK KR Bold"/>
              <a:ea typeface="Noto Sans CJK JP Bold"/>
              <a:cs typeface="Times New Roman" pitchFamily="18" charset="0"/>
            </a:endParaRPr>
          </a:p>
          <a:p>
            <a:pPr marL="84600" lvl="1" indent="0">
              <a:buNone/>
            </a:pPr>
            <a:r>
              <a:rPr lang="ko-KR" altLang="en-US" sz="1200" dirty="0" smtClean="0">
                <a:solidFill>
                  <a:schemeClr val="bg1"/>
                </a:solidFill>
                <a:latin typeface="Noto Sans CJK KR Bold"/>
                <a:ea typeface="Noto Sans CJK JP Bold"/>
                <a:cs typeface="Times New Roman" pitchFamily="18" charset="0"/>
              </a:rPr>
              <a:t>개발환경 </a:t>
            </a:r>
            <a:r>
              <a:rPr lang="ko-KR" altLang="en-US" sz="1200" dirty="0">
                <a:solidFill>
                  <a:schemeClr val="bg1"/>
                </a:solidFill>
                <a:latin typeface="Noto Sans CJK KR Bold"/>
                <a:ea typeface="Noto Sans CJK JP Bold"/>
                <a:cs typeface="Times New Roman" pitchFamily="18" charset="0"/>
              </a:rPr>
              <a:t>구성의 신속성으로 개발에만 집중할 수 있음</a:t>
            </a:r>
          </a:p>
          <a:p>
            <a:endParaRPr lang="ko-KR" altLang="en-US" dirty="0">
              <a:latin typeface="Noto Sans CJK KR Bold"/>
              <a:ea typeface="Noto Sans CJK JP Bold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altLang="ko-KR" b="1" dirty="0" err="1">
                <a:latin typeface="Noto Sans" charset="0"/>
                <a:ea typeface="Noto Sans" charset="0"/>
                <a:cs typeface="Noto Sans" charset="0"/>
              </a:rPr>
              <a:t>Cloud</a:t>
            </a:r>
            <a:r>
              <a:rPr lang="cs-CZ" altLang="ko-KR" b="1" dirty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cs-CZ" altLang="ko-KR" b="1" dirty="0" err="1">
                <a:latin typeface="Noto Sans" charset="0"/>
                <a:ea typeface="Noto Sans" charset="0"/>
                <a:cs typeface="Noto Sans" charset="0"/>
              </a:rPr>
              <a:t>Platform</a:t>
            </a:r>
            <a:r>
              <a:rPr lang="cs-CZ" altLang="ko-KR" b="1" dirty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ko-KR" altLang="cs-CZ" b="1" dirty="0">
                <a:latin typeface="Noto Sans" charset="0"/>
                <a:ea typeface="Noto Sans" charset="0"/>
                <a:cs typeface="Noto Sans" charset="0"/>
              </a:rPr>
              <a:t>특징 </a:t>
            </a:r>
          </a:p>
          <a:p>
            <a:endParaRPr lang="ko-KR" altLang="en-US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ko-KR" smtClean="0">
                <a:latin typeface="Noto Sans CJK KR Bold"/>
              </a:rPr>
              <a:t>Copyrightⓒ2018 by SK CLOUDZ LABS All rights reserved.</a:t>
            </a:r>
            <a:endParaRPr lang="ko-KR" altLang="en-US" dirty="0">
              <a:latin typeface="Noto Sans CJK KR 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16008" y="4725144"/>
            <a:ext cx="2036156" cy="1382824"/>
            <a:chOff x="716008" y="4725144"/>
            <a:chExt cx="2036156" cy="1382824"/>
          </a:xfrm>
          <a:effectLst/>
        </p:grpSpPr>
        <p:sp>
          <p:nvSpPr>
            <p:cNvPr id="16" name="Shape 33"/>
            <p:cNvSpPr/>
            <p:nvPr/>
          </p:nvSpPr>
          <p:spPr>
            <a:xfrm>
              <a:off x="960177" y="4725145"/>
              <a:ext cx="1547816" cy="1382823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Noto Sans CJK KR Bold"/>
                <a:ea typeface="Rix고딕 B" panose="02020603020101020101" pitchFamily="18" charset="-127"/>
              </a:endParaRPr>
            </a:p>
          </p:txBody>
        </p:sp>
        <p:sp>
          <p:nvSpPr>
            <p:cNvPr id="17" name="Shape 34"/>
            <p:cNvSpPr/>
            <p:nvPr/>
          </p:nvSpPr>
          <p:spPr>
            <a:xfrm>
              <a:off x="716008" y="4725144"/>
              <a:ext cx="244170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99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Noto Sans CJK KR Bold"/>
                <a:ea typeface="Rix고딕 B" panose="02020603020101020101" pitchFamily="18" charset="-127"/>
              </a:endParaRPr>
            </a:p>
          </p:txBody>
        </p:sp>
        <p:sp>
          <p:nvSpPr>
            <p:cNvPr id="18" name="Shape 35"/>
            <p:cNvSpPr/>
            <p:nvPr/>
          </p:nvSpPr>
          <p:spPr>
            <a:xfrm>
              <a:off x="2507993" y="4725144"/>
              <a:ext cx="244171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99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Noto Sans CJK KR Bold"/>
                <a:ea typeface="Rix고딕 B" panose="02020603020101020101" pitchFamily="18" charset="-127"/>
              </a:endParaRPr>
            </a:p>
          </p:txBody>
        </p:sp>
        <p:sp>
          <p:nvSpPr>
            <p:cNvPr id="19" name="Shape 36"/>
            <p:cNvSpPr/>
            <p:nvPr/>
          </p:nvSpPr>
          <p:spPr>
            <a:xfrm>
              <a:off x="716008" y="5863798"/>
              <a:ext cx="244170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Noto Sans CJK KR Bold"/>
                <a:ea typeface="Rix고딕 B" panose="02020603020101020101" pitchFamily="18" charset="-127"/>
              </a:endParaRPr>
            </a:p>
          </p:txBody>
        </p:sp>
        <p:sp>
          <p:nvSpPr>
            <p:cNvPr id="20" name="Shape 37"/>
            <p:cNvSpPr/>
            <p:nvPr/>
          </p:nvSpPr>
          <p:spPr>
            <a:xfrm>
              <a:off x="2507992" y="5863798"/>
              <a:ext cx="244171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Noto Sans CJK KR Bold"/>
                <a:ea typeface="Rix고딕 B" panose="02020603020101020101" pitchFamily="18" charset="-127"/>
              </a:endParaRPr>
            </a:p>
          </p:txBody>
        </p:sp>
      </p:grpSp>
      <p:sp>
        <p:nvSpPr>
          <p:cNvPr id="21" name="Shape 45"/>
          <p:cNvSpPr/>
          <p:nvPr/>
        </p:nvSpPr>
        <p:spPr>
          <a:xfrm>
            <a:off x="5249661" y="4731241"/>
            <a:ext cx="1547815" cy="1382823"/>
          </a:xfrm>
          <a:prstGeom prst="rect">
            <a:avLst/>
          </a:prstGeom>
          <a:solidFill>
            <a:srgbClr val="99999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22" name="Shape 46"/>
          <p:cNvSpPr/>
          <p:nvPr/>
        </p:nvSpPr>
        <p:spPr>
          <a:xfrm>
            <a:off x="5005492" y="4731240"/>
            <a:ext cx="244170" cy="24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F7F7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23" name="Shape 47"/>
          <p:cNvSpPr/>
          <p:nvPr/>
        </p:nvSpPr>
        <p:spPr>
          <a:xfrm>
            <a:off x="6797476" y="4731240"/>
            <a:ext cx="244171" cy="24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7F7F7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24" name="Shape 48"/>
          <p:cNvSpPr/>
          <p:nvPr/>
        </p:nvSpPr>
        <p:spPr>
          <a:xfrm>
            <a:off x="5005492" y="5869894"/>
            <a:ext cx="244170" cy="24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25" name="Shape 49"/>
          <p:cNvSpPr/>
          <p:nvPr/>
        </p:nvSpPr>
        <p:spPr>
          <a:xfrm>
            <a:off x="6797476" y="5869894"/>
            <a:ext cx="244171" cy="24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7F7F7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26" name="Shape 57"/>
          <p:cNvSpPr/>
          <p:nvPr/>
        </p:nvSpPr>
        <p:spPr>
          <a:xfrm>
            <a:off x="3108520" y="4731241"/>
            <a:ext cx="1547816" cy="1382823"/>
          </a:xfrm>
          <a:prstGeom prst="rect">
            <a:avLst/>
          </a:prstGeom>
          <a:solidFill>
            <a:srgbClr val="B9B9B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27" name="Shape 58"/>
          <p:cNvSpPr/>
          <p:nvPr/>
        </p:nvSpPr>
        <p:spPr>
          <a:xfrm>
            <a:off x="2864351" y="4731240"/>
            <a:ext cx="244170" cy="24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9999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28" name="Shape 59"/>
          <p:cNvSpPr/>
          <p:nvPr/>
        </p:nvSpPr>
        <p:spPr>
          <a:xfrm>
            <a:off x="4656336" y="4731240"/>
            <a:ext cx="244171" cy="24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99999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29" name="Shape 60"/>
          <p:cNvSpPr/>
          <p:nvPr/>
        </p:nvSpPr>
        <p:spPr>
          <a:xfrm>
            <a:off x="2864351" y="5869894"/>
            <a:ext cx="244170" cy="24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30" name="Shape 61"/>
          <p:cNvSpPr/>
          <p:nvPr/>
        </p:nvSpPr>
        <p:spPr>
          <a:xfrm>
            <a:off x="4656335" y="5869894"/>
            <a:ext cx="244171" cy="24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99999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31" name="Shape 28"/>
          <p:cNvSpPr/>
          <p:nvPr/>
        </p:nvSpPr>
        <p:spPr>
          <a:xfrm>
            <a:off x="1602783" y="4975729"/>
            <a:ext cx="262607" cy="3468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70" h="21547" extrusionOk="0">
                <a:moveTo>
                  <a:pt x="6131" y="0"/>
                </a:moveTo>
                <a:cubicBezTo>
                  <a:pt x="6447" y="734"/>
                  <a:pt x="6796" y="1447"/>
                  <a:pt x="7132" y="2169"/>
                </a:cubicBezTo>
                <a:cubicBezTo>
                  <a:pt x="7467" y="2890"/>
                  <a:pt x="7821" y="3601"/>
                  <a:pt x="8145" y="4329"/>
                </a:cubicBezTo>
                <a:lnTo>
                  <a:pt x="8154" y="4329"/>
                </a:lnTo>
                <a:cubicBezTo>
                  <a:pt x="8526" y="4329"/>
                  <a:pt x="8898" y="4329"/>
                  <a:pt x="9270" y="4329"/>
                </a:cubicBezTo>
                <a:cubicBezTo>
                  <a:pt x="9663" y="4329"/>
                  <a:pt x="10056" y="4329"/>
                  <a:pt x="10449" y="4329"/>
                </a:cubicBezTo>
                <a:cubicBezTo>
                  <a:pt x="11235" y="4329"/>
                  <a:pt x="12021" y="4329"/>
                  <a:pt x="12807" y="4329"/>
                </a:cubicBezTo>
                <a:cubicBezTo>
                  <a:pt x="13163" y="3616"/>
                  <a:pt x="13511" y="2900"/>
                  <a:pt x="13849" y="2182"/>
                </a:cubicBezTo>
                <a:cubicBezTo>
                  <a:pt x="14191" y="1457"/>
                  <a:pt x="14524" y="730"/>
                  <a:pt x="14848" y="0"/>
                </a:cubicBezTo>
                <a:cubicBezTo>
                  <a:pt x="13386" y="0"/>
                  <a:pt x="11924" y="0"/>
                  <a:pt x="10462" y="0"/>
                </a:cubicBezTo>
                <a:cubicBezTo>
                  <a:pt x="9018" y="0"/>
                  <a:pt x="7574" y="0"/>
                  <a:pt x="6131" y="0"/>
                </a:cubicBezTo>
                <a:close/>
                <a:moveTo>
                  <a:pt x="7958" y="5979"/>
                </a:moveTo>
                <a:cubicBezTo>
                  <a:pt x="5887" y="7962"/>
                  <a:pt x="3708" y="9655"/>
                  <a:pt x="1995" y="11958"/>
                </a:cubicBezTo>
                <a:cubicBezTo>
                  <a:pt x="1212" y="13009"/>
                  <a:pt x="423" y="14323"/>
                  <a:pt x="113" y="15792"/>
                </a:cubicBezTo>
                <a:cubicBezTo>
                  <a:pt x="-630" y="19312"/>
                  <a:pt x="2401" y="21011"/>
                  <a:pt x="6261" y="21400"/>
                </a:cubicBezTo>
                <a:cubicBezTo>
                  <a:pt x="8247" y="21600"/>
                  <a:pt x="10612" y="21554"/>
                  <a:pt x="12966" y="21503"/>
                </a:cubicBezTo>
                <a:cubicBezTo>
                  <a:pt x="17003" y="21416"/>
                  <a:pt x="20765" y="20221"/>
                  <a:pt x="20970" y="17112"/>
                </a:cubicBezTo>
                <a:cubicBezTo>
                  <a:pt x="20970" y="17019"/>
                  <a:pt x="20970" y="16926"/>
                  <a:pt x="20970" y="16833"/>
                </a:cubicBezTo>
                <a:cubicBezTo>
                  <a:pt x="20970" y="16741"/>
                  <a:pt x="20970" y="16648"/>
                  <a:pt x="20970" y="16555"/>
                </a:cubicBezTo>
                <a:cubicBezTo>
                  <a:pt x="20561" y="14074"/>
                  <a:pt x="19342" y="12221"/>
                  <a:pt x="17834" y="10593"/>
                </a:cubicBezTo>
                <a:cubicBezTo>
                  <a:pt x="16327" y="8965"/>
                  <a:pt x="14531" y="7561"/>
                  <a:pt x="12966" y="5979"/>
                </a:cubicBezTo>
                <a:cubicBezTo>
                  <a:pt x="12132" y="5979"/>
                  <a:pt x="11297" y="5979"/>
                  <a:pt x="10462" y="5979"/>
                </a:cubicBezTo>
                <a:cubicBezTo>
                  <a:pt x="9627" y="5979"/>
                  <a:pt x="8792" y="5979"/>
                  <a:pt x="7958" y="5979"/>
                </a:cubicBezTo>
                <a:close/>
                <a:moveTo>
                  <a:pt x="10051" y="9257"/>
                </a:moveTo>
                <a:lnTo>
                  <a:pt x="11032" y="9257"/>
                </a:lnTo>
                <a:lnTo>
                  <a:pt x="11032" y="10432"/>
                </a:lnTo>
                <a:cubicBezTo>
                  <a:pt x="11489" y="10444"/>
                  <a:pt x="11876" y="10496"/>
                  <a:pt x="12207" y="10570"/>
                </a:cubicBezTo>
                <a:cubicBezTo>
                  <a:pt x="12539" y="10645"/>
                  <a:pt x="12813" y="10742"/>
                  <a:pt x="13046" y="10844"/>
                </a:cubicBezTo>
                <a:lnTo>
                  <a:pt x="12648" y="11648"/>
                </a:lnTo>
                <a:cubicBezTo>
                  <a:pt x="12323" y="11504"/>
                  <a:pt x="11679" y="11215"/>
                  <a:pt x="10687" y="11215"/>
                </a:cubicBezTo>
                <a:cubicBezTo>
                  <a:pt x="9494" y="11215"/>
                  <a:pt x="9044" y="11772"/>
                  <a:pt x="9044" y="12267"/>
                </a:cubicBezTo>
                <a:cubicBezTo>
                  <a:pt x="9044" y="12882"/>
                  <a:pt x="9630" y="13202"/>
                  <a:pt x="10979" y="13648"/>
                </a:cubicBezTo>
                <a:cubicBezTo>
                  <a:pt x="12575" y="14155"/>
                  <a:pt x="13390" y="14760"/>
                  <a:pt x="13390" y="15833"/>
                </a:cubicBezTo>
                <a:cubicBezTo>
                  <a:pt x="13390" y="16798"/>
                  <a:pt x="12523" y="17702"/>
                  <a:pt x="10926" y="17895"/>
                </a:cubicBezTo>
                <a:lnTo>
                  <a:pt x="10926" y="19153"/>
                </a:lnTo>
                <a:lnTo>
                  <a:pt x="9945" y="19153"/>
                </a:lnTo>
                <a:lnTo>
                  <a:pt x="9945" y="17936"/>
                </a:lnTo>
                <a:cubicBezTo>
                  <a:pt x="9500" y="17934"/>
                  <a:pt x="9042" y="17872"/>
                  <a:pt x="8632" y="17777"/>
                </a:cubicBezTo>
                <a:cubicBezTo>
                  <a:pt x="8223" y="17682"/>
                  <a:pt x="7858" y="17551"/>
                  <a:pt x="7587" y="17400"/>
                </a:cubicBezTo>
                <a:lnTo>
                  <a:pt x="7958" y="16596"/>
                </a:lnTo>
                <a:cubicBezTo>
                  <a:pt x="8500" y="16874"/>
                  <a:pt x="9316" y="17112"/>
                  <a:pt x="10184" y="17112"/>
                </a:cubicBezTo>
                <a:cubicBezTo>
                  <a:pt x="11284" y="17112"/>
                  <a:pt x="12039" y="16624"/>
                  <a:pt x="12039" y="15937"/>
                </a:cubicBezTo>
                <a:cubicBezTo>
                  <a:pt x="12039" y="15273"/>
                  <a:pt x="11437" y="14855"/>
                  <a:pt x="10290" y="14493"/>
                </a:cubicBezTo>
                <a:cubicBezTo>
                  <a:pt x="8709" y="14011"/>
                  <a:pt x="7719" y="13460"/>
                  <a:pt x="7719" y="12411"/>
                </a:cubicBezTo>
                <a:cubicBezTo>
                  <a:pt x="7719" y="11410"/>
                  <a:pt x="8641" y="10654"/>
                  <a:pt x="10051" y="10473"/>
                </a:cubicBezTo>
                <a:lnTo>
                  <a:pt x="10051" y="9257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endParaRPr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32" name="Shape 30"/>
          <p:cNvSpPr/>
          <p:nvPr/>
        </p:nvSpPr>
        <p:spPr>
          <a:xfrm>
            <a:off x="1062464" y="5620800"/>
            <a:ext cx="1357646" cy="242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lang="ko-KR" altLang="en-US" sz="1800" dirty="0" smtClean="0">
                <a:solidFill>
                  <a:schemeClr val="bg1"/>
                </a:solidFill>
                <a:latin typeface="Noto Sans CJK KR Bold"/>
                <a:ea typeface="Rix고딕 B" panose="02020603020101020101" pitchFamily="18" charset="-127"/>
              </a:rPr>
              <a:t>개발환경구축</a:t>
            </a:r>
            <a:endParaRPr sz="1800" dirty="0">
              <a:solidFill>
                <a:schemeClr val="bg1"/>
              </a:solidFill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33" name="Shape 57"/>
          <p:cNvSpPr/>
          <p:nvPr/>
        </p:nvSpPr>
        <p:spPr>
          <a:xfrm>
            <a:off x="7390801" y="4731241"/>
            <a:ext cx="1547816" cy="1382823"/>
          </a:xfrm>
          <a:prstGeom prst="rect">
            <a:avLst/>
          </a:prstGeom>
          <a:solidFill>
            <a:srgbClr val="B9B9B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34" name="Shape 58"/>
          <p:cNvSpPr/>
          <p:nvPr/>
        </p:nvSpPr>
        <p:spPr>
          <a:xfrm>
            <a:off x="7146632" y="4731240"/>
            <a:ext cx="244170" cy="24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9999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35" name="Shape 59"/>
          <p:cNvSpPr/>
          <p:nvPr/>
        </p:nvSpPr>
        <p:spPr>
          <a:xfrm>
            <a:off x="8938617" y="4731240"/>
            <a:ext cx="244171" cy="24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99999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36" name="Shape 60"/>
          <p:cNvSpPr/>
          <p:nvPr/>
        </p:nvSpPr>
        <p:spPr>
          <a:xfrm>
            <a:off x="7146632" y="5869894"/>
            <a:ext cx="244170" cy="24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37" name="Shape 61"/>
          <p:cNvSpPr/>
          <p:nvPr/>
        </p:nvSpPr>
        <p:spPr>
          <a:xfrm>
            <a:off x="8938616" y="5869894"/>
            <a:ext cx="244171" cy="24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99999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38" name="Shape 52"/>
          <p:cNvSpPr/>
          <p:nvPr/>
        </p:nvSpPr>
        <p:spPr>
          <a:xfrm>
            <a:off x="5915255" y="5012189"/>
            <a:ext cx="229076" cy="281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31" y="0"/>
                </a:moveTo>
                <a:cubicBezTo>
                  <a:pt x="372" y="0"/>
                  <a:pt x="0" y="302"/>
                  <a:pt x="0" y="675"/>
                </a:cubicBezTo>
                <a:cubicBezTo>
                  <a:pt x="0" y="1048"/>
                  <a:pt x="372" y="1350"/>
                  <a:pt x="831" y="1350"/>
                </a:cubicBezTo>
                <a:lnTo>
                  <a:pt x="20769" y="1350"/>
                </a:lnTo>
                <a:cubicBezTo>
                  <a:pt x="21228" y="1350"/>
                  <a:pt x="21600" y="1048"/>
                  <a:pt x="21600" y="675"/>
                </a:cubicBezTo>
                <a:cubicBezTo>
                  <a:pt x="21600" y="302"/>
                  <a:pt x="21228" y="0"/>
                  <a:pt x="20769" y="0"/>
                </a:cubicBezTo>
                <a:lnTo>
                  <a:pt x="831" y="0"/>
                </a:lnTo>
                <a:close/>
                <a:moveTo>
                  <a:pt x="831" y="2025"/>
                </a:moveTo>
                <a:lnTo>
                  <a:pt x="831" y="15525"/>
                </a:lnTo>
                <a:cubicBezTo>
                  <a:pt x="831" y="15525"/>
                  <a:pt x="20769" y="15525"/>
                  <a:pt x="20769" y="15525"/>
                </a:cubicBezTo>
                <a:lnTo>
                  <a:pt x="20769" y="2025"/>
                </a:lnTo>
                <a:lnTo>
                  <a:pt x="831" y="2025"/>
                </a:lnTo>
                <a:close/>
                <a:moveTo>
                  <a:pt x="15785" y="4050"/>
                </a:moveTo>
                <a:lnTo>
                  <a:pt x="18277" y="4050"/>
                </a:lnTo>
                <a:cubicBezTo>
                  <a:pt x="18277" y="4050"/>
                  <a:pt x="18277" y="13500"/>
                  <a:pt x="18277" y="13500"/>
                </a:cubicBezTo>
                <a:lnTo>
                  <a:pt x="15785" y="13500"/>
                </a:lnTo>
                <a:lnTo>
                  <a:pt x="15785" y="4050"/>
                </a:lnTo>
                <a:close/>
                <a:moveTo>
                  <a:pt x="7477" y="6750"/>
                </a:moveTo>
                <a:lnTo>
                  <a:pt x="9969" y="6750"/>
                </a:lnTo>
                <a:cubicBezTo>
                  <a:pt x="9969" y="6750"/>
                  <a:pt x="9969" y="13500"/>
                  <a:pt x="9969" y="13500"/>
                </a:cubicBezTo>
                <a:lnTo>
                  <a:pt x="7477" y="13500"/>
                </a:lnTo>
                <a:lnTo>
                  <a:pt x="7477" y="6750"/>
                </a:lnTo>
                <a:close/>
                <a:moveTo>
                  <a:pt x="11631" y="8775"/>
                </a:moveTo>
                <a:lnTo>
                  <a:pt x="14123" y="8775"/>
                </a:lnTo>
                <a:cubicBezTo>
                  <a:pt x="14123" y="8775"/>
                  <a:pt x="14123" y="13500"/>
                  <a:pt x="14123" y="13500"/>
                </a:cubicBezTo>
                <a:lnTo>
                  <a:pt x="11631" y="13500"/>
                </a:lnTo>
                <a:lnTo>
                  <a:pt x="11631" y="8775"/>
                </a:lnTo>
                <a:close/>
                <a:moveTo>
                  <a:pt x="3323" y="10800"/>
                </a:moveTo>
                <a:lnTo>
                  <a:pt x="5815" y="10800"/>
                </a:lnTo>
                <a:cubicBezTo>
                  <a:pt x="5815" y="10800"/>
                  <a:pt x="5815" y="13500"/>
                  <a:pt x="5815" y="13500"/>
                </a:cubicBezTo>
                <a:lnTo>
                  <a:pt x="3323" y="13500"/>
                </a:lnTo>
                <a:lnTo>
                  <a:pt x="3323" y="10800"/>
                </a:lnTo>
                <a:close/>
                <a:moveTo>
                  <a:pt x="3323" y="16200"/>
                </a:moveTo>
                <a:lnTo>
                  <a:pt x="1662" y="21600"/>
                </a:lnTo>
                <a:lnTo>
                  <a:pt x="3323" y="21600"/>
                </a:lnTo>
                <a:lnTo>
                  <a:pt x="4985" y="16200"/>
                </a:lnTo>
                <a:cubicBezTo>
                  <a:pt x="4985" y="16200"/>
                  <a:pt x="3323" y="16200"/>
                  <a:pt x="3323" y="16200"/>
                </a:cubicBezTo>
                <a:close/>
                <a:moveTo>
                  <a:pt x="9969" y="16200"/>
                </a:moveTo>
                <a:lnTo>
                  <a:pt x="9969" y="21600"/>
                </a:lnTo>
                <a:lnTo>
                  <a:pt x="11615" y="21600"/>
                </a:lnTo>
                <a:cubicBezTo>
                  <a:pt x="11615" y="21600"/>
                  <a:pt x="11631" y="16200"/>
                  <a:pt x="11631" y="16200"/>
                </a:cubicBezTo>
                <a:lnTo>
                  <a:pt x="9969" y="16200"/>
                </a:lnTo>
                <a:close/>
                <a:moveTo>
                  <a:pt x="16615" y="16200"/>
                </a:moveTo>
                <a:lnTo>
                  <a:pt x="18277" y="21600"/>
                </a:lnTo>
                <a:lnTo>
                  <a:pt x="19938" y="21600"/>
                </a:lnTo>
                <a:cubicBezTo>
                  <a:pt x="19938" y="21600"/>
                  <a:pt x="18277" y="16200"/>
                  <a:pt x="18277" y="16200"/>
                </a:cubicBezTo>
                <a:lnTo>
                  <a:pt x="16615" y="1620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39" name="Shape 54"/>
          <p:cNvSpPr/>
          <p:nvPr/>
        </p:nvSpPr>
        <p:spPr>
          <a:xfrm>
            <a:off x="5346400" y="5603450"/>
            <a:ext cx="1354338" cy="2418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lang="ko-KR" altLang="en-US" sz="1800" dirty="0" smtClean="0">
                <a:latin typeface="Noto Sans CJK KR Bold"/>
                <a:ea typeface="Rix고딕 B" panose="02020603020101020101" pitchFamily="18" charset="-127"/>
              </a:rPr>
              <a:t>변경</a:t>
            </a:r>
            <a:r>
              <a:rPr lang="en-US" altLang="ko-KR" sz="1800" dirty="0" smtClean="0">
                <a:latin typeface="Noto Sans CJK KR Bold"/>
                <a:ea typeface="Rix고딕 B" panose="02020603020101020101" pitchFamily="18" charset="-127"/>
              </a:rPr>
              <a:t>/</a:t>
            </a:r>
            <a:r>
              <a:rPr lang="ko-KR" altLang="en-US" sz="1800" dirty="0" smtClean="0">
                <a:latin typeface="Noto Sans CJK KR Bold"/>
                <a:ea typeface="Rix고딕 B" panose="02020603020101020101" pitchFamily="18" charset="-127"/>
              </a:rPr>
              <a:t>배포</a:t>
            </a:r>
            <a:endParaRPr sz="1800" dirty="0"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40" name="Shape 64"/>
          <p:cNvSpPr/>
          <p:nvPr/>
        </p:nvSpPr>
        <p:spPr>
          <a:xfrm>
            <a:off x="8004515" y="5012189"/>
            <a:ext cx="320390" cy="248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45" extrusionOk="0">
                <a:moveTo>
                  <a:pt x="3348" y="2"/>
                </a:moveTo>
                <a:cubicBezTo>
                  <a:pt x="1989" y="2"/>
                  <a:pt x="0" y="1403"/>
                  <a:pt x="0" y="2554"/>
                </a:cubicBezTo>
                <a:cubicBezTo>
                  <a:pt x="0" y="4074"/>
                  <a:pt x="0" y="9708"/>
                  <a:pt x="0" y="11941"/>
                </a:cubicBezTo>
                <a:lnTo>
                  <a:pt x="787" y="9825"/>
                </a:lnTo>
                <a:cubicBezTo>
                  <a:pt x="1450" y="8140"/>
                  <a:pt x="3062" y="7455"/>
                  <a:pt x="4387" y="8299"/>
                </a:cubicBezTo>
                <a:lnTo>
                  <a:pt x="10982" y="12492"/>
                </a:lnTo>
                <a:cubicBezTo>
                  <a:pt x="12306" y="13336"/>
                  <a:pt x="12845" y="15385"/>
                  <a:pt x="12182" y="17070"/>
                </a:cubicBezTo>
                <a:cubicBezTo>
                  <a:pt x="12182" y="17070"/>
                  <a:pt x="10810" y="20494"/>
                  <a:pt x="10810" y="20494"/>
                </a:cubicBezTo>
                <a:cubicBezTo>
                  <a:pt x="11174" y="21294"/>
                  <a:pt x="11975" y="21582"/>
                  <a:pt x="12615" y="21135"/>
                </a:cubicBezTo>
                <a:cubicBezTo>
                  <a:pt x="13068" y="20819"/>
                  <a:pt x="13116" y="19783"/>
                  <a:pt x="12988" y="18904"/>
                </a:cubicBezTo>
                <a:lnTo>
                  <a:pt x="13281" y="18750"/>
                </a:lnTo>
                <a:cubicBezTo>
                  <a:pt x="13637" y="19575"/>
                  <a:pt x="14457" y="19883"/>
                  <a:pt x="15106" y="19429"/>
                </a:cubicBezTo>
                <a:cubicBezTo>
                  <a:pt x="15579" y="19099"/>
                  <a:pt x="15717" y="17972"/>
                  <a:pt x="15620" y="17070"/>
                </a:cubicBezTo>
                <a:lnTo>
                  <a:pt x="15882" y="16890"/>
                </a:lnTo>
                <a:cubicBezTo>
                  <a:pt x="16417" y="17509"/>
                  <a:pt x="17213" y="18017"/>
                  <a:pt x="17687" y="17685"/>
                </a:cubicBezTo>
                <a:cubicBezTo>
                  <a:pt x="18337" y="17232"/>
                  <a:pt x="18458" y="16177"/>
                  <a:pt x="18101" y="15351"/>
                </a:cubicBezTo>
                <a:lnTo>
                  <a:pt x="14037" y="6157"/>
                </a:lnTo>
                <a:lnTo>
                  <a:pt x="12030" y="8530"/>
                </a:lnTo>
                <a:cubicBezTo>
                  <a:pt x="12030" y="8530"/>
                  <a:pt x="8903" y="8772"/>
                  <a:pt x="8390" y="8119"/>
                </a:cubicBezTo>
                <a:cubicBezTo>
                  <a:pt x="7855" y="7440"/>
                  <a:pt x="8047" y="3387"/>
                  <a:pt x="8047" y="3387"/>
                </a:cubicBezTo>
                <a:lnTo>
                  <a:pt x="10729" y="2"/>
                </a:lnTo>
                <a:cubicBezTo>
                  <a:pt x="10729" y="2"/>
                  <a:pt x="6106" y="2"/>
                  <a:pt x="3348" y="2"/>
                </a:cubicBezTo>
                <a:close/>
                <a:moveTo>
                  <a:pt x="12877" y="15"/>
                </a:moveTo>
                <a:lnTo>
                  <a:pt x="10195" y="3426"/>
                </a:lnTo>
                <a:lnTo>
                  <a:pt x="9529" y="4285"/>
                </a:lnTo>
                <a:cubicBezTo>
                  <a:pt x="9529" y="4285"/>
                  <a:pt x="9332" y="5791"/>
                  <a:pt x="9852" y="6452"/>
                </a:cubicBezTo>
                <a:cubicBezTo>
                  <a:pt x="10337" y="7069"/>
                  <a:pt x="11536" y="6837"/>
                  <a:pt x="11536" y="6837"/>
                </a:cubicBezTo>
                <a:lnTo>
                  <a:pt x="14874" y="3426"/>
                </a:lnTo>
                <a:lnTo>
                  <a:pt x="19583" y="14518"/>
                </a:lnTo>
                <a:cubicBezTo>
                  <a:pt x="19583" y="14518"/>
                  <a:pt x="21600" y="14512"/>
                  <a:pt x="21600" y="13659"/>
                </a:cubicBezTo>
                <a:cubicBezTo>
                  <a:pt x="21599" y="8488"/>
                  <a:pt x="21600" y="5991"/>
                  <a:pt x="21600" y="4285"/>
                </a:cubicBezTo>
                <a:cubicBezTo>
                  <a:pt x="21600" y="4285"/>
                  <a:pt x="20806" y="2570"/>
                  <a:pt x="20511" y="2195"/>
                </a:cubicBezTo>
                <a:cubicBezTo>
                  <a:pt x="20237" y="1847"/>
                  <a:pt x="19177" y="41"/>
                  <a:pt x="17556" y="15"/>
                </a:cubicBezTo>
                <a:cubicBezTo>
                  <a:pt x="15583" y="-18"/>
                  <a:pt x="12877" y="15"/>
                  <a:pt x="12877" y="15"/>
                </a:cubicBezTo>
                <a:close/>
                <a:moveTo>
                  <a:pt x="2854" y="9581"/>
                </a:moveTo>
                <a:cubicBezTo>
                  <a:pt x="2609" y="9684"/>
                  <a:pt x="2403" y="9906"/>
                  <a:pt x="2279" y="10222"/>
                </a:cubicBezTo>
                <a:lnTo>
                  <a:pt x="776" y="14031"/>
                </a:lnTo>
                <a:cubicBezTo>
                  <a:pt x="528" y="14662"/>
                  <a:pt x="723" y="15433"/>
                  <a:pt x="1220" y="15749"/>
                </a:cubicBezTo>
                <a:cubicBezTo>
                  <a:pt x="1717" y="16065"/>
                  <a:pt x="2323" y="15804"/>
                  <a:pt x="2571" y="15172"/>
                </a:cubicBezTo>
                <a:cubicBezTo>
                  <a:pt x="2571" y="15172"/>
                  <a:pt x="4074" y="11363"/>
                  <a:pt x="4074" y="11363"/>
                </a:cubicBezTo>
                <a:cubicBezTo>
                  <a:pt x="4323" y="10732"/>
                  <a:pt x="4117" y="9962"/>
                  <a:pt x="3620" y="9645"/>
                </a:cubicBezTo>
                <a:cubicBezTo>
                  <a:pt x="3372" y="9487"/>
                  <a:pt x="3098" y="9478"/>
                  <a:pt x="2854" y="9581"/>
                </a:cubicBezTo>
                <a:close/>
                <a:moveTo>
                  <a:pt x="5254" y="11107"/>
                </a:moveTo>
                <a:cubicBezTo>
                  <a:pt x="5009" y="11210"/>
                  <a:pt x="4793" y="11432"/>
                  <a:pt x="4669" y="11748"/>
                </a:cubicBezTo>
                <a:lnTo>
                  <a:pt x="3176" y="15557"/>
                </a:lnTo>
                <a:cubicBezTo>
                  <a:pt x="2928" y="16188"/>
                  <a:pt x="3123" y="16958"/>
                  <a:pt x="3620" y="17275"/>
                </a:cubicBezTo>
                <a:cubicBezTo>
                  <a:pt x="4117" y="17591"/>
                  <a:pt x="4723" y="17330"/>
                  <a:pt x="4971" y="16698"/>
                </a:cubicBezTo>
                <a:cubicBezTo>
                  <a:pt x="4971" y="16698"/>
                  <a:pt x="6474" y="12889"/>
                  <a:pt x="6474" y="12889"/>
                </a:cubicBezTo>
                <a:cubicBezTo>
                  <a:pt x="6723" y="12258"/>
                  <a:pt x="6517" y="11488"/>
                  <a:pt x="6020" y="11171"/>
                </a:cubicBezTo>
                <a:cubicBezTo>
                  <a:pt x="5772" y="11013"/>
                  <a:pt x="5498" y="11004"/>
                  <a:pt x="5254" y="11107"/>
                </a:cubicBezTo>
                <a:close/>
                <a:moveTo>
                  <a:pt x="7654" y="12633"/>
                </a:moveTo>
                <a:cubicBezTo>
                  <a:pt x="7410" y="12736"/>
                  <a:pt x="7193" y="12958"/>
                  <a:pt x="7069" y="13274"/>
                </a:cubicBezTo>
                <a:lnTo>
                  <a:pt x="5566" y="17083"/>
                </a:lnTo>
                <a:cubicBezTo>
                  <a:pt x="5318" y="17714"/>
                  <a:pt x="5523" y="18485"/>
                  <a:pt x="6020" y="18801"/>
                </a:cubicBezTo>
                <a:cubicBezTo>
                  <a:pt x="6517" y="19117"/>
                  <a:pt x="7123" y="18855"/>
                  <a:pt x="7371" y="18224"/>
                </a:cubicBezTo>
                <a:cubicBezTo>
                  <a:pt x="7371" y="18224"/>
                  <a:pt x="8874" y="14415"/>
                  <a:pt x="8874" y="14415"/>
                </a:cubicBezTo>
                <a:cubicBezTo>
                  <a:pt x="9123" y="13784"/>
                  <a:pt x="8917" y="13014"/>
                  <a:pt x="8420" y="12697"/>
                </a:cubicBezTo>
                <a:cubicBezTo>
                  <a:pt x="8172" y="12539"/>
                  <a:pt x="7898" y="12530"/>
                  <a:pt x="7654" y="12633"/>
                </a:cubicBezTo>
                <a:close/>
                <a:moveTo>
                  <a:pt x="10054" y="14159"/>
                </a:moveTo>
                <a:cubicBezTo>
                  <a:pt x="9809" y="14262"/>
                  <a:pt x="9593" y="14484"/>
                  <a:pt x="9469" y="14800"/>
                </a:cubicBezTo>
                <a:lnTo>
                  <a:pt x="7966" y="18609"/>
                </a:lnTo>
                <a:cubicBezTo>
                  <a:pt x="7718" y="19240"/>
                  <a:pt x="7923" y="20010"/>
                  <a:pt x="8420" y="20327"/>
                </a:cubicBezTo>
                <a:cubicBezTo>
                  <a:pt x="8917" y="20643"/>
                  <a:pt x="9523" y="20395"/>
                  <a:pt x="9771" y="19763"/>
                </a:cubicBezTo>
                <a:lnTo>
                  <a:pt x="11274" y="15941"/>
                </a:lnTo>
                <a:cubicBezTo>
                  <a:pt x="11523" y="15310"/>
                  <a:pt x="11317" y="14539"/>
                  <a:pt x="10820" y="14223"/>
                </a:cubicBezTo>
                <a:cubicBezTo>
                  <a:pt x="10572" y="14065"/>
                  <a:pt x="10298" y="14056"/>
                  <a:pt x="10054" y="14159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41" name="Shape 66"/>
          <p:cNvSpPr/>
          <p:nvPr/>
        </p:nvSpPr>
        <p:spPr>
          <a:xfrm>
            <a:off x="7487541" y="5619318"/>
            <a:ext cx="1354338" cy="2418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lang="ko-KR" altLang="en-US" sz="1800" dirty="0" smtClean="0">
                <a:latin typeface="Noto Sans CJK KR Bold"/>
                <a:ea typeface="Rix고딕 B" panose="02020603020101020101" pitchFamily="18" charset="-127"/>
              </a:rPr>
              <a:t>운</a:t>
            </a:r>
            <a:r>
              <a:rPr lang="ko-KR" altLang="en-US" sz="1800" dirty="0">
                <a:latin typeface="Noto Sans CJK KR Bold"/>
                <a:ea typeface="Rix고딕 B" panose="02020603020101020101" pitchFamily="18" charset="-127"/>
              </a:rPr>
              <a:t>영</a:t>
            </a:r>
            <a:endParaRPr sz="1800" dirty="0"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3205260" y="5624812"/>
            <a:ext cx="1354338" cy="2418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lang="ko-KR" altLang="en-US" sz="1800" dirty="0" smtClean="0">
                <a:latin typeface="Noto Sans CJK KR Bold"/>
                <a:ea typeface="Rix고딕 B" panose="02020603020101020101" pitchFamily="18" charset="-127"/>
              </a:rPr>
              <a:t>개발</a:t>
            </a:r>
            <a:endParaRPr sz="1800" dirty="0"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43" name="Shape 23"/>
          <p:cNvSpPr/>
          <p:nvPr/>
        </p:nvSpPr>
        <p:spPr>
          <a:xfrm>
            <a:off x="3755167" y="5028073"/>
            <a:ext cx="297732" cy="266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41" h="21600" extrusionOk="0">
                <a:moveTo>
                  <a:pt x="5589" y="0"/>
                </a:moveTo>
                <a:lnTo>
                  <a:pt x="0" y="5735"/>
                </a:lnTo>
                <a:lnTo>
                  <a:pt x="0" y="21600"/>
                </a:lnTo>
                <a:lnTo>
                  <a:pt x="16009" y="21600"/>
                </a:lnTo>
                <a:lnTo>
                  <a:pt x="16009" y="10900"/>
                </a:lnTo>
                <a:lnTo>
                  <a:pt x="14676" y="12271"/>
                </a:lnTo>
                <a:lnTo>
                  <a:pt x="14676" y="20230"/>
                </a:lnTo>
                <a:lnTo>
                  <a:pt x="1333" y="20230"/>
                </a:lnTo>
                <a:lnTo>
                  <a:pt x="1333" y="6388"/>
                </a:lnTo>
                <a:lnTo>
                  <a:pt x="6256" y="6388"/>
                </a:lnTo>
                <a:lnTo>
                  <a:pt x="6256" y="1370"/>
                </a:lnTo>
                <a:lnTo>
                  <a:pt x="14676" y="1370"/>
                </a:lnTo>
                <a:lnTo>
                  <a:pt x="14676" y="4111"/>
                </a:lnTo>
                <a:cubicBezTo>
                  <a:pt x="14676" y="4111"/>
                  <a:pt x="16009" y="2741"/>
                  <a:pt x="16009" y="2741"/>
                </a:cubicBezTo>
                <a:lnTo>
                  <a:pt x="16009" y="0"/>
                </a:lnTo>
                <a:lnTo>
                  <a:pt x="5589" y="0"/>
                </a:lnTo>
                <a:close/>
                <a:moveTo>
                  <a:pt x="19752" y="1708"/>
                </a:moveTo>
                <a:cubicBezTo>
                  <a:pt x="18886" y="1553"/>
                  <a:pt x="18019" y="2129"/>
                  <a:pt x="18019" y="2129"/>
                </a:cubicBezTo>
                <a:lnTo>
                  <a:pt x="15958" y="4259"/>
                </a:lnTo>
                <a:lnTo>
                  <a:pt x="6164" y="14316"/>
                </a:lnTo>
                <a:lnTo>
                  <a:pt x="6164" y="14326"/>
                </a:lnTo>
                <a:cubicBezTo>
                  <a:pt x="6164" y="14326"/>
                  <a:pt x="4618" y="18559"/>
                  <a:pt x="4595" y="18532"/>
                </a:cubicBezTo>
                <a:cubicBezTo>
                  <a:pt x="4593" y="18530"/>
                  <a:pt x="4615" y="18564"/>
                  <a:pt x="4615" y="18564"/>
                </a:cubicBezTo>
                <a:lnTo>
                  <a:pt x="5835" y="18047"/>
                </a:lnTo>
                <a:cubicBezTo>
                  <a:pt x="7057" y="17588"/>
                  <a:pt x="8738" y="16972"/>
                  <a:pt x="8738" y="16972"/>
                </a:cubicBezTo>
                <a:lnTo>
                  <a:pt x="18532" y="6905"/>
                </a:lnTo>
                <a:lnTo>
                  <a:pt x="20593" y="4786"/>
                </a:lnTo>
                <a:cubicBezTo>
                  <a:pt x="20593" y="4786"/>
                  <a:pt x="21600" y="3196"/>
                  <a:pt x="20593" y="2161"/>
                </a:cubicBezTo>
                <a:cubicBezTo>
                  <a:pt x="20338" y="1898"/>
                  <a:pt x="20041" y="1759"/>
                  <a:pt x="19752" y="1708"/>
                </a:cubicBezTo>
                <a:close/>
                <a:moveTo>
                  <a:pt x="4943" y="2604"/>
                </a:moveTo>
                <a:lnTo>
                  <a:pt x="4943" y="5039"/>
                </a:lnTo>
                <a:cubicBezTo>
                  <a:pt x="4943" y="5039"/>
                  <a:pt x="2564" y="5039"/>
                  <a:pt x="2564" y="5039"/>
                </a:cubicBezTo>
                <a:lnTo>
                  <a:pt x="4943" y="2604"/>
                </a:lnTo>
                <a:close/>
                <a:moveTo>
                  <a:pt x="18019" y="3194"/>
                </a:moveTo>
                <a:cubicBezTo>
                  <a:pt x="18019" y="3194"/>
                  <a:pt x="19568" y="4786"/>
                  <a:pt x="19568" y="4786"/>
                </a:cubicBezTo>
                <a:lnTo>
                  <a:pt x="18019" y="6367"/>
                </a:lnTo>
                <a:lnTo>
                  <a:pt x="16471" y="4786"/>
                </a:lnTo>
                <a:lnTo>
                  <a:pt x="18019" y="3194"/>
                </a:lnTo>
                <a:close/>
                <a:moveTo>
                  <a:pt x="8256" y="14273"/>
                </a:moveTo>
                <a:cubicBezTo>
                  <a:pt x="8521" y="14273"/>
                  <a:pt x="8728" y="14305"/>
                  <a:pt x="8728" y="14305"/>
                </a:cubicBezTo>
                <a:cubicBezTo>
                  <a:pt x="8728" y="14305"/>
                  <a:pt x="8799" y="14556"/>
                  <a:pt x="8799" y="14864"/>
                </a:cubicBezTo>
                <a:cubicBezTo>
                  <a:pt x="8800" y="15417"/>
                  <a:pt x="8738" y="15907"/>
                  <a:pt x="8738" y="15907"/>
                </a:cubicBezTo>
                <a:cubicBezTo>
                  <a:pt x="8738" y="15907"/>
                  <a:pt x="6656" y="17016"/>
                  <a:pt x="6656" y="16983"/>
                </a:cubicBezTo>
                <a:cubicBezTo>
                  <a:pt x="6656" y="16469"/>
                  <a:pt x="6143" y="16445"/>
                  <a:pt x="6143" y="16445"/>
                </a:cubicBezTo>
                <a:lnTo>
                  <a:pt x="7189" y="14326"/>
                </a:lnTo>
                <a:cubicBezTo>
                  <a:pt x="7191" y="14326"/>
                  <a:pt x="7732" y="14274"/>
                  <a:pt x="8256" y="14273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endParaRPr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97705" y="4675491"/>
            <a:ext cx="2088231" cy="1476165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CJK KR Bold"/>
              <a:ea typeface="Rix고딕 B" panose="02020603020101020101" pitchFamily="18" charset="-127"/>
            </a:endParaRPr>
          </a:p>
        </p:txBody>
      </p:sp>
      <p:sp>
        <p:nvSpPr>
          <p:cNvPr id="53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358660" y="476410"/>
            <a:ext cx="9211018" cy="389698"/>
          </a:xfrm>
        </p:spPr>
        <p:txBody>
          <a:bodyPr vert="horz" lIns="0" tIns="45720" rIns="0" bIns="45720" rtlCol="0" anchor="ctr" anchorCtr="0">
            <a:noAutofit/>
          </a:bodyPr>
          <a:lstStyle/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sz="1600" b="1" dirty="0" smtClean="0">
                <a:latin typeface="Noto Sans CJK KR Bold"/>
                <a:ea typeface="Noto Sans CJK JP Bold"/>
                <a:cs typeface="Times New Roman" pitchFamily="18" charset="0"/>
              </a:rPr>
              <a:t>1.1.1</a:t>
            </a:r>
            <a:r>
              <a:rPr lang="ko-KR" altLang="en-US" sz="1600" b="1" dirty="0" smtClean="0">
                <a:latin typeface="Noto Sans CJK KR Bold"/>
                <a:ea typeface="Noto Sans CJK JP Bold"/>
                <a:cs typeface="Times New Roman" pitchFamily="18" charset="0"/>
              </a:rPr>
              <a:t> 개발환경 구성</a:t>
            </a:r>
            <a:endParaRPr lang="en-US" altLang="ko-KR" sz="1600" b="1" dirty="0">
              <a:latin typeface="Noto Sans CJK KR Bold"/>
              <a:ea typeface="Noto Sans CJK JP Bold"/>
              <a:cs typeface="Times New Roman" pitchFamily="18" charset="0"/>
            </a:endParaRPr>
          </a:p>
        </p:txBody>
      </p:sp>
      <p:sp>
        <p:nvSpPr>
          <p:cNvPr id="58" name="TextBox 108"/>
          <p:cNvSpPr txBox="1"/>
          <p:nvPr/>
        </p:nvSpPr>
        <p:spPr>
          <a:xfrm flipH="1">
            <a:off x="686465" y="2421793"/>
            <a:ext cx="4752527" cy="136191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marL="0" lvl="1" fontAlgn="base" latinLnBrk="0">
              <a:spcBef>
                <a:spcPct val="0"/>
              </a:spcBef>
              <a:spcAft>
                <a:spcPts val="300"/>
              </a:spcAft>
            </a:pPr>
            <a:r>
              <a:rPr kumimoji="1" lang="ko-KR" altLang="en-US" sz="1400" dirty="0" smtClean="0">
                <a:solidFill>
                  <a:srgbClr val="C00000"/>
                </a:solidFill>
                <a:latin typeface="Noto Sans" charset="0"/>
                <a:ea typeface="Noto Sans" charset="0"/>
                <a:cs typeface="Noto Sans" charset="0"/>
              </a:rPr>
              <a:t>개발 환경 구축은 손쉽게 할 수 있어야 함</a:t>
            </a:r>
            <a:endParaRPr kumimoji="1" lang="en-US" altLang="ko-KR" sz="1400" dirty="0" smtClean="0">
              <a:solidFill>
                <a:srgbClr val="C00000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marL="0" lvl="1" fontAlgn="base" latinLnBrk="0">
              <a:spcBef>
                <a:spcPct val="0"/>
              </a:spcBef>
              <a:spcAft>
                <a:spcPts val="300"/>
              </a:spcAft>
            </a:pPr>
            <a:endParaRPr kumimoji="1" lang="en-US" altLang="ko-KR" sz="1400" dirty="0" smtClean="0">
              <a:solidFill>
                <a:srgbClr val="C00000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marL="0" lvl="1" fontAlgn="base" latinLnBrk="0">
              <a:spcBef>
                <a:spcPct val="0"/>
              </a:spcBef>
              <a:spcAft>
                <a:spcPts val="300"/>
              </a:spcAft>
            </a:pPr>
            <a:r>
              <a:rPr kumimoji="1" lang="ko-KR" altLang="en-US" sz="1400" dirty="0" smtClean="0">
                <a:solidFill>
                  <a:srgbClr val="C00000"/>
                </a:solidFill>
                <a:latin typeface="Noto Sans" charset="0"/>
                <a:ea typeface="Noto Sans" charset="0"/>
                <a:cs typeface="Noto Sans" charset="0"/>
              </a:rPr>
              <a:t>초기 구축 비용을 절감 해주어야 함</a:t>
            </a:r>
            <a:endParaRPr kumimoji="1" lang="en-US" altLang="ko-KR" sz="1400" dirty="0" smtClean="0">
              <a:solidFill>
                <a:srgbClr val="C00000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marL="0" lvl="1" fontAlgn="base" latinLnBrk="0">
              <a:spcBef>
                <a:spcPct val="0"/>
              </a:spcBef>
              <a:spcAft>
                <a:spcPts val="300"/>
              </a:spcAft>
            </a:pPr>
            <a:endParaRPr kumimoji="1" lang="en-US" altLang="ko-KR" sz="1400" dirty="0">
              <a:solidFill>
                <a:srgbClr val="C00000"/>
              </a:solidFill>
              <a:latin typeface="Noto Sans" charset="0"/>
              <a:ea typeface="Noto Sans" charset="0"/>
              <a:cs typeface="Noto Sans" charset="0"/>
            </a:endParaRPr>
          </a:p>
          <a:p>
            <a:pPr marL="0" lvl="1" fontAlgn="base" latinLnBrk="0">
              <a:spcBef>
                <a:spcPct val="0"/>
              </a:spcBef>
              <a:spcAft>
                <a:spcPts val="300"/>
              </a:spcAft>
            </a:pPr>
            <a:r>
              <a:rPr kumimoji="1" lang="ko-KR" altLang="en-US" sz="1400" dirty="0" smtClean="0">
                <a:solidFill>
                  <a:srgbClr val="C00000"/>
                </a:solidFill>
                <a:latin typeface="Noto Sans" charset="0"/>
                <a:ea typeface="Noto Sans" charset="0"/>
                <a:cs typeface="Noto Sans" charset="0"/>
              </a:rPr>
              <a:t>불필요한 고민을 줄여야함</a:t>
            </a:r>
            <a:endParaRPr kumimoji="1" lang="en-US" altLang="ko-KR" sz="1400" dirty="0" smtClean="0">
              <a:solidFill>
                <a:srgbClr val="C00000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grpSp>
        <p:nvGrpSpPr>
          <p:cNvPr id="59" name="그룹 58"/>
          <p:cNvGrpSpPr/>
          <p:nvPr/>
        </p:nvGrpSpPr>
        <p:grpSpPr>
          <a:xfrm flipH="1">
            <a:off x="419025" y="1635743"/>
            <a:ext cx="4248204" cy="2241968"/>
            <a:chOff x="593510" y="2240279"/>
            <a:chExt cx="4335266" cy="2241968"/>
          </a:xfrm>
        </p:grpSpPr>
        <p:sp>
          <p:nvSpPr>
            <p:cNvPr id="65" name="양쪽 모서리가 둥근 사각형 64"/>
            <p:cNvSpPr/>
            <p:nvPr/>
          </p:nvSpPr>
          <p:spPr>
            <a:xfrm rot="16200000">
              <a:off x="2418896" y="460617"/>
              <a:ext cx="576065" cy="422683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EADA"/>
            </a:solidFill>
            <a:effectLst/>
          </p:spPr>
          <p:txBody>
            <a:bodyPr vert="vert270" wrap="square" lIns="0" tIns="0" rIns="0" bIns="0" anchor="ctr">
              <a:noAutofit/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marL="177800" lvl="1" latinLnBrk="0">
                <a:buClr>
                  <a:sysClr val="windowText" lastClr="000000"/>
                </a:buClr>
                <a:buSzPct val="140000"/>
                <a:tabLst>
                  <a:tab pos="5648325" algn="l"/>
                </a:tabLst>
              </a:pPr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rPr>
                <a:t>개발 환경 제공의 신속성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" charset="0"/>
                <a:ea typeface="Noto Sans" charset="0"/>
                <a:cs typeface="Noto Sans" charset="0"/>
              </a:endParaRPr>
            </a:p>
          </p:txBody>
        </p:sp>
        <p:grpSp>
          <p:nvGrpSpPr>
            <p:cNvPr id="61" name="그룹 26"/>
            <p:cNvGrpSpPr/>
            <p:nvPr/>
          </p:nvGrpSpPr>
          <p:grpSpPr>
            <a:xfrm>
              <a:off x="4809268" y="2240279"/>
              <a:ext cx="119508" cy="2241968"/>
              <a:chOff x="4129903" y="2342817"/>
              <a:chExt cx="207103" cy="5993465"/>
            </a:xfrm>
          </p:grpSpPr>
          <p:pic>
            <p:nvPicPr>
              <p:cNvPr id="62" name="Picture 2" descr="C:\Users\07827\Desktop\vasva.png"/>
              <p:cNvPicPr preferRelativeResize="0">
                <a:picLocks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38" t="36259" r="6713" b="15189"/>
              <a:stretch/>
            </p:blipFill>
            <p:spPr bwMode="auto">
              <a:xfrm>
                <a:off x="4129903" y="4509119"/>
                <a:ext cx="207103" cy="38271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2" descr="C:\Users\07827\Desktop\vasva.png"/>
              <p:cNvPicPr preferRelativeResize="0">
                <a:picLocks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39" t="36259" r="32418" b="10266"/>
              <a:stretch/>
            </p:blipFill>
            <p:spPr bwMode="auto">
              <a:xfrm flipV="1">
                <a:off x="4129903" y="2342817"/>
                <a:ext cx="139921" cy="216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71" name="그림 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73" y="2250548"/>
            <a:ext cx="2615184" cy="182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r>
              <a:rPr lang="ko-KR" altLang="en-US" sz="1200" dirty="0" smtClean="0">
                <a:solidFill>
                  <a:schemeClr val="bg1"/>
                </a:solidFill>
                <a:latin typeface="Rix고딕 B" panose="02020603020101020101" pitchFamily="18" charset="-127"/>
                <a:ea typeface="Noto Sans CJK JP Bold"/>
                <a:cs typeface="Times New Roman" pitchFamily="18" charset="0"/>
              </a:rPr>
              <a:t> 필요한 </a:t>
            </a:r>
            <a:r>
              <a:rPr lang="ko-KR" altLang="en-US" sz="1200" dirty="0">
                <a:solidFill>
                  <a:schemeClr val="bg1"/>
                </a:solidFill>
                <a:latin typeface="Rix고딕 B" panose="02020603020101020101" pitchFamily="18" charset="-127"/>
                <a:ea typeface="Noto Sans CJK JP Bold"/>
                <a:cs typeface="Times New Roman" pitchFamily="18" charset="0"/>
              </a:rPr>
              <a:t>서비스들을 바로 사용하기 위해서는 서비스 마켓 </a:t>
            </a:r>
            <a:r>
              <a:rPr lang="ko-KR" altLang="en-US" sz="1200" dirty="0" err="1">
                <a:solidFill>
                  <a:schemeClr val="bg1"/>
                </a:solidFill>
                <a:latin typeface="Rix고딕 B" panose="02020603020101020101" pitchFamily="18" charset="-127"/>
                <a:ea typeface="Noto Sans CJK JP Bold"/>
                <a:cs typeface="Times New Roman" pitchFamily="18" charset="0"/>
              </a:rPr>
              <a:t>플레이스</a:t>
            </a:r>
            <a:r>
              <a:rPr lang="ko-KR" altLang="en-US" sz="1200" dirty="0">
                <a:solidFill>
                  <a:schemeClr val="bg1"/>
                </a:solidFill>
                <a:latin typeface="Rix고딕 B" panose="02020603020101020101" pitchFamily="18" charset="-127"/>
                <a:ea typeface="Noto Sans CJK JP Bold"/>
                <a:cs typeface="Times New Roman" pitchFamily="18" charset="0"/>
              </a:rPr>
              <a:t> 개념이 필요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altLang="ko-KR" b="1" dirty="0" err="1">
                <a:latin typeface="Noto Sans" charset="0"/>
                <a:ea typeface="Noto Sans" charset="0"/>
                <a:cs typeface="Noto Sans" charset="0"/>
              </a:rPr>
              <a:t>Cloud</a:t>
            </a:r>
            <a:r>
              <a:rPr lang="cs-CZ" altLang="ko-KR" b="1" dirty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cs-CZ" altLang="ko-KR" b="1" dirty="0" err="1">
                <a:latin typeface="Noto Sans" charset="0"/>
                <a:ea typeface="Noto Sans" charset="0"/>
                <a:cs typeface="Noto Sans" charset="0"/>
              </a:rPr>
              <a:t>Platform</a:t>
            </a:r>
            <a:r>
              <a:rPr lang="cs-CZ" altLang="ko-KR" b="1" dirty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ko-KR" altLang="cs-CZ" b="1" dirty="0">
                <a:latin typeface="Noto Sans" charset="0"/>
                <a:ea typeface="Noto Sans" charset="0"/>
                <a:cs typeface="Noto Sans" charset="0"/>
              </a:rPr>
              <a:t>특징 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ko-KR" smtClean="0"/>
              <a:t>Copyrightⓒ2018 by SK CLOUDZ LABS All rights reserved.</a:t>
            </a:r>
            <a:endParaRPr lang="ko-KR" altLang="en-US" dirty="0"/>
          </a:p>
        </p:txBody>
      </p:sp>
      <p:grpSp>
        <p:nvGrpSpPr>
          <p:cNvPr id="60" name="그룹 92"/>
          <p:cNvGrpSpPr>
            <a:grpSpLocks/>
          </p:cNvGrpSpPr>
          <p:nvPr/>
        </p:nvGrpSpPr>
        <p:grpSpPr bwMode="auto">
          <a:xfrm>
            <a:off x="190499" y="1456209"/>
            <a:ext cx="9515475" cy="5094895"/>
            <a:chOff x="190317" y="1958340"/>
            <a:chExt cx="9516767" cy="5095422"/>
          </a:xfrm>
          <a:noFill/>
        </p:grpSpPr>
        <p:sp>
          <p:nvSpPr>
            <p:cNvPr id="61" name="직사각형 60"/>
            <p:cNvSpPr/>
            <p:nvPr/>
          </p:nvSpPr>
          <p:spPr bwMode="auto">
            <a:xfrm>
              <a:off x="190317" y="2050424"/>
              <a:ext cx="9516767" cy="4941928"/>
            </a:xfrm>
            <a:prstGeom prst="rect">
              <a:avLst/>
            </a:prstGeom>
            <a:grpFill/>
            <a:ln w="12700" cmpd="sng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93">
                <a:defRPr/>
              </a:pPr>
              <a:endParaRPr lang="ko-KR" altLang="en-US" sz="2000"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 bwMode="auto">
            <a:xfrm>
              <a:off x="290832" y="1958340"/>
              <a:ext cx="9325266" cy="509542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FFFFF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sp>
        <p:nvSpPr>
          <p:cNvPr id="63" name="Shape 20"/>
          <p:cNvSpPr/>
          <p:nvPr/>
        </p:nvSpPr>
        <p:spPr>
          <a:xfrm>
            <a:off x="190499" y="4969316"/>
            <a:ext cx="9515475" cy="897344"/>
          </a:xfrm>
          <a:prstGeom prst="rect">
            <a:avLst/>
          </a:prstGeom>
          <a:solidFill>
            <a:srgbClr val="E5E5E5"/>
          </a:solidFill>
          <a:ln w="12700" cap="flat">
            <a:solidFill>
              <a:srgbClr val="1F1F1F"/>
            </a:solidFill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864351" y="4725144"/>
            <a:ext cx="2036156" cy="1382824"/>
            <a:chOff x="716008" y="4725144"/>
            <a:chExt cx="2036156" cy="1382824"/>
          </a:xfrm>
        </p:grpSpPr>
        <p:sp>
          <p:nvSpPr>
            <p:cNvPr id="65" name="Shape 33"/>
            <p:cNvSpPr/>
            <p:nvPr/>
          </p:nvSpPr>
          <p:spPr>
            <a:xfrm>
              <a:off x="960177" y="4725145"/>
              <a:ext cx="1547816" cy="1382823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66" name="Shape 34"/>
            <p:cNvSpPr/>
            <p:nvPr/>
          </p:nvSpPr>
          <p:spPr>
            <a:xfrm>
              <a:off x="716008" y="4725144"/>
              <a:ext cx="244170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99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67" name="Shape 35"/>
            <p:cNvSpPr/>
            <p:nvPr/>
          </p:nvSpPr>
          <p:spPr>
            <a:xfrm>
              <a:off x="2507993" y="4725144"/>
              <a:ext cx="244171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99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68" name="Shape 36"/>
            <p:cNvSpPr/>
            <p:nvPr/>
          </p:nvSpPr>
          <p:spPr>
            <a:xfrm>
              <a:off x="716008" y="5863798"/>
              <a:ext cx="244170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69" name="Shape 37"/>
            <p:cNvSpPr/>
            <p:nvPr/>
          </p:nvSpPr>
          <p:spPr>
            <a:xfrm>
              <a:off x="2507992" y="5863798"/>
              <a:ext cx="244171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sp>
        <p:nvSpPr>
          <p:cNvPr id="70" name="Shape 45"/>
          <p:cNvSpPr/>
          <p:nvPr/>
        </p:nvSpPr>
        <p:spPr>
          <a:xfrm>
            <a:off x="5249661" y="4731241"/>
            <a:ext cx="1547815" cy="1382823"/>
          </a:xfrm>
          <a:prstGeom prst="rect">
            <a:avLst/>
          </a:prstGeom>
          <a:solidFill>
            <a:srgbClr val="99999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71" name="Shape 46"/>
          <p:cNvSpPr/>
          <p:nvPr/>
        </p:nvSpPr>
        <p:spPr>
          <a:xfrm>
            <a:off x="5005492" y="4731240"/>
            <a:ext cx="244170" cy="24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F7F7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72" name="Shape 47"/>
          <p:cNvSpPr/>
          <p:nvPr/>
        </p:nvSpPr>
        <p:spPr>
          <a:xfrm>
            <a:off x="6797476" y="4731240"/>
            <a:ext cx="244171" cy="24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7F7F7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73" name="Shape 48"/>
          <p:cNvSpPr/>
          <p:nvPr/>
        </p:nvSpPr>
        <p:spPr>
          <a:xfrm>
            <a:off x="5005492" y="5869894"/>
            <a:ext cx="244170" cy="24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74" name="Shape 49"/>
          <p:cNvSpPr/>
          <p:nvPr/>
        </p:nvSpPr>
        <p:spPr>
          <a:xfrm>
            <a:off x="6797476" y="5869894"/>
            <a:ext cx="244171" cy="24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7F7F7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723209" y="4731240"/>
            <a:ext cx="2036156" cy="1382824"/>
            <a:chOff x="2864351" y="4731240"/>
            <a:chExt cx="2036156" cy="1382824"/>
          </a:xfrm>
        </p:grpSpPr>
        <p:sp>
          <p:nvSpPr>
            <p:cNvPr id="76" name="Shape 57"/>
            <p:cNvSpPr/>
            <p:nvPr/>
          </p:nvSpPr>
          <p:spPr>
            <a:xfrm>
              <a:off x="3108520" y="4731241"/>
              <a:ext cx="1547816" cy="1382823"/>
            </a:xfrm>
            <a:prstGeom prst="rect">
              <a:avLst/>
            </a:pr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77" name="Shape 58"/>
            <p:cNvSpPr/>
            <p:nvPr/>
          </p:nvSpPr>
          <p:spPr>
            <a:xfrm>
              <a:off x="2864351" y="4731240"/>
              <a:ext cx="244170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F7F7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78" name="Shape 59"/>
            <p:cNvSpPr/>
            <p:nvPr/>
          </p:nvSpPr>
          <p:spPr>
            <a:xfrm>
              <a:off x="4656336" y="4731240"/>
              <a:ext cx="244171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7F7F7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79" name="Shape 60"/>
            <p:cNvSpPr/>
            <p:nvPr/>
          </p:nvSpPr>
          <p:spPr>
            <a:xfrm>
              <a:off x="2864351" y="5869894"/>
              <a:ext cx="244170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80" name="Shape 61"/>
            <p:cNvSpPr/>
            <p:nvPr/>
          </p:nvSpPr>
          <p:spPr>
            <a:xfrm>
              <a:off x="4656335" y="5869894"/>
              <a:ext cx="244171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F7F7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sp>
        <p:nvSpPr>
          <p:cNvPr id="81" name="Shape 28"/>
          <p:cNvSpPr/>
          <p:nvPr/>
        </p:nvSpPr>
        <p:spPr>
          <a:xfrm>
            <a:off x="1602783" y="4975729"/>
            <a:ext cx="262607" cy="3468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70" h="21547" extrusionOk="0">
                <a:moveTo>
                  <a:pt x="6131" y="0"/>
                </a:moveTo>
                <a:cubicBezTo>
                  <a:pt x="6447" y="734"/>
                  <a:pt x="6796" y="1447"/>
                  <a:pt x="7132" y="2169"/>
                </a:cubicBezTo>
                <a:cubicBezTo>
                  <a:pt x="7467" y="2890"/>
                  <a:pt x="7821" y="3601"/>
                  <a:pt x="8145" y="4329"/>
                </a:cubicBezTo>
                <a:lnTo>
                  <a:pt x="8154" y="4329"/>
                </a:lnTo>
                <a:cubicBezTo>
                  <a:pt x="8526" y="4329"/>
                  <a:pt x="8898" y="4329"/>
                  <a:pt x="9270" y="4329"/>
                </a:cubicBezTo>
                <a:cubicBezTo>
                  <a:pt x="9663" y="4329"/>
                  <a:pt x="10056" y="4329"/>
                  <a:pt x="10449" y="4329"/>
                </a:cubicBezTo>
                <a:cubicBezTo>
                  <a:pt x="11235" y="4329"/>
                  <a:pt x="12021" y="4329"/>
                  <a:pt x="12807" y="4329"/>
                </a:cubicBezTo>
                <a:cubicBezTo>
                  <a:pt x="13163" y="3616"/>
                  <a:pt x="13511" y="2900"/>
                  <a:pt x="13849" y="2182"/>
                </a:cubicBezTo>
                <a:cubicBezTo>
                  <a:pt x="14191" y="1457"/>
                  <a:pt x="14524" y="730"/>
                  <a:pt x="14848" y="0"/>
                </a:cubicBezTo>
                <a:cubicBezTo>
                  <a:pt x="13386" y="0"/>
                  <a:pt x="11924" y="0"/>
                  <a:pt x="10462" y="0"/>
                </a:cubicBezTo>
                <a:cubicBezTo>
                  <a:pt x="9018" y="0"/>
                  <a:pt x="7574" y="0"/>
                  <a:pt x="6131" y="0"/>
                </a:cubicBezTo>
                <a:close/>
                <a:moveTo>
                  <a:pt x="7958" y="5979"/>
                </a:moveTo>
                <a:cubicBezTo>
                  <a:pt x="5887" y="7962"/>
                  <a:pt x="3708" y="9655"/>
                  <a:pt x="1995" y="11958"/>
                </a:cubicBezTo>
                <a:cubicBezTo>
                  <a:pt x="1212" y="13009"/>
                  <a:pt x="423" y="14323"/>
                  <a:pt x="113" y="15792"/>
                </a:cubicBezTo>
                <a:cubicBezTo>
                  <a:pt x="-630" y="19312"/>
                  <a:pt x="2401" y="21011"/>
                  <a:pt x="6261" y="21400"/>
                </a:cubicBezTo>
                <a:cubicBezTo>
                  <a:pt x="8247" y="21600"/>
                  <a:pt x="10612" y="21554"/>
                  <a:pt x="12966" y="21503"/>
                </a:cubicBezTo>
                <a:cubicBezTo>
                  <a:pt x="17003" y="21416"/>
                  <a:pt x="20765" y="20221"/>
                  <a:pt x="20970" y="17112"/>
                </a:cubicBezTo>
                <a:cubicBezTo>
                  <a:pt x="20970" y="17019"/>
                  <a:pt x="20970" y="16926"/>
                  <a:pt x="20970" y="16833"/>
                </a:cubicBezTo>
                <a:cubicBezTo>
                  <a:pt x="20970" y="16741"/>
                  <a:pt x="20970" y="16648"/>
                  <a:pt x="20970" y="16555"/>
                </a:cubicBezTo>
                <a:cubicBezTo>
                  <a:pt x="20561" y="14074"/>
                  <a:pt x="19342" y="12221"/>
                  <a:pt x="17834" y="10593"/>
                </a:cubicBezTo>
                <a:cubicBezTo>
                  <a:pt x="16327" y="8965"/>
                  <a:pt x="14531" y="7561"/>
                  <a:pt x="12966" y="5979"/>
                </a:cubicBezTo>
                <a:cubicBezTo>
                  <a:pt x="12132" y="5979"/>
                  <a:pt x="11297" y="5979"/>
                  <a:pt x="10462" y="5979"/>
                </a:cubicBezTo>
                <a:cubicBezTo>
                  <a:pt x="9627" y="5979"/>
                  <a:pt x="8792" y="5979"/>
                  <a:pt x="7958" y="5979"/>
                </a:cubicBezTo>
                <a:close/>
                <a:moveTo>
                  <a:pt x="10051" y="9257"/>
                </a:moveTo>
                <a:lnTo>
                  <a:pt x="11032" y="9257"/>
                </a:lnTo>
                <a:lnTo>
                  <a:pt x="11032" y="10432"/>
                </a:lnTo>
                <a:cubicBezTo>
                  <a:pt x="11489" y="10444"/>
                  <a:pt x="11876" y="10496"/>
                  <a:pt x="12207" y="10570"/>
                </a:cubicBezTo>
                <a:cubicBezTo>
                  <a:pt x="12539" y="10645"/>
                  <a:pt x="12813" y="10742"/>
                  <a:pt x="13046" y="10844"/>
                </a:cubicBezTo>
                <a:lnTo>
                  <a:pt x="12648" y="11648"/>
                </a:lnTo>
                <a:cubicBezTo>
                  <a:pt x="12323" y="11504"/>
                  <a:pt x="11679" y="11215"/>
                  <a:pt x="10687" y="11215"/>
                </a:cubicBezTo>
                <a:cubicBezTo>
                  <a:pt x="9494" y="11215"/>
                  <a:pt x="9044" y="11772"/>
                  <a:pt x="9044" y="12267"/>
                </a:cubicBezTo>
                <a:cubicBezTo>
                  <a:pt x="9044" y="12882"/>
                  <a:pt x="9630" y="13202"/>
                  <a:pt x="10979" y="13648"/>
                </a:cubicBezTo>
                <a:cubicBezTo>
                  <a:pt x="12575" y="14155"/>
                  <a:pt x="13390" y="14760"/>
                  <a:pt x="13390" y="15833"/>
                </a:cubicBezTo>
                <a:cubicBezTo>
                  <a:pt x="13390" y="16798"/>
                  <a:pt x="12523" y="17702"/>
                  <a:pt x="10926" y="17895"/>
                </a:cubicBezTo>
                <a:lnTo>
                  <a:pt x="10926" y="19153"/>
                </a:lnTo>
                <a:lnTo>
                  <a:pt x="9945" y="19153"/>
                </a:lnTo>
                <a:lnTo>
                  <a:pt x="9945" y="17936"/>
                </a:lnTo>
                <a:cubicBezTo>
                  <a:pt x="9500" y="17934"/>
                  <a:pt x="9042" y="17872"/>
                  <a:pt x="8632" y="17777"/>
                </a:cubicBezTo>
                <a:cubicBezTo>
                  <a:pt x="8223" y="17682"/>
                  <a:pt x="7858" y="17551"/>
                  <a:pt x="7587" y="17400"/>
                </a:cubicBezTo>
                <a:lnTo>
                  <a:pt x="7958" y="16596"/>
                </a:lnTo>
                <a:cubicBezTo>
                  <a:pt x="8500" y="16874"/>
                  <a:pt x="9316" y="17112"/>
                  <a:pt x="10184" y="17112"/>
                </a:cubicBezTo>
                <a:cubicBezTo>
                  <a:pt x="11284" y="17112"/>
                  <a:pt x="12039" y="16624"/>
                  <a:pt x="12039" y="15937"/>
                </a:cubicBezTo>
                <a:cubicBezTo>
                  <a:pt x="12039" y="15273"/>
                  <a:pt x="11437" y="14855"/>
                  <a:pt x="10290" y="14493"/>
                </a:cubicBezTo>
                <a:cubicBezTo>
                  <a:pt x="8709" y="14011"/>
                  <a:pt x="7719" y="13460"/>
                  <a:pt x="7719" y="12411"/>
                </a:cubicBezTo>
                <a:cubicBezTo>
                  <a:pt x="7719" y="11410"/>
                  <a:pt x="8641" y="10654"/>
                  <a:pt x="10051" y="10473"/>
                </a:cubicBezTo>
                <a:lnTo>
                  <a:pt x="10051" y="9257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endParaRPr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82" name="Shape 30"/>
          <p:cNvSpPr/>
          <p:nvPr/>
        </p:nvSpPr>
        <p:spPr>
          <a:xfrm>
            <a:off x="1062464" y="5620800"/>
            <a:ext cx="1357646" cy="242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lang="ko-KR" altLang="en-US" sz="1800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개발환경구축</a:t>
            </a:r>
            <a:endParaRPr sz="18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83" name="Shape 57"/>
          <p:cNvSpPr/>
          <p:nvPr/>
        </p:nvSpPr>
        <p:spPr>
          <a:xfrm>
            <a:off x="7390801" y="4731241"/>
            <a:ext cx="1547816" cy="1382823"/>
          </a:xfrm>
          <a:prstGeom prst="rect">
            <a:avLst/>
          </a:prstGeom>
          <a:solidFill>
            <a:srgbClr val="B9B9B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84" name="Shape 58"/>
          <p:cNvSpPr/>
          <p:nvPr/>
        </p:nvSpPr>
        <p:spPr>
          <a:xfrm>
            <a:off x="7146632" y="4731240"/>
            <a:ext cx="244170" cy="24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9999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85" name="Shape 59"/>
          <p:cNvSpPr/>
          <p:nvPr/>
        </p:nvSpPr>
        <p:spPr>
          <a:xfrm>
            <a:off x="8938617" y="4731240"/>
            <a:ext cx="244171" cy="24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99999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86" name="Shape 60"/>
          <p:cNvSpPr/>
          <p:nvPr/>
        </p:nvSpPr>
        <p:spPr>
          <a:xfrm>
            <a:off x="7146632" y="5869894"/>
            <a:ext cx="244170" cy="24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87" name="Shape 61"/>
          <p:cNvSpPr/>
          <p:nvPr/>
        </p:nvSpPr>
        <p:spPr>
          <a:xfrm>
            <a:off x="8938616" y="5869894"/>
            <a:ext cx="244171" cy="244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99999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88" name="Shape 52"/>
          <p:cNvSpPr/>
          <p:nvPr/>
        </p:nvSpPr>
        <p:spPr>
          <a:xfrm>
            <a:off x="5915255" y="5012189"/>
            <a:ext cx="229076" cy="281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31" y="0"/>
                </a:moveTo>
                <a:cubicBezTo>
                  <a:pt x="372" y="0"/>
                  <a:pt x="0" y="302"/>
                  <a:pt x="0" y="675"/>
                </a:cubicBezTo>
                <a:cubicBezTo>
                  <a:pt x="0" y="1048"/>
                  <a:pt x="372" y="1350"/>
                  <a:pt x="831" y="1350"/>
                </a:cubicBezTo>
                <a:lnTo>
                  <a:pt x="20769" y="1350"/>
                </a:lnTo>
                <a:cubicBezTo>
                  <a:pt x="21228" y="1350"/>
                  <a:pt x="21600" y="1048"/>
                  <a:pt x="21600" y="675"/>
                </a:cubicBezTo>
                <a:cubicBezTo>
                  <a:pt x="21600" y="302"/>
                  <a:pt x="21228" y="0"/>
                  <a:pt x="20769" y="0"/>
                </a:cubicBezTo>
                <a:lnTo>
                  <a:pt x="831" y="0"/>
                </a:lnTo>
                <a:close/>
                <a:moveTo>
                  <a:pt x="831" y="2025"/>
                </a:moveTo>
                <a:lnTo>
                  <a:pt x="831" y="15525"/>
                </a:lnTo>
                <a:cubicBezTo>
                  <a:pt x="831" y="15525"/>
                  <a:pt x="20769" y="15525"/>
                  <a:pt x="20769" y="15525"/>
                </a:cubicBezTo>
                <a:lnTo>
                  <a:pt x="20769" y="2025"/>
                </a:lnTo>
                <a:lnTo>
                  <a:pt x="831" y="2025"/>
                </a:lnTo>
                <a:close/>
                <a:moveTo>
                  <a:pt x="15785" y="4050"/>
                </a:moveTo>
                <a:lnTo>
                  <a:pt x="18277" y="4050"/>
                </a:lnTo>
                <a:cubicBezTo>
                  <a:pt x="18277" y="4050"/>
                  <a:pt x="18277" y="13500"/>
                  <a:pt x="18277" y="13500"/>
                </a:cubicBezTo>
                <a:lnTo>
                  <a:pt x="15785" y="13500"/>
                </a:lnTo>
                <a:lnTo>
                  <a:pt x="15785" y="4050"/>
                </a:lnTo>
                <a:close/>
                <a:moveTo>
                  <a:pt x="7477" y="6750"/>
                </a:moveTo>
                <a:lnTo>
                  <a:pt x="9969" y="6750"/>
                </a:lnTo>
                <a:cubicBezTo>
                  <a:pt x="9969" y="6750"/>
                  <a:pt x="9969" y="13500"/>
                  <a:pt x="9969" y="13500"/>
                </a:cubicBezTo>
                <a:lnTo>
                  <a:pt x="7477" y="13500"/>
                </a:lnTo>
                <a:lnTo>
                  <a:pt x="7477" y="6750"/>
                </a:lnTo>
                <a:close/>
                <a:moveTo>
                  <a:pt x="11631" y="8775"/>
                </a:moveTo>
                <a:lnTo>
                  <a:pt x="14123" y="8775"/>
                </a:lnTo>
                <a:cubicBezTo>
                  <a:pt x="14123" y="8775"/>
                  <a:pt x="14123" y="13500"/>
                  <a:pt x="14123" y="13500"/>
                </a:cubicBezTo>
                <a:lnTo>
                  <a:pt x="11631" y="13500"/>
                </a:lnTo>
                <a:lnTo>
                  <a:pt x="11631" y="8775"/>
                </a:lnTo>
                <a:close/>
                <a:moveTo>
                  <a:pt x="3323" y="10800"/>
                </a:moveTo>
                <a:lnTo>
                  <a:pt x="5815" y="10800"/>
                </a:lnTo>
                <a:cubicBezTo>
                  <a:pt x="5815" y="10800"/>
                  <a:pt x="5815" y="13500"/>
                  <a:pt x="5815" y="13500"/>
                </a:cubicBezTo>
                <a:lnTo>
                  <a:pt x="3323" y="13500"/>
                </a:lnTo>
                <a:lnTo>
                  <a:pt x="3323" y="10800"/>
                </a:lnTo>
                <a:close/>
                <a:moveTo>
                  <a:pt x="3323" y="16200"/>
                </a:moveTo>
                <a:lnTo>
                  <a:pt x="1662" y="21600"/>
                </a:lnTo>
                <a:lnTo>
                  <a:pt x="3323" y="21600"/>
                </a:lnTo>
                <a:lnTo>
                  <a:pt x="4985" y="16200"/>
                </a:lnTo>
                <a:cubicBezTo>
                  <a:pt x="4985" y="16200"/>
                  <a:pt x="3323" y="16200"/>
                  <a:pt x="3323" y="16200"/>
                </a:cubicBezTo>
                <a:close/>
                <a:moveTo>
                  <a:pt x="9969" y="16200"/>
                </a:moveTo>
                <a:lnTo>
                  <a:pt x="9969" y="21600"/>
                </a:lnTo>
                <a:lnTo>
                  <a:pt x="11615" y="21600"/>
                </a:lnTo>
                <a:cubicBezTo>
                  <a:pt x="11615" y="21600"/>
                  <a:pt x="11631" y="16200"/>
                  <a:pt x="11631" y="16200"/>
                </a:cubicBezTo>
                <a:lnTo>
                  <a:pt x="9969" y="16200"/>
                </a:lnTo>
                <a:close/>
                <a:moveTo>
                  <a:pt x="16615" y="16200"/>
                </a:moveTo>
                <a:lnTo>
                  <a:pt x="18277" y="21600"/>
                </a:lnTo>
                <a:lnTo>
                  <a:pt x="19938" y="21600"/>
                </a:lnTo>
                <a:cubicBezTo>
                  <a:pt x="19938" y="21600"/>
                  <a:pt x="18277" y="16200"/>
                  <a:pt x="18277" y="16200"/>
                </a:cubicBezTo>
                <a:lnTo>
                  <a:pt x="16615" y="1620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89" name="Shape 54"/>
          <p:cNvSpPr/>
          <p:nvPr/>
        </p:nvSpPr>
        <p:spPr>
          <a:xfrm>
            <a:off x="5346400" y="5603450"/>
            <a:ext cx="1354338" cy="2418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lang="ko-KR" altLang="en-US" sz="1800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변경</a:t>
            </a:r>
            <a:r>
              <a:rPr lang="en-US" altLang="ko-KR" sz="1800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/</a:t>
            </a:r>
            <a:r>
              <a:rPr lang="ko-KR" altLang="en-US" sz="1800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배포</a:t>
            </a:r>
            <a:endParaRPr sz="18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90" name="Shape 64"/>
          <p:cNvSpPr/>
          <p:nvPr/>
        </p:nvSpPr>
        <p:spPr>
          <a:xfrm>
            <a:off x="8004515" y="5012189"/>
            <a:ext cx="320390" cy="248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45" extrusionOk="0">
                <a:moveTo>
                  <a:pt x="3348" y="2"/>
                </a:moveTo>
                <a:cubicBezTo>
                  <a:pt x="1989" y="2"/>
                  <a:pt x="0" y="1403"/>
                  <a:pt x="0" y="2554"/>
                </a:cubicBezTo>
                <a:cubicBezTo>
                  <a:pt x="0" y="4074"/>
                  <a:pt x="0" y="9708"/>
                  <a:pt x="0" y="11941"/>
                </a:cubicBezTo>
                <a:lnTo>
                  <a:pt x="787" y="9825"/>
                </a:lnTo>
                <a:cubicBezTo>
                  <a:pt x="1450" y="8140"/>
                  <a:pt x="3062" y="7455"/>
                  <a:pt x="4387" y="8299"/>
                </a:cubicBezTo>
                <a:lnTo>
                  <a:pt x="10982" y="12492"/>
                </a:lnTo>
                <a:cubicBezTo>
                  <a:pt x="12306" y="13336"/>
                  <a:pt x="12845" y="15385"/>
                  <a:pt x="12182" y="17070"/>
                </a:cubicBezTo>
                <a:cubicBezTo>
                  <a:pt x="12182" y="17070"/>
                  <a:pt x="10810" y="20494"/>
                  <a:pt x="10810" y="20494"/>
                </a:cubicBezTo>
                <a:cubicBezTo>
                  <a:pt x="11174" y="21294"/>
                  <a:pt x="11975" y="21582"/>
                  <a:pt x="12615" y="21135"/>
                </a:cubicBezTo>
                <a:cubicBezTo>
                  <a:pt x="13068" y="20819"/>
                  <a:pt x="13116" y="19783"/>
                  <a:pt x="12988" y="18904"/>
                </a:cubicBezTo>
                <a:lnTo>
                  <a:pt x="13281" y="18750"/>
                </a:lnTo>
                <a:cubicBezTo>
                  <a:pt x="13637" y="19575"/>
                  <a:pt x="14457" y="19883"/>
                  <a:pt x="15106" y="19429"/>
                </a:cubicBezTo>
                <a:cubicBezTo>
                  <a:pt x="15579" y="19099"/>
                  <a:pt x="15717" y="17972"/>
                  <a:pt x="15620" y="17070"/>
                </a:cubicBezTo>
                <a:lnTo>
                  <a:pt x="15882" y="16890"/>
                </a:lnTo>
                <a:cubicBezTo>
                  <a:pt x="16417" y="17509"/>
                  <a:pt x="17213" y="18017"/>
                  <a:pt x="17687" y="17685"/>
                </a:cubicBezTo>
                <a:cubicBezTo>
                  <a:pt x="18337" y="17232"/>
                  <a:pt x="18458" y="16177"/>
                  <a:pt x="18101" y="15351"/>
                </a:cubicBezTo>
                <a:lnTo>
                  <a:pt x="14037" y="6157"/>
                </a:lnTo>
                <a:lnTo>
                  <a:pt x="12030" y="8530"/>
                </a:lnTo>
                <a:cubicBezTo>
                  <a:pt x="12030" y="8530"/>
                  <a:pt x="8903" y="8772"/>
                  <a:pt x="8390" y="8119"/>
                </a:cubicBezTo>
                <a:cubicBezTo>
                  <a:pt x="7855" y="7440"/>
                  <a:pt x="8047" y="3387"/>
                  <a:pt x="8047" y="3387"/>
                </a:cubicBezTo>
                <a:lnTo>
                  <a:pt x="10729" y="2"/>
                </a:lnTo>
                <a:cubicBezTo>
                  <a:pt x="10729" y="2"/>
                  <a:pt x="6106" y="2"/>
                  <a:pt x="3348" y="2"/>
                </a:cubicBezTo>
                <a:close/>
                <a:moveTo>
                  <a:pt x="12877" y="15"/>
                </a:moveTo>
                <a:lnTo>
                  <a:pt x="10195" y="3426"/>
                </a:lnTo>
                <a:lnTo>
                  <a:pt x="9529" y="4285"/>
                </a:lnTo>
                <a:cubicBezTo>
                  <a:pt x="9529" y="4285"/>
                  <a:pt x="9332" y="5791"/>
                  <a:pt x="9852" y="6452"/>
                </a:cubicBezTo>
                <a:cubicBezTo>
                  <a:pt x="10337" y="7069"/>
                  <a:pt x="11536" y="6837"/>
                  <a:pt x="11536" y="6837"/>
                </a:cubicBezTo>
                <a:lnTo>
                  <a:pt x="14874" y="3426"/>
                </a:lnTo>
                <a:lnTo>
                  <a:pt x="19583" y="14518"/>
                </a:lnTo>
                <a:cubicBezTo>
                  <a:pt x="19583" y="14518"/>
                  <a:pt x="21600" y="14512"/>
                  <a:pt x="21600" y="13659"/>
                </a:cubicBezTo>
                <a:cubicBezTo>
                  <a:pt x="21599" y="8488"/>
                  <a:pt x="21600" y="5991"/>
                  <a:pt x="21600" y="4285"/>
                </a:cubicBezTo>
                <a:cubicBezTo>
                  <a:pt x="21600" y="4285"/>
                  <a:pt x="20806" y="2570"/>
                  <a:pt x="20511" y="2195"/>
                </a:cubicBezTo>
                <a:cubicBezTo>
                  <a:pt x="20237" y="1847"/>
                  <a:pt x="19177" y="41"/>
                  <a:pt x="17556" y="15"/>
                </a:cubicBezTo>
                <a:cubicBezTo>
                  <a:pt x="15583" y="-18"/>
                  <a:pt x="12877" y="15"/>
                  <a:pt x="12877" y="15"/>
                </a:cubicBezTo>
                <a:close/>
                <a:moveTo>
                  <a:pt x="2854" y="9581"/>
                </a:moveTo>
                <a:cubicBezTo>
                  <a:pt x="2609" y="9684"/>
                  <a:pt x="2403" y="9906"/>
                  <a:pt x="2279" y="10222"/>
                </a:cubicBezTo>
                <a:lnTo>
                  <a:pt x="776" y="14031"/>
                </a:lnTo>
                <a:cubicBezTo>
                  <a:pt x="528" y="14662"/>
                  <a:pt x="723" y="15433"/>
                  <a:pt x="1220" y="15749"/>
                </a:cubicBezTo>
                <a:cubicBezTo>
                  <a:pt x="1717" y="16065"/>
                  <a:pt x="2323" y="15804"/>
                  <a:pt x="2571" y="15172"/>
                </a:cubicBezTo>
                <a:cubicBezTo>
                  <a:pt x="2571" y="15172"/>
                  <a:pt x="4074" y="11363"/>
                  <a:pt x="4074" y="11363"/>
                </a:cubicBezTo>
                <a:cubicBezTo>
                  <a:pt x="4323" y="10732"/>
                  <a:pt x="4117" y="9962"/>
                  <a:pt x="3620" y="9645"/>
                </a:cubicBezTo>
                <a:cubicBezTo>
                  <a:pt x="3372" y="9487"/>
                  <a:pt x="3098" y="9478"/>
                  <a:pt x="2854" y="9581"/>
                </a:cubicBezTo>
                <a:close/>
                <a:moveTo>
                  <a:pt x="5254" y="11107"/>
                </a:moveTo>
                <a:cubicBezTo>
                  <a:pt x="5009" y="11210"/>
                  <a:pt x="4793" y="11432"/>
                  <a:pt x="4669" y="11748"/>
                </a:cubicBezTo>
                <a:lnTo>
                  <a:pt x="3176" y="15557"/>
                </a:lnTo>
                <a:cubicBezTo>
                  <a:pt x="2928" y="16188"/>
                  <a:pt x="3123" y="16958"/>
                  <a:pt x="3620" y="17275"/>
                </a:cubicBezTo>
                <a:cubicBezTo>
                  <a:pt x="4117" y="17591"/>
                  <a:pt x="4723" y="17330"/>
                  <a:pt x="4971" y="16698"/>
                </a:cubicBezTo>
                <a:cubicBezTo>
                  <a:pt x="4971" y="16698"/>
                  <a:pt x="6474" y="12889"/>
                  <a:pt x="6474" y="12889"/>
                </a:cubicBezTo>
                <a:cubicBezTo>
                  <a:pt x="6723" y="12258"/>
                  <a:pt x="6517" y="11488"/>
                  <a:pt x="6020" y="11171"/>
                </a:cubicBezTo>
                <a:cubicBezTo>
                  <a:pt x="5772" y="11013"/>
                  <a:pt x="5498" y="11004"/>
                  <a:pt x="5254" y="11107"/>
                </a:cubicBezTo>
                <a:close/>
                <a:moveTo>
                  <a:pt x="7654" y="12633"/>
                </a:moveTo>
                <a:cubicBezTo>
                  <a:pt x="7410" y="12736"/>
                  <a:pt x="7193" y="12958"/>
                  <a:pt x="7069" y="13274"/>
                </a:cubicBezTo>
                <a:lnTo>
                  <a:pt x="5566" y="17083"/>
                </a:lnTo>
                <a:cubicBezTo>
                  <a:pt x="5318" y="17714"/>
                  <a:pt x="5523" y="18485"/>
                  <a:pt x="6020" y="18801"/>
                </a:cubicBezTo>
                <a:cubicBezTo>
                  <a:pt x="6517" y="19117"/>
                  <a:pt x="7123" y="18855"/>
                  <a:pt x="7371" y="18224"/>
                </a:cubicBezTo>
                <a:cubicBezTo>
                  <a:pt x="7371" y="18224"/>
                  <a:pt x="8874" y="14415"/>
                  <a:pt x="8874" y="14415"/>
                </a:cubicBezTo>
                <a:cubicBezTo>
                  <a:pt x="9123" y="13784"/>
                  <a:pt x="8917" y="13014"/>
                  <a:pt x="8420" y="12697"/>
                </a:cubicBezTo>
                <a:cubicBezTo>
                  <a:pt x="8172" y="12539"/>
                  <a:pt x="7898" y="12530"/>
                  <a:pt x="7654" y="12633"/>
                </a:cubicBezTo>
                <a:close/>
                <a:moveTo>
                  <a:pt x="10054" y="14159"/>
                </a:moveTo>
                <a:cubicBezTo>
                  <a:pt x="9809" y="14262"/>
                  <a:pt x="9593" y="14484"/>
                  <a:pt x="9469" y="14800"/>
                </a:cubicBezTo>
                <a:lnTo>
                  <a:pt x="7966" y="18609"/>
                </a:lnTo>
                <a:cubicBezTo>
                  <a:pt x="7718" y="19240"/>
                  <a:pt x="7923" y="20010"/>
                  <a:pt x="8420" y="20327"/>
                </a:cubicBezTo>
                <a:cubicBezTo>
                  <a:pt x="8917" y="20643"/>
                  <a:pt x="9523" y="20395"/>
                  <a:pt x="9771" y="19763"/>
                </a:cubicBezTo>
                <a:lnTo>
                  <a:pt x="11274" y="15941"/>
                </a:lnTo>
                <a:cubicBezTo>
                  <a:pt x="11523" y="15310"/>
                  <a:pt x="11317" y="14539"/>
                  <a:pt x="10820" y="14223"/>
                </a:cubicBezTo>
                <a:cubicBezTo>
                  <a:pt x="10572" y="14065"/>
                  <a:pt x="10298" y="14056"/>
                  <a:pt x="10054" y="14159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91" name="Shape 66"/>
          <p:cNvSpPr/>
          <p:nvPr/>
        </p:nvSpPr>
        <p:spPr>
          <a:xfrm>
            <a:off x="7487541" y="5619318"/>
            <a:ext cx="1354338" cy="2418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lang="ko-KR" altLang="en-US" sz="1800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운</a:t>
            </a:r>
            <a:r>
              <a:rPr lang="ko-KR" altLang="en-US" sz="1800" dirty="0">
                <a:latin typeface="Rix고딕 B" panose="02020603020101020101" pitchFamily="18" charset="-127"/>
                <a:ea typeface="Rix고딕 B" panose="02020603020101020101" pitchFamily="18" charset="-127"/>
              </a:rPr>
              <a:t>영</a:t>
            </a:r>
            <a:endParaRPr sz="18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92" name="Shape 42"/>
          <p:cNvSpPr/>
          <p:nvPr/>
        </p:nvSpPr>
        <p:spPr>
          <a:xfrm>
            <a:off x="3205260" y="5624812"/>
            <a:ext cx="1354338" cy="2418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lang="ko-KR" altLang="en-US" sz="1800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개발</a:t>
            </a:r>
            <a:endParaRPr sz="18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93" name="Shape 23"/>
          <p:cNvSpPr/>
          <p:nvPr/>
        </p:nvSpPr>
        <p:spPr>
          <a:xfrm>
            <a:off x="3755167" y="5028073"/>
            <a:ext cx="297732" cy="266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41" h="21600" extrusionOk="0">
                <a:moveTo>
                  <a:pt x="5589" y="0"/>
                </a:moveTo>
                <a:lnTo>
                  <a:pt x="0" y="5735"/>
                </a:lnTo>
                <a:lnTo>
                  <a:pt x="0" y="21600"/>
                </a:lnTo>
                <a:lnTo>
                  <a:pt x="16009" y="21600"/>
                </a:lnTo>
                <a:lnTo>
                  <a:pt x="16009" y="10900"/>
                </a:lnTo>
                <a:lnTo>
                  <a:pt x="14676" y="12271"/>
                </a:lnTo>
                <a:lnTo>
                  <a:pt x="14676" y="20230"/>
                </a:lnTo>
                <a:lnTo>
                  <a:pt x="1333" y="20230"/>
                </a:lnTo>
                <a:lnTo>
                  <a:pt x="1333" y="6388"/>
                </a:lnTo>
                <a:lnTo>
                  <a:pt x="6256" y="6388"/>
                </a:lnTo>
                <a:lnTo>
                  <a:pt x="6256" y="1370"/>
                </a:lnTo>
                <a:lnTo>
                  <a:pt x="14676" y="1370"/>
                </a:lnTo>
                <a:lnTo>
                  <a:pt x="14676" y="4111"/>
                </a:lnTo>
                <a:cubicBezTo>
                  <a:pt x="14676" y="4111"/>
                  <a:pt x="16009" y="2741"/>
                  <a:pt x="16009" y="2741"/>
                </a:cubicBezTo>
                <a:lnTo>
                  <a:pt x="16009" y="0"/>
                </a:lnTo>
                <a:lnTo>
                  <a:pt x="5589" y="0"/>
                </a:lnTo>
                <a:close/>
                <a:moveTo>
                  <a:pt x="19752" y="1708"/>
                </a:moveTo>
                <a:cubicBezTo>
                  <a:pt x="18886" y="1553"/>
                  <a:pt x="18019" y="2129"/>
                  <a:pt x="18019" y="2129"/>
                </a:cubicBezTo>
                <a:lnTo>
                  <a:pt x="15958" y="4259"/>
                </a:lnTo>
                <a:lnTo>
                  <a:pt x="6164" y="14316"/>
                </a:lnTo>
                <a:lnTo>
                  <a:pt x="6164" y="14326"/>
                </a:lnTo>
                <a:cubicBezTo>
                  <a:pt x="6164" y="14326"/>
                  <a:pt x="4618" y="18559"/>
                  <a:pt x="4595" y="18532"/>
                </a:cubicBezTo>
                <a:cubicBezTo>
                  <a:pt x="4593" y="18530"/>
                  <a:pt x="4615" y="18564"/>
                  <a:pt x="4615" y="18564"/>
                </a:cubicBezTo>
                <a:lnTo>
                  <a:pt x="5835" y="18047"/>
                </a:lnTo>
                <a:cubicBezTo>
                  <a:pt x="7057" y="17588"/>
                  <a:pt x="8738" y="16972"/>
                  <a:pt x="8738" y="16972"/>
                </a:cubicBezTo>
                <a:lnTo>
                  <a:pt x="18532" y="6905"/>
                </a:lnTo>
                <a:lnTo>
                  <a:pt x="20593" y="4786"/>
                </a:lnTo>
                <a:cubicBezTo>
                  <a:pt x="20593" y="4786"/>
                  <a:pt x="21600" y="3196"/>
                  <a:pt x="20593" y="2161"/>
                </a:cubicBezTo>
                <a:cubicBezTo>
                  <a:pt x="20338" y="1898"/>
                  <a:pt x="20041" y="1759"/>
                  <a:pt x="19752" y="1708"/>
                </a:cubicBezTo>
                <a:close/>
                <a:moveTo>
                  <a:pt x="4943" y="2604"/>
                </a:moveTo>
                <a:lnTo>
                  <a:pt x="4943" y="5039"/>
                </a:lnTo>
                <a:cubicBezTo>
                  <a:pt x="4943" y="5039"/>
                  <a:pt x="2564" y="5039"/>
                  <a:pt x="2564" y="5039"/>
                </a:cubicBezTo>
                <a:lnTo>
                  <a:pt x="4943" y="2604"/>
                </a:lnTo>
                <a:close/>
                <a:moveTo>
                  <a:pt x="18019" y="3194"/>
                </a:moveTo>
                <a:cubicBezTo>
                  <a:pt x="18019" y="3194"/>
                  <a:pt x="19568" y="4786"/>
                  <a:pt x="19568" y="4786"/>
                </a:cubicBezTo>
                <a:lnTo>
                  <a:pt x="18019" y="6367"/>
                </a:lnTo>
                <a:lnTo>
                  <a:pt x="16471" y="4786"/>
                </a:lnTo>
                <a:lnTo>
                  <a:pt x="18019" y="3194"/>
                </a:lnTo>
                <a:close/>
                <a:moveTo>
                  <a:pt x="8256" y="14273"/>
                </a:moveTo>
                <a:cubicBezTo>
                  <a:pt x="8521" y="14273"/>
                  <a:pt x="8728" y="14305"/>
                  <a:pt x="8728" y="14305"/>
                </a:cubicBezTo>
                <a:cubicBezTo>
                  <a:pt x="8728" y="14305"/>
                  <a:pt x="8799" y="14556"/>
                  <a:pt x="8799" y="14864"/>
                </a:cubicBezTo>
                <a:cubicBezTo>
                  <a:pt x="8800" y="15417"/>
                  <a:pt x="8738" y="15907"/>
                  <a:pt x="8738" y="15907"/>
                </a:cubicBezTo>
                <a:cubicBezTo>
                  <a:pt x="8738" y="15907"/>
                  <a:pt x="6656" y="17016"/>
                  <a:pt x="6656" y="16983"/>
                </a:cubicBezTo>
                <a:cubicBezTo>
                  <a:pt x="6656" y="16469"/>
                  <a:pt x="6143" y="16445"/>
                  <a:pt x="6143" y="16445"/>
                </a:cubicBezTo>
                <a:lnTo>
                  <a:pt x="7189" y="14326"/>
                </a:lnTo>
                <a:cubicBezTo>
                  <a:pt x="7191" y="14326"/>
                  <a:pt x="7732" y="14274"/>
                  <a:pt x="8256" y="14273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endParaRPr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5162760" y="1627432"/>
            <a:ext cx="4182728" cy="2521648"/>
            <a:chOff x="416496" y="1087372"/>
            <a:chExt cx="4182728" cy="2521648"/>
          </a:xfrm>
        </p:grpSpPr>
        <p:pic>
          <p:nvPicPr>
            <p:cNvPr id="95" name="Picture 2" descr="\\tsclient\Mac\Documents\컴퓨터하는사람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496" y="1538342"/>
              <a:ext cx="1149664" cy="1530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2" descr="\\tsclient\Mac\Documents\컴퓨터하는사람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960" y="1087372"/>
              <a:ext cx="1149664" cy="1530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 descr="\\tsclient\Mac\Documents\컴퓨터하는사람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0632" y="1340768"/>
              <a:ext cx="1149664" cy="1530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평행 사변형 97"/>
            <p:cNvSpPr/>
            <p:nvPr/>
          </p:nvSpPr>
          <p:spPr>
            <a:xfrm rot="2310400" flipH="1">
              <a:off x="1076214" y="2318816"/>
              <a:ext cx="1566256" cy="654642"/>
            </a:xfrm>
            <a:prstGeom prst="parallelogram">
              <a:avLst>
                <a:gd name="adj" fmla="val 77685"/>
              </a:avLst>
            </a:prstGeom>
            <a:solidFill>
              <a:srgbClr val="FFCC00">
                <a:alpha val="6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99" name="평행 사변형 98"/>
            <p:cNvSpPr/>
            <p:nvPr/>
          </p:nvSpPr>
          <p:spPr>
            <a:xfrm rot="20749053">
              <a:off x="558495" y="2123893"/>
              <a:ext cx="3663674" cy="654642"/>
            </a:xfrm>
            <a:prstGeom prst="parallelogram">
              <a:avLst/>
            </a:prstGeom>
            <a:solidFill>
              <a:srgbClr val="FFCC00">
                <a:alpha val="6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pic>
          <p:nvPicPr>
            <p:cNvPr id="100" name="Picture 2" descr="\\tsclient\Mac\Documents\컴퓨터하는사람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096" y="2078402"/>
              <a:ext cx="1149664" cy="1530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평행 사변형 100"/>
            <p:cNvSpPr/>
            <p:nvPr/>
          </p:nvSpPr>
          <p:spPr>
            <a:xfrm rot="2310400" flipH="1">
              <a:off x="2297723" y="2065419"/>
              <a:ext cx="1566256" cy="654642"/>
            </a:xfrm>
            <a:prstGeom prst="parallelogram">
              <a:avLst>
                <a:gd name="adj" fmla="val 77685"/>
              </a:avLst>
            </a:prstGeom>
            <a:solidFill>
              <a:srgbClr val="FFCC00">
                <a:alpha val="6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pic>
          <p:nvPicPr>
            <p:cNvPr id="102" name="Picture 2" descr="\\tsclient\Mac\Documents\컴퓨터하는사람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560" y="1627432"/>
              <a:ext cx="1149664" cy="1530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" descr="\\tsclient\Mac\Documents\컴퓨터하는사람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4232" y="1880828"/>
              <a:ext cx="1149664" cy="1530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" name="그룹 103"/>
          <p:cNvGrpSpPr/>
          <p:nvPr/>
        </p:nvGrpSpPr>
        <p:grpSpPr>
          <a:xfrm flipH="1">
            <a:off x="419026" y="1635743"/>
            <a:ext cx="5019966" cy="2241968"/>
            <a:chOff x="-194069" y="2240279"/>
            <a:chExt cx="5122845" cy="2241968"/>
          </a:xfrm>
        </p:grpSpPr>
        <p:grpSp>
          <p:nvGrpSpPr>
            <p:cNvPr id="105" name="그룹 28"/>
            <p:cNvGrpSpPr/>
            <p:nvPr/>
          </p:nvGrpSpPr>
          <p:grpSpPr>
            <a:xfrm>
              <a:off x="-194069" y="2286002"/>
              <a:ext cx="5014419" cy="1555935"/>
              <a:chOff x="4940298" y="2123155"/>
              <a:chExt cx="2397051" cy="1555935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4940298" y="2863482"/>
                <a:ext cx="2318418" cy="815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>
                  <a:bevelT w="1270"/>
                </a:sp3d>
              </a:bodyPr>
              <a:lstStyle/>
              <a:p>
                <a:pPr marL="0" lvl="1" fontAlgn="base" latinLnBrk="0">
                  <a:spcBef>
                    <a:spcPct val="0"/>
                  </a:spcBef>
                  <a:spcAft>
                    <a:spcPts val="300"/>
                  </a:spcAft>
                </a:pPr>
                <a:r>
                  <a:rPr kumimoji="1" lang="ko-KR" altLang="en-US" sz="1400" dirty="0" smtClean="0">
                    <a:solidFill>
                      <a:srgbClr val="C00000"/>
                    </a:solidFill>
                    <a:latin typeface="Noto Sans" charset="0"/>
                    <a:ea typeface="Noto Sans" charset="0"/>
                    <a:cs typeface="Noto Sans" charset="0"/>
                  </a:rPr>
                  <a:t>개발에 필요한 서비스들을 바로</a:t>
                </a:r>
                <a:r>
                  <a:rPr kumimoji="1" lang="en-US" altLang="ko-KR" sz="1400" dirty="0">
                    <a:solidFill>
                      <a:srgbClr val="C00000"/>
                    </a:solidFill>
                    <a:latin typeface="Noto Sans" charset="0"/>
                    <a:ea typeface="Noto Sans" charset="0"/>
                    <a:cs typeface="Noto Sans" charset="0"/>
                  </a:rPr>
                  <a:t> </a:t>
                </a:r>
                <a:endParaRPr kumimoji="1" lang="en-US" altLang="ko-KR" sz="1400" dirty="0" smtClean="0">
                  <a:solidFill>
                    <a:srgbClr val="C00000"/>
                  </a:solidFill>
                  <a:latin typeface="Noto Sans" charset="0"/>
                  <a:ea typeface="Noto Sans" charset="0"/>
                  <a:cs typeface="Noto Sans" charset="0"/>
                </a:endParaRPr>
              </a:p>
              <a:p>
                <a:pPr marL="0" lvl="1" fontAlgn="base" latinLnBrk="0">
                  <a:spcBef>
                    <a:spcPct val="0"/>
                  </a:spcBef>
                  <a:spcAft>
                    <a:spcPts val="300"/>
                  </a:spcAft>
                </a:pPr>
                <a:endParaRPr kumimoji="1" lang="en-US" altLang="ko-KR" sz="1400" dirty="0" smtClean="0">
                  <a:solidFill>
                    <a:srgbClr val="C00000"/>
                  </a:solidFill>
                  <a:latin typeface="Noto Sans" charset="0"/>
                  <a:ea typeface="Noto Sans" charset="0"/>
                  <a:cs typeface="Noto Sans" charset="0"/>
                </a:endParaRPr>
              </a:p>
              <a:p>
                <a:pPr marL="0" lvl="1" fontAlgn="base" latinLnBrk="0">
                  <a:spcBef>
                    <a:spcPct val="0"/>
                  </a:spcBef>
                  <a:spcAft>
                    <a:spcPts val="300"/>
                  </a:spcAft>
                </a:pPr>
                <a:r>
                  <a:rPr kumimoji="1" lang="ko-KR" altLang="en-US" sz="1400" dirty="0" smtClean="0">
                    <a:solidFill>
                      <a:srgbClr val="C00000"/>
                    </a:solidFill>
                    <a:latin typeface="Noto Sans" charset="0"/>
                    <a:ea typeface="Noto Sans" charset="0"/>
                    <a:cs typeface="Noto Sans" charset="0"/>
                  </a:rPr>
                  <a:t>사용할 수 있어야 함 </a:t>
                </a:r>
                <a:endParaRPr kumimoji="1" lang="ko-KR" altLang="en-US" sz="1400" dirty="0">
                  <a:solidFill>
                    <a:srgbClr val="C00000"/>
                  </a:solidFill>
                  <a:latin typeface="Noto Sans" charset="0"/>
                  <a:ea typeface="Noto Sans" charset="0"/>
                  <a:cs typeface="Noto Sans" charset="0"/>
                </a:endParaRPr>
              </a:p>
            </p:txBody>
          </p:sp>
          <p:sp>
            <p:nvSpPr>
              <p:cNvPr id="110" name="양쪽 모서리가 둥근 사각형 109"/>
              <p:cNvSpPr/>
              <p:nvPr/>
            </p:nvSpPr>
            <p:spPr>
              <a:xfrm rot="16200000">
                <a:off x="6039035" y="1400907"/>
                <a:ext cx="576065" cy="202056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DEADA"/>
              </a:solidFill>
              <a:effectLst/>
            </p:spPr>
            <p:txBody>
              <a:bodyPr vert="vert270" wrap="square" lIns="0" tIns="0" rIns="0" bIns="0" anchor="ctr">
                <a:noAutofit/>
                <a:scene3d>
                  <a:camera prst="orthographicFront"/>
                  <a:lightRig rig="threePt" dir="t"/>
                </a:scene3d>
                <a:sp3d>
                  <a:bevelT w="1270"/>
                </a:sp3d>
              </a:bodyPr>
              <a:lstStyle/>
              <a:p>
                <a:pPr marL="177800" lvl="1" latinLnBrk="0">
                  <a:buClr>
                    <a:sysClr val="windowText" lastClr="000000"/>
                  </a:buClr>
                  <a:buSzPct val="140000"/>
                  <a:tabLst>
                    <a:tab pos="5648325" algn="l"/>
                  </a:tabLst>
                </a:pPr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 charset="0"/>
                    <a:ea typeface="Noto Sans" charset="0"/>
                    <a:cs typeface="Noto Sans" charset="0"/>
                  </a:rPr>
                  <a:t>개발 생산성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endParaRPr>
              </a:p>
            </p:txBody>
          </p:sp>
        </p:grpSp>
        <p:grpSp>
          <p:nvGrpSpPr>
            <p:cNvPr id="106" name="그룹 26"/>
            <p:cNvGrpSpPr/>
            <p:nvPr/>
          </p:nvGrpSpPr>
          <p:grpSpPr>
            <a:xfrm>
              <a:off x="4809268" y="2240279"/>
              <a:ext cx="119508" cy="2241968"/>
              <a:chOff x="4129903" y="2342817"/>
              <a:chExt cx="207103" cy="5993465"/>
            </a:xfrm>
          </p:grpSpPr>
          <p:pic>
            <p:nvPicPr>
              <p:cNvPr id="107" name="Picture 2" descr="C:\Users\07827\Desktop\vasva.png"/>
              <p:cNvPicPr preferRelativeResize="0">
                <a:picLocks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38" t="36259" r="6713" b="15189"/>
              <a:stretch/>
            </p:blipFill>
            <p:spPr bwMode="auto">
              <a:xfrm>
                <a:off x="4129903" y="4509119"/>
                <a:ext cx="207103" cy="38271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" name="Picture 2" descr="C:\Users\07827\Desktop\vasva.png"/>
              <p:cNvPicPr preferRelativeResize="0">
                <a:picLocks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39" t="36259" r="32418" b="10266"/>
              <a:stretch/>
            </p:blipFill>
            <p:spPr bwMode="auto">
              <a:xfrm flipV="1">
                <a:off x="4129903" y="2342817"/>
                <a:ext cx="139921" cy="216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11" name="직사각형 110"/>
          <p:cNvSpPr/>
          <p:nvPr/>
        </p:nvSpPr>
        <p:spPr>
          <a:xfrm>
            <a:off x="2835589" y="4675491"/>
            <a:ext cx="2088231" cy="1476165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12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358660" y="476410"/>
            <a:ext cx="9211018" cy="389698"/>
          </a:xfrm>
        </p:spPr>
        <p:txBody>
          <a:bodyPr vert="horz" lIns="0" tIns="45720" rIns="0" bIns="45720" rtlCol="0" anchor="ctr" anchorCtr="0">
            <a:noAutofit/>
          </a:bodyPr>
          <a:lstStyle/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sz="1600" b="1" dirty="0" smtClean="0">
                <a:latin typeface="Noto Sans CJK KR Bold"/>
                <a:ea typeface="Noto Sans CJK JP Bold"/>
                <a:cs typeface="Times New Roman" pitchFamily="18" charset="0"/>
              </a:rPr>
              <a:t>1.1.2</a:t>
            </a:r>
            <a:r>
              <a:rPr lang="ko-KR" altLang="en-US" sz="1600" b="1" dirty="0" smtClean="0">
                <a:latin typeface="Noto Sans CJK KR Bold"/>
                <a:ea typeface="Noto Sans CJK JP Bold"/>
                <a:cs typeface="Times New Roman" pitchFamily="18" charset="0"/>
              </a:rPr>
              <a:t> 서비스 마켓플레이스</a:t>
            </a:r>
            <a:endParaRPr lang="en-US" altLang="ko-KR" sz="1600" b="1" dirty="0">
              <a:latin typeface="Noto Sans CJK KR Bold"/>
              <a:ea typeface="Noto Sans CJK JP Bold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09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r>
              <a:rPr lang="ko-KR" altLang="en-US" sz="1200" dirty="0" smtClean="0">
                <a:solidFill>
                  <a:schemeClr val="bg1"/>
                </a:solidFill>
                <a:latin typeface="Rix고딕 B" panose="02020603020101020101" pitchFamily="18" charset="-127"/>
                <a:ea typeface="Noto Sans CJK JP Bold"/>
                <a:cs typeface="Times New Roman" pitchFamily="18" charset="0"/>
              </a:rPr>
              <a:t> 전체 </a:t>
            </a:r>
            <a:r>
              <a:rPr lang="en-US" altLang="ko-KR" sz="1200" dirty="0">
                <a:solidFill>
                  <a:schemeClr val="bg1"/>
                </a:solidFill>
                <a:latin typeface="Rix고딕 B" panose="02020603020101020101" pitchFamily="18" charset="-127"/>
                <a:ea typeface="Noto Sans CJK JP Bold"/>
                <a:cs typeface="Times New Roman" pitchFamily="18" charset="0"/>
              </a:rPr>
              <a:t>VM</a:t>
            </a:r>
            <a:r>
              <a:rPr lang="ko-KR" altLang="en-US" sz="1200" dirty="0">
                <a:solidFill>
                  <a:schemeClr val="bg1"/>
                </a:solidFill>
                <a:latin typeface="Rix고딕 B" panose="02020603020101020101" pitchFamily="18" charset="-127"/>
                <a:ea typeface="Noto Sans CJK JP Bold"/>
                <a:cs typeface="Times New Roman" pitchFamily="18" charset="0"/>
              </a:rPr>
              <a:t>을 스케일링하기보다는 작은 단위의 스케일링이 요구됨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altLang="ko-KR" b="1" dirty="0" err="1">
                <a:latin typeface="Noto Sans" charset="0"/>
                <a:ea typeface="Noto Sans" charset="0"/>
                <a:cs typeface="Noto Sans" charset="0"/>
              </a:rPr>
              <a:t>Cloud</a:t>
            </a:r>
            <a:r>
              <a:rPr lang="cs-CZ" altLang="ko-KR" b="1" dirty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cs-CZ" altLang="ko-KR" b="1" dirty="0" err="1">
                <a:latin typeface="Noto Sans" charset="0"/>
                <a:ea typeface="Noto Sans" charset="0"/>
                <a:cs typeface="Noto Sans" charset="0"/>
              </a:rPr>
              <a:t>Platform</a:t>
            </a:r>
            <a:r>
              <a:rPr lang="cs-CZ" altLang="ko-KR" b="1" dirty="0"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ko-KR" altLang="cs-CZ" b="1" dirty="0" smtClean="0">
                <a:latin typeface="Noto Sans" charset="0"/>
                <a:ea typeface="Noto Sans" charset="0"/>
                <a:cs typeface="Noto Sans" charset="0"/>
              </a:rPr>
              <a:t>특징</a:t>
            </a:r>
            <a:endParaRPr lang="ko-KR" altLang="cs-CZ" b="1" dirty="0"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ko-KR" smtClean="0"/>
              <a:t>Copyrightⓒ2018 by SK CLOUDZ LABS All rights reserved.</a:t>
            </a:r>
            <a:endParaRPr lang="ko-KR" altLang="en-US" dirty="0"/>
          </a:p>
        </p:txBody>
      </p:sp>
      <p:grpSp>
        <p:nvGrpSpPr>
          <p:cNvPr id="8" name="그룹 92"/>
          <p:cNvGrpSpPr>
            <a:grpSpLocks/>
          </p:cNvGrpSpPr>
          <p:nvPr/>
        </p:nvGrpSpPr>
        <p:grpSpPr bwMode="auto">
          <a:xfrm>
            <a:off x="190499" y="1456209"/>
            <a:ext cx="9515475" cy="5094895"/>
            <a:chOff x="190317" y="1958340"/>
            <a:chExt cx="9516767" cy="5095422"/>
          </a:xfrm>
          <a:noFill/>
        </p:grpSpPr>
        <p:sp>
          <p:nvSpPr>
            <p:cNvPr id="9" name="직사각형 8"/>
            <p:cNvSpPr/>
            <p:nvPr/>
          </p:nvSpPr>
          <p:spPr bwMode="auto">
            <a:xfrm>
              <a:off x="190317" y="2050424"/>
              <a:ext cx="9516767" cy="4941928"/>
            </a:xfrm>
            <a:prstGeom prst="rect">
              <a:avLst/>
            </a:prstGeom>
            <a:grpFill/>
            <a:ln w="12700" cmpd="sng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93">
                <a:defRPr/>
              </a:pPr>
              <a:endParaRPr lang="ko-KR" altLang="en-US" sz="2000"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90832" y="1958340"/>
              <a:ext cx="9325266" cy="509542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FFFFF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sp>
        <p:nvSpPr>
          <p:cNvPr id="11" name="Shape 20"/>
          <p:cNvSpPr/>
          <p:nvPr/>
        </p:nvSpPr>
        <p:spPr>
          <a:xfrm>
            <a:off x="190499" y="4969316"/>
            <a:ext cx="9515476" cy="897344"/>
          </a:xfrm>
          <a:prstGeom prst="rect">
            <a:avLst/>
          </a:prstGeom>
          <a:solidFill>
            <a:srgbClr val="E5E5E5"/>
          </a:solidFill>
          <a:ln w="12700" cap="flat">
            <a:solidFill>
              <a:srgbClr val="1F1F1F"/>
            </a:solidFill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7146632" y="4731241"/>
            <a:ext cx="2036156" cy="1382824"/>
            <a:chOff x="716008" y="4725144"/>
            <a:chExt cx="2036156" cy="1382824"/>
          </a:xfrm>
        </p:grpSpPr>
        <p:sp>
          <p:nvSpPr>
            <p:cNvPr id="13" name="Shape 33"/>
            <p:cNvSpPr/>
            <p:nvPr/>
          </p:nvSpPr>
          <p:spPr>
            <a:xfrm>
              <a:off x="960177" y="4725145"/>
              <a:ext cx="1547816" cy="1382823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4" name="Shape 34"/>
            <p:cNvSpPr/>
            <p:nvPr/>
          </p:nvSpPr>
          <p:spPr>
            <a:xfrm>
              <a:off x="716008" y="4725144"/>
              <a:ext cx="244170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99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5" name="Shape 35"/>
            <p:cNvSpPr/>
            <p:nvPr/>
          </p:nvSpPr>
          <p:spPr>
            <a:xfrm>
              <a:off x="2507993" y="4725144"/>
              <a:ext cx="244171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99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6" name="Shape 36"/>
            <p:cNvSpPr/>
            <p:nvPr/>
          </p:nvSpPr>
          <p:spPr>
            <a:xfrm>
              <a:off x="716008" y="5863798"/>
              <a:ext cx="244170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7" name="Shape 37"/>
            <p:cNvSpPr/>
            <p:nvPr/>
          </p:nvSpPr>
          <p:spPr>
            <a:xfrm>
              <a:off x="2507992" y="5863798"/>
              <a:ext cx="244171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23209" y="4731240"/>
            <a:ext cx="2036156" cy="1382824"/>
            <a:chOff x="2864351" y="4731240"/>
            <a:chExt cx="2036156" cy="1382824"/>
          </a:xfrm>
        </p:grpSpPr>
        <p:sp>
          <p:nvSpPr>
            <p:cNvPr id="19" name="Shape 57"/>
            <p:cNvSpPr/>
            <p:nvPr/>
          </p:nvSpPr>
          <p:spPr>
            <a:xfrm>
              <a:off x="3108520" y="4731241"/>
              <a:ext cx="1547816" cy="1382823"/>
            </a:xfrm>
            <a:prstGeom prst="rect">
              <a:avLst/>
            </a:pr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20" name="Shape 58"/>
            <p:cNvSpPr/>
            <p:nvPr/>
          </p:nvSpPr>
          <p:spPr>
            <a:xfrm>
              <a:off x="2864351" y="4731240"/>
              <a:ext cx="244170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F7F7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21" name="Shape 59"/>
            <p:cNvSpPr/>
            <p:nvPr/>
          </p:nvSpPr>
          <p:spPr>
            <a:xfrm>
              <a:off x="4656336" y="4731240"/>
              <a:ext cx="244171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7F7F7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22" name="Shape 60"/>
            <p:cNvSpPr/>
            <p:nvPr/>
          </p:nvSpPr>
          <p:spPr>
            <a:xfrm>
              <a:off x="2864351" y="5869894"/>
              <a:ext cx="244170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23" name="Shape 61"/>
            <p:cNvSpPr/>
            <p:nvPr/>
          </p:nvSpPr>
          <p:spPr>
            <a:xfrm>
              <a:off x="4656335" y="5869894"/>
              <a:ext cx="244171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F7F7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011715" y="4731243"/>
            <a:ext cx="2036156" cy="1382824"/>
            <a:chOff x="2864351" y="4731240"/>
            <a:chExt cx="2036156" cy="1382824"/>
          </a:xfrm>
        </p:grpSpPr>
        <p:sp>
          <p:nvSpPr>
            <p:cNvPr id="25" name="Shape 57"/>
            <p:cNvSpPr/>
            <p:nvPr/>
          </p:nvSpPr>
          <p:spPr>
            <a:xfrm>
              <a:off x="3108520" y="4731241"/>
              <a:ext cx="1547816" cy="1382823"/>
            </a:xfrm>
            <a:prstGeom prst="rect">
              <a:avLst/>
            </a:pr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26" name="Shape 58"/>
            <p:cNvSpPr/>
            <p:nvPr/>
          </p:nvSpPr>
          <p:spPr>
            <a:xfrm>
              <a:off x="2864351" y="4731240"/>
              <a:ext cx="244170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F7F7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27" name="Shape 59"/>
            <p:cNvSpPr/>
            <p:nvPr/>
          </p:nvSpPr>
          <p:spPr>
            <a:xfrm>
              <a:off x="4656336" y="4731240"/>
              <a:ext cx="244171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7F7F7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28" name="Shape 60"/>
            <p:cNvSpPr/>
            <p:nvPr/>
          </p:nvSpPr>
          <p:spPr>
            <a:xfrm>
              <a:off x="2864351" y="5869894"/>
              <a:ext cx="244170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29" name="Shape 61"/>
            <p:cNvSpPr/>
            <p:nvPr/>
          </p:nvSpPr>
          <p:spPr>
            <a:xfrm>
              <a:off x="4656335" y="5869894"/>
              <a:ext cx="244171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F7F7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sp>
        <p:nvSpPr>
          <p:cNvPr id="30" name="Shape 28"/>
          <p:cNvSpPr/>
          <p:nvPr/>
        </p:nvSpPr>
        <p:spPr>
          <a:xfrm>
            <a:off x="1602783" y="4975729"/>
            <a:ext cx="262607" cy="3468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70" h="21547" extrusionOk="0">
                <a:moveTo>
                  <a:pt x="6131" y="0"/>
                </a:moveTo>
                <a:cubicBezTo>
                  <a:pt x="6447" y="734"/>
                  <a:pt x="6796" y="1447"/>
                  <a:pt x="7132" y="2169"/>
                </a:cubicBezTo>
                <a:cubicBezTo>
                  <a:pt x="7467" y="2890"/>
                  <a:pt x="7821" y="3601"/>
                  <a:pt x="8145" y="4329"/>
                </a:cubicBezTo>
                <a:lnTo>
                  <a:pt x="8154" y="4329"/>
                </a:lnTo>
                <a:cubicBezTo>
                  <a:pt x="8526" y="4329"/>
                  <a:pt x="8898" y="4329"/>
                  <a:pt x="9270" y="4329"/>
                </a:cubicBezTo>
                <a:cubicBezTo>
                  <a:pt x="9663" y="4329"/>
                  <a:pt x="10056" y="4329"/>
                  <a:pt x="10449" y="4329"/>
                </a:cubicBezTo>
                <a:cubicBezTo>
                  <a:pt x="11235" y="4329"/>
                  <a:pt x="12021" y="4329"/>
                  <a:pt x="12807" y="4329"/>
                </a:cubicBezTo>
                <a:cubicBezTo>
                  <a:pt x="13163" y="3616"/>
                  <a:pt x="13511" y="2900"/>
                  <a:pt x="13849" y="2182"/>
                </a:cubicBezTo>
                <a:cubicBezTo>
                  <a:pt x="14191" y="1457"/>
                  <a:pt x="14524" y="730"/>
                  <a:pt x="14848" y="0"/>
                </a:cubicBezTo>
                <a:cubicBezTo>
                  <a:pt x="13386" y="0"/>
                  <a:pt x="11924" y="0"/>
                  <a:pt x="10462" y="0"/>
                </a:cubicBezTo>
                <a:cubicBezTo>
                  <a:pt x="9018" y="0"/>
                  <a:pt x="7574" y="0"/>
                  <a:pt x="6131" y="0"/>
                </a:cubicBezTo>
                <a:close/>
                <a:moveTo>
                  <a:pt x="7958" y="5979"/>
                </a:moveTo>
                <a:cubicBezTo>
                  <a:pt x="5887" y="7962"/>
                  <a:pt x="3708" y="9655"/>
                  <a:pt x="1995" y="11958"/>
                </a:cubicBezTo>
                <a:cubicBezTo>
                  <a:pt x="1212" y="13009"/>
                  <a:pt x="423" y="14323"/>
                  <a:pt x="113" y="15792"/>
                </a:cubicBezTo>
                <a:cubicBezTo>
                  <a:pt x="-630" y="19312"/>
                  <a:pt x="2401" y="21011"/>
                  <a:pt x="6261" y="21400"/>
                </a:cubicBezTo>
                <a:cubicBezTo>
                  <a:pt x="8247" y="21600"/>
                  <a:pt x="10612" y="21554"/>
                  <a:pt x="12966" y="21503"/>
                </a:cubicBezTo>
                <a:cubicBezTo>
                  <a:pt x="17003" y="21416"/>
                  <a:pt x="20765" y="20221"/>
                  <a:pt x="20970" y="17112"/>
                </a:cubicBezTo>
                <a:cubicBezTo>
                  <a:pt x="20970" y="17019"/>
                  <a:pt x="20970" y="16926"/>
                  <a:pt x="20970" y="16833"/>
                </a:cubicBezTo>
                <a:cubicBezTo>
                  <a:pt x="20970" y="16741"/>
                  <a:pt x="20970" y="16648"/>
                  <a:pt x="20970" y="16555"/>
                </a:cubicBezTo>
                <a:cubicBezTo>
                  <a:pt x="20561" y="14074"/>
                  <a:pt x="19342" y="12221"/>
                  <a:pt x="17834" y="10593"/>
                </a:cubicBezTo>
                <a:cubicBezTo>
                  <a:pt x="16327" y="8965"/>
                  <a:pt x="14531" y="7561"/>
                  <a:pt x="12966" y="5979"/>
                </a:cubicBezTo>
                <a:cubicBezTo>
                  <a:pt x="12132" y="5979"/>
                  <a:pt x="11297" y="5979"/>
                  <a:pt x="10462" y="5979"/>
                </a:cubicBezTo>
                <a:cubicBezTo>
                  <a:pt x="9627" y="5979"/>
                  <a:pt x="8792" y="5979"/>
                  <a:pt x="7958" y="5979"/>
                </a:cubicBezTo>
                <a:close/>
                <a:moveTo>
                  <a:pt x="10051" y="9257"/>
                </a:moveTo>
                <a:lnTo>
                  <a:pt x="11032" y="9257"/>
                </a:lnTo>
                <a:lnTo>
                  <a:pt x="11032" y="10432"/>
                </a:lnTo>
                <a:cubicBezTo>
                  <a:pt x="11489" y="10444"/>
                  <a:pt x="11876" y="10496"/>
                  <a:pt x="12207" y="10570"/>
                </a:cubicBezTo>
                <a:cubicBezTo>
                  <a:pt x="12539" y="10645"/>
                  <a:pt x="12813" y="10742"/>
                  <a:pt x="13046" y="10844"/>
                </a:cubicBezTo>
                <a:lnTo>
                  <a:pt x="12648" y="11648"/>
                </a:lnTo>
                <a:cubicBezTo>
                  <a:pt x="12323" y="11504"/>
                  <a:pt x="11679" y="11215"/>
                  <a:pt x="10687" y="11215"/>
                </a:cubicBezTo>
                <a:cubicBezTo>
                  <a:pt x="9494" y="11215"/>
                  <a:pt x="9044" y="11772"/>
                  <a:pt x="9044" y="12267"/>
                </a:cubicBezTo>
                <a:cubicBezTo>
                  <a:pt x="9044" y="12882"/>
                  <a:pt x="9630" y="13202"/>
                  <a:pt x="10979" y="13648"/>
                </a:cubicBezTo>
                <a:cubicBezTo>
                  <a:pt x="12575" y="14155"/>
                  <a:pt x="13390" y="14760"/>
                  <a:pt x="13390" y="15833"/>
                </a:cubicBezTo>
                <a:cubicBezTo>
                  <a:pt x="13390" y="16798"/>
                  <a:pt x="12523" y="17702"/>
                  <a:pt x="10926" y="17895"/>
                </a:cubicBezTo>
                <a:lnTo>
                  <a:pt x="10926" y="19153"/>
                </a:lnTo>
                <a:lnTo>
                  <a:pt x="9945" y="19153"/>
                </a:lnTo>
                <a:lnTo>
                  <a:pt x="9945" y="17936"/>
                </a:lnTo>
                <a:cubicBezTo>
                  <a:pt x="9500" y="17934"/>
                  <a:pt x="9042" y="17872"/>
                  <a:pt x="8632" y="17777"/>
                </a:cubicBezTo>
                <a:cubicBezTo>
                  <a:pt x="8223" y="17682"/>
                  <a:pt x="7858" y="17551"/>
                  <a:pt x="7587" y="17400"/>
                </a:cubicBezTo>
                <a:lnTo>
                  <a:pt x="7958" y="16596"/>
                </a:lnTo>
                <a:cubicBezTo>
                  <a:pt x="8500" y="16874"/>
                  <a:pt x="9316" y="17112"/>
                  <a:pt x="10184" y="17112"/>
                </a:cubicBezTo>
                <a:cubicBezTo>
                  <a:pt x="11284" y="17112"/>
                  <a:pt x="12039" y="16624"/>
                  <a:pt x="12039" y="15937"/>
                </a:cubicBezTo>
                <a:cubicBezTo>
                  <a:pt x="12039" y="15273"/>
                  <a:pt x="11437" y="14855"/>
                  <a:pt x="10290" y="14493"/>
                </a:cubicBezTo>
                <a:cubicBezTo>
                  <a:pt x="8709" y="14011"/>
                  <a:pt x="7719" y="13460"/>
                  <a:pt x="7719" y="12411"/>
                </a:cubicBezTo>
                <a:cubicBezTo>
                  <a:pt x="7719" y="11410"/>
                  <a:pt x="8641" y="10654"/>
                  <a:pt x="10051" y="10473"/>
                </a:cubicBezTo>
                <a:lnTo>
                  <a:pt x="10051" y="9257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endParaRPr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31" name="Shape 30"/>
          <p:cNvSpPr/>
          <p:nvPr/>
        </p:nvSpPr>
        <p:spPr>
          <a:xfrm>
            <a:off x="1062464" y="5620800"/>
            <a:ext cx="1357646" cy="242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lang="ko-KR" altLang="en-US" sz="1800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개발환경구축</a:t>
            </a:r>
            <a:endParaRPr sz="18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32" name="Shape 52"/>
          <p:cNvSpPr/>
          <p:nvPr/>
        </p:nvSpPr>
        <p:spPr>
          <a:xfrm>
            <a:off x="5915255" y="5012189"/>
            <a:ext cx="229076" cy="281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31" y="0"/>
                </a:moveTo>
                <a:cubicBezTo>
                  <a:pt x="372" y="0"/>
                  <a:pt x="0" y="302"/>
                  <a:pt x="0" y="675"/>
                </a:cubicBezTo>
                <a:cubicBezTo>
                  <a:pt x="0" y="1048"/>
                  <a:pt x="372" y="1350"/>
                  <a:pt x="831" y="1350"/>
                </a:cubicBezTo>
                <a:lnTo>
                  <a:pt x="20769" y="1350"/>
                </a:lnTo>
                <a:cubicBezTo>
                  <a:pt x="21228" y="1350"/>
                  <a:pt x="21600" y="1048"/>
                  <a:pt x="21600" y="675"/>
                </a:cubicBezTo>
                <a:cubicBezTo>
                  <a:pt x="21600" y="302"/>
                  <a:pt x="21228" y="0"/>
                  <a:pt x="20769" y="0"/>
                </a:cubicBezTo>
                <a:lnTo>
                  <a:pt x="831" y="0"/>
                </a:lnTo>
                <a:close/>
                <a:moveTo>
                  <a:pt x="831" y="2025"/>
                </a:moveTo>
                <a:lnTo>
                  <a:pt x="831" y="15525"/>
                </a:lnTo>
                <a:cubicBezTo>
                  <a:pt x="831" y="15525"/>
                  <a:pt x="20769" y="15525"/>
                  <a:pt x="20769" y="15525"/>
                </a:cubicBezTo>
                <a:lnTo>
                  <a:pt x="20769" y="2025"/>
                </a:lnTo>
                <a:lnTo>
                  <a:pt x="831" y="2025"/>
                </a:lnTo>
                <a:close/>
                <a:moveTo>
                  <a:pt x="15785" y="4050"/>
                </a:moveTo>
                <a:lnTo>
                  <a:pt x="18277" y="4050"/>
                </a:lnTo>
                <a:cubicBezTo>
                  <a:pt x="18277" y="4050"/>
                  <a:pt x="18277" y="13500"/>
                  <a:pt x="18277" y="13500"/>
                </a:cubicBezTo>
                <a:lnTo>
                  <a:pt x="15785" y="13500"/>
                </a:lnTo>
                <a:lnTo>
                  <a:pt x="15785" y="4050"/>
                </a:lnTo>
                <a:close/>
                <a:moveTo>
                  <a:pt x="7477" y="6750"/>
                </a:moveTo>
                <a:lnTo>
                  <a:pt x="9969" y="6750"/>
                </a:lnTo>
                <a:cubicBezTo>
                  <a:pt x="9969" y="6750"/>
                  <a:pt x="9969" y="13500"/>
                  <a:pt x="9969" y="13500"/>
                </a:cubicBezTo>
                <a:lnTo>
                  <a:pt x="7477" y="13500"/>
                </a:lnTo>
                <a:lnTo>
                  <a:pt x="7477" y="6750"/>
                </a:lnTo>
                <a:close/>
                <a:moveTo>
                  <a:pt x="11631" y="8775"/>
                </a:moveTo>
                <a:lnTo>
                  <a:pt x="14123" y="8775"/>
                </a:lnTo>
                <a:cubicBezTo>
                  <a:pt x="14123" y="8775"/>
                  <a:pt x="14123" y="13500"/>
                  <a:pt x="14123" y="13500"/>
                </a:cubicBezTo>
                <a:lnTo>
                  <a:pt x="11631" y="13500"/>
                </a:lnTo>
                <a:lnTo>
                  <a:pt x="11631" y="8775"/>
                </a:lnTo>
                <a:close/>
                <a:moveTo>
                  <a:pt x="3323" y="10800"/>
                </a:moveTo>
                <a:lnTo>
                  <a:pt x="5815" y="10800"/>
                </a:lnTo>
                <a:cubicBezTo>
                  <a:pt x="5815" y="10800"/>
                  <a:pt x="5815" y="13500"/>
                  <a:pt x="5815" y="13500"/>
                </a:cubicBezTo>
                <a:lnTo>
                  <a:pt x="3323" y="13500"/>
                </a:lnTo>
                <a:lnTo>
                  <a:pt x="3323" y="10800"/>
                </a:lnTo>
                <a:close/>
                <a:moveTo>
                  <a:pt x="3323" y="16200"/>
                </a:moveTo>
                <a:lnTo>
                  <a:pt x="1662" y="21600"/>
                </a:lnTo>
                <a:lnTo>
                  <a:pt x="3323" y="21600"/>
                </a:lnTo>
                <a:lnTo>
                  <a:pt x="4985" y="16200"/>
                </a:lnTo>
                <a:cubicBezTo>
                  <a:pt x="4985" y="16200"/>
                  <a:pt x="3323" y="16200"/>
                  <a:pt x="3323" y="16200"/>
                </a:cubicBezTo>
                <a:close/>
                <a:moveTo>
                  <a:pt x="9969" y="16200"/>
                </a:moveTo>
                <a:lnTo>
                  <a:pt x="9969" y="21600"/>
                </a:lnTo>
                <a:lnTo>
                  <a:pt x="11615" y="21600"/>
                </a:lnTo>
                <a:cubicBezTo>
                  <a:pt x="11615" y="21600"/>
                  <a:pt x="11631" y="16200"/>
                  <a:pt x="11631" y="16200"/>
                </a:cubicBezTo>
                <a:lnTo>
                  <a:pt x="9969" y="16200"/>
                </a:lnTo>
                <a:close/>
                <a:moveTo>
                  <a:pt x="16615" y="16200"/>
                </a:moveTo>
                <a:lnTo>
                  <a:pt x="18277" y="21600"/>
                </a:lnTo>
                <a:lnTo>
                  <a:pt x="19938" y="21600"/>
                </a:lnTo>
                <a:cubicBezTo>
                  <a:pt x="19938" y="21600"/>
                  <a:pt x="18277" y="16200"/>
                  <a:pt x="18277" y="16200"/>
                </a:cubicBezTo>
                <a:lnTo>
                  <a:pt x="16615" y="1620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33" name="Shape 54"/>
          <p:cNvSpPr/>
          <p:nvPr/>
        </p:nvSpPr>
        <p:spPr>
          <a:xfrm>
            <a:off x="5346400" y="5603450"/>
            <a:ext cx="1354338" cy="2418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lang="ko-KR" altLang="en-US" sz="1800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변경</a:t>
            </a:r>
            <a:r>
              <a:rPr lang="en-US" altLang="ko-KR" sz="1800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/</a:t>
            </a:r>
            <a:r>
              <a:rPr lang="ko-KR" altLang="en-US" sz="1800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배포</a:t>
            </a:r>
            <a:endParaRPr sz="18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885955" y="4731242"/>
            <a:ext cx="2036156" cy="1382824"/>
            <a:chOff x="7146632" y="4731240"/>
            <a:chExt cx="2036156" cy="1382824"/>
          </a:xfrm>
        </p:grpSpPr>
        <p:sp>
          <p:nvSpPr>
            <p:cNvPr id="35" name="Shape 57"/>
            <p:cNvSpPr/>
            <p:nvPr/>
          </p:nvSpPr>
          <p:spPr>
            <a:xfrm>
              <a:off x="7390801" y="4731241"/>
              <a:ext cx="1547816" cy="1382823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36" name="Shape 58"/>
            <p:cNvSpPr/>
            <p:nvPr/>
          </p:nvSpPr>
          <p:spPr>
            <a:xfrm>
              <a:off x="7146632" y="4731240"/>
              <a:ext cx="244170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37" name="Shape 59"/>
            <p:cNvSpPr/>
            <p:nvPr/>
          </p:nvSpPr>
          <p:spPr>
            <a:xfrm>
              <a:off x="8938617" y="4731240"/>
              <a:ext cx="244171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38" name="Shape 60"/>
            <p:cNvSpPr/>
            <p:nvPr/>
          </p:nvSpPr>
          <p:spPr>
            <a:xfrm>
              <a:off x="7146632" y="5869894"/>
              <a:ext cx="244170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39" name="Shape 61"/>
            <p:cNvSpPr/>
            <p:nvPr/>
          </p:nvSpPr>
          <p:spPr>
            <a:xfrm>
              <a:off x="8938616" y="5869894"/>
              <a:ext cx="244171" cy="24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sp>
        <p:nvSpPr>
          <p:cNvPr id="40" name="Shape 64"/>
          <p:cNvSpPr/>
          <p:nvPr/>
        </p:nvSpPr>
        <p:spPr>
          <a:xfrm>
            <a:off x="8004515" y="5012189"/>
            <a:ext cx="320390" cy="248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45" extrusionOk="0">
                <a:moveTo>
                  <a:pt x="3348" y="2"/>
                </a:moveTo>
                <a:cubicBezTo>
                  <a:pt x="1989" y="2"/>
                  <a:pt x="0" y="1403"/>
                  <a:pt x="0" y="2554"/>
                </a:cubicBezTo>
                <a:cubicBezTo>
                  <a:pt x="0" y="4074"/>
                  <a:pt x="0" y="9708"/>
                  <a:pt x="0" y="11941"/>
                </a:cubicBezTo>
                <a:lnTo>
                  <a:pt x="787" y="9825"/>
                </a:lnTo>
                <a:cubicBezTo>
                  <a:pt x="1450" y="8140"/>
                  <a:pt x="3062" y="7455"/>
                  <a:pt x="4387" y="8299"/>
                </a:cubicBezTo>
                <a:lnTo>
                  <a:pt x="10982" y="12492"/>
                </a:lnTo>
                <a:cubicBezTo>
                  <a:pt x="12306" y="13336"/>
                  <a:pt x="12845" y="15385"/>
                  <a:pt x="12182" y="17070"/>
                </a:cubicBezTo>
                <a:cubicBezTo>
                  <a:pt x="12182" y="17070"/>
                  <a:pt x="10810" y="20494"/>
                  <a:pt x="10810" y="20494"/>
                </a:cubicBezTo>
                <a:cubicBezTo>
                  <a:pt x="11174" y="21294"/>
                  <a:pt x="11975" y="21582"/>
                  <a:pt x="12615" y="21135"/>
                </a:cubicBezTo>
                <a:cubicBezTo>
                  <a:pt x="13068" y="20819"/>
                  <a:pt x="13116" y="19783"/>
                  <a:pt x="12988" y="18904"/>
                </a:cubicBezTo>
                <a:lnTo>
                  <a:pt x="13281" y="18750"/>
                </a:lnTo>
                <a:cubicBezTo>
                  <a:pt x="13637" y="19575"/>
                  <a:pt x="14457" y="19883"/>
                  <a:pt x="15106" y="19429"/>
                </a:cubicBezTo>
                <a:cubicBezTo>
                  <a:pt x="15579" y="19099"/>
                  <a:pt x="15717" y="17972"/>
                  <a:pt x="15620" y="17070"/>
                </a:cubicBezTo>
                <a:lnTo>
                  <a:pt x="15882" y="16890"/>
                </a:lnTo>
                <a:cubicBezTo>
                  <a:pt x="16417" y="17509"/>
                  <a:pt x="17213" y="18017"/>
                  <a:pt x="17687" y="17685"/>
                </a:cubicBezTo>
                <a:cubicBezTo>
                  <a:pt x="18337" y="17232"/>
                  <a:pt x="18458" y="16177"/>
                  <a:pt x="18101" y="15351"/>
                </a:cubicBezTo>
                <a:lnTo>
                  <a:pt x="14037" y="6157"/>
                </a:lnTo>
                <a:lnTo>
                  <a:pt x="12030" y="8530"/>
                </a:lnTo>
                <a:cubicBezTo>
                  <a:pt x="12030" y="8530"/>
                  <a:pt x="8903" y="8772"/>
                  <a:pt x="8390" y="8119"/>
                </a:cubicBezTo>
                <a:cubicBezTo>
                  <a:pt x="7855" y="7440"/>
                  <a:pt x="8047" y="3387"/>
                  <a:pt x="8047" y="3387"/>
                </a:cubicBezTo>
                <a:lnTo>
                  <a:pt x="10729" y="2"/>
                </a:lnTo>
                <a:cubicBezTo>
                  <a:pt x="10729" y="2"/>
                  <a:pt x="6106" y="2"/>
                  <a:pt x="3348" y="2"/>
                </a:cubicBezTo>
                <a:close/>
                <a:moveTo>
                  <a:pt x="12877" y="15"/>
                </a:moveTo>
                <a:lnTo>
                  <a:pt x="10195" y="3426"/>
                </a:lnTo>
                <a:lnTo>
                  <a:pt x="9529" y="4285"/>
                </a:lnTo>
                <a:cubicBezTo>
                  <a:pt x="9529" y="4285"/>
                  <a:pt x="9332" y="5791"/>
                  <a:pt x="9852" y="6452"/>
                </a:cubicBezTo>
                <a:cubicBezTo>
                  <a:pt x="10337" y="7069"/>
                  <a:pt x="11536" y="6837"/>
                  <a:pt x="11536" y="6837"/>
                </a:cubicBezTo>
                <a:lnTo>
                  <a:pt x="14874" y="3426"/>
                </a:lnTo>
                <a:lnTo>
                  <a:pt x="19583" y="14518"/>
                </a:lnTo>
                <a:cubicBezTo>
                  <a:pt x="19583" y="14518"/>
                  <a:pt x="21600" y="14512"/>
                  <a:pt x="21600" y="13659"/>
                </a:cubicBezTo>
                <a:cubicBezTo>
                  <a:pt x="21599" y="8488"/>
                  <a:pt x="21600" y="5991"/>
                  <a:pt x="21600" y="4285"/>
                </a:cubicBezTo>
                <a:cubicBezTo>
                  <a:pt x="21600" y="4285"/>
                  <a:pt x="20806" y="2570"/>
                  <a:pt x="20511" y="2195"/>
                </a:cubicBezTo>
                <a:cubicBezTo>
                  <a:pt x="20237" y="1847"/>
                  <a:pt x="19177" y="41"/>
                  <a:pt x="17556" y="15"/>
                </a:cubicBezTo>
                <a:cubicBezTo>
                  <a:pt x="15583" y="-18"/>
                  <a:pt x="12877" y="15"/>
                  <a:pt x="12877" y="15"/>
                </a:cubicBezTo>
                <a:close/>
                <a:moveTo>
                  <a:pt x="2854" y="9581"/>
                </a:moveTo>
                <a:cubicBezTo>
                  <a:pt x="2609" y="9684"/>
                  <a:pt x="2403" y="9906"/>
                  <a:pt x="2279" y="10222"/>
                </a:cubicBezTo>
                <a:lnTo>
                  <a:pt x="776" y="14031"/>
                </a:lnTo>
                <a:cubicBezTo>
                  <a:pt x="528" y="14662"/>
                  <a:pt x="723" y="15433"/>
                  <a:pt x="1220" y="15749"/>
                </a:cubicBezTo>
                <a:cubicBezTo>
                  <a:pt x="1717" y="16065"/>
                  <a:pt x="2323" y="15804"/>
                  <a:pt x="2571" y="15172"/>
                </a:cubicBezTo>
                <a:cubicBezTo>
                  <a:pt x="2571" y="15172"/>
                  <a:pt x="4074" y="11363"/>
                  <a:pt x="4074" y="11363"/>
                </a:cubicBezTo>
                <a:cubicBezTo>
                  <a:pt x="4323" y="10732"/>
                  <a:pt x="4117" y="9962"/>
                  <a:pt x="3620" y="9645"/>
                </a:cubicBezTo>
                <a:cubicBezTo>
                  <a:pt x="3372" y="9487"/>
                  <a:pt x="3098" y="9478"/>
                  <a:pt x="2854" y="9581"/>
                </a:cubicBezTo>
                <a:close/>
                <a:moveTo>
                  <a:pt x="5254" y="11107"/>
                </a:moveTo>
                <a:cubicBezTo>
                  <a:pt x="5009" y="11210"/>
                  <a:pt x="4793" y="11432"/>
                  <a:pt x="4669" y="11748"/>
                </a:cubicBezTo>
                <a:lnTo>
                  <a:pt x="3176" y="15557"/>
                </a:lnTo>
                <a:cubicBezTo>
                  <a:pt x="2928" y="16188"/>
                  <a:pt x="3123" y="16958"/>
                  <a:pt x="3620" y="17275"/>
                </a:cubicBezTo>
                <a:cubicBezTo>
                  <a:pt x="4117" y="17591"/>
                  <a:pt x="4723" y="17330"/>
                  <a:pt x="4971" y="16698"/>
                </a:cubicBezTo>
                <a:cubicBezTo>
                  <a:pt x="4971" y="16698"/>
                  <a:pt x="6474" y="12889"/>
                  <a:pt x="6474" y="12889"/>
                </a:cubicBezTo>
                <a:cubicBezTo>
                  <a:pt x="6723" y="12258"/>
                  <a:pt x="6517" y="11488"/>
                  <a:pt x="6020" y="11171"/>
                </a:cubicBezTo>
                <a:cubicBezTo>
                  <a:pt x="5772" y="11013"/>
                  <a:pt x="5498" y="11004"/>
                  <a:pt x="5254" y="11107"/>
                </a:cubicBezTo>
                <a:close/>
                <a:moveTo>
                  <a:pt x="7654" y="12633"/>
                </a:moveTo>
                <a:cubicBezTo>
                  <a:pt x="7410" y="12736"/>
                  <a:pt x="7193" y="12958"/>
                  <a:pt x="7069" y="13274"/>
                </a:cubicBezTo>
                <a:lnTo>
                  <a:pt x="5566" y="17083"/>
                </a:lnTo>
                <a:cubicBezTo>
                  <a:pt x="5318" y="17714"/>
                  <a:pt x="5523" y="18485"/>
                  <a:pt x="6020" y="18801"/>
                </a:cubicBezTo>
                <a:cubicBezTo>
                  <a:pt x="6517" y="19117"/>
                  <a:pt x="7123" y="18855"/>
                  <a:pt x="7371" y="18224"/>
                </a:cubicBezTo>
                <a:cubicBezTo>
                  <a:pt x="7371" y="18224"/>
                  <a:pt x="8874" y="14415"/>
                  <a:pt x="8874" y="14415"/>
                </a:cubicBezTo>
                <a:cubicBezTo>
                  <a:pt x="9123" y="13784"/>
                  <a:pt x="8917" y="13014"/>
                  <a:pt x="8420" y="12697"/>
                </a:cubicBezTo>
                <a:cubicBezTo>
                  <a:pt x="8172" y="12539"/>
                  <a:pt x="7898" y="12530"/>
                  <a:pt x="7654" y="12633"/>
                </a:cubicBezTo>
                <a:close/>
                <a:moveTo>
                  <a:pt x="10054" y="14159"/>
                </a:moveTo>
                <a:cubicBezTo>
                  <a:pt x="9809" y="14262"/>
                  <a:pt x="9593" y="14484"/>
                  <a:pt x="9469" y="14800"/>
                </a:cubicBezTo>
                <a:lnTo>
                  <a:pt x="7966" y="18609"/>
                </a:lnTo>
                <a:cubicBezTo>
                  <a:pt x="7718" y="19240"/>
                  <a:pt x="7923" y="20010"/>
                  <a:pt x="8420" y="20327"/>
                </a:cubicBezTo>
                <a:cubicBezTo>
                  <a:pt x="8917" y="20643"/>
                  <a:pt x="9523" y="20395"/>
                  <a:pt x="9771" y="19763"/>
                </a:cubicBezTo>
                <a:lnTo>
                  <a:pt x="11274" y="15941"/>
                </a:lnTo>
                <a:cubicBezTo>
                  <a:pt x="11523" y="15310"/>
                  <a:pt x="11317" y="14539"/>
                  <a:pt x="10820" y="14223"/>
                </a:cubicBezTo>
                <a:cubicBezTo>
                  <a:pt x="10572" y="14065"/>
                  <a:pt x="10298" y="14056"/>
                  <a:pt x="10054" y="14159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41" name="Shape 66"/>
          <p:cNvSpPr/>
          <p:nvPr/>
        </p:nvSpPr>
        <p:spPr>
          <a:xfrm>
            <a:off x="7487541" y="5619318"/>
            <a:ext cx="1354338" cy="2418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lang="ko-KR" altLang="en-US" sz="1800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운</a:t>
            </a:r>
            <a:r>
              <a:rPr lang="ko-KR" altLang="en-US" sz="1800" dirty="0">
                <a:latin typeface="Rix고딕 B" panose="02020603020101020101" pitchFamily="18" charset="-127"/>
                <a:ea typeface="Rix고딕 B" panose="02020603020101020101" pitchFamily="18" charset="-127"/>
              </a:rPr>
              <a:t>영</a:t>
            </a:r>
            <a:endParaRPr sz="18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3205260" y="5624812"/>
            <a:ext cx="1354338" cy="2418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lang="ko-KR" altLang="en-US" sz="1800" dirty="0" smtClean="0">
                <a:latin typeface="Rix고딕 B" panose="02020603020101020101" pitchFamily="18" charset="-127"/>
                <a:ea typeface="Rix고딕 B" panose="02020603020101020101" pitchFamily="18" charset="-127"/>
              </a:rPr>
              <a:t>개발</a:t>
            </a:r>
            <a:endParaRPr sz="1800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43" name="Shape 23"/>
          <p:cNvSpPr/>
          <p:nvPr/>
        </p:nvSpPr>
        <p:spPr>
          <a:xfrm>
            <a:off x="3755167" y="5028073"/>
            <a:ext cx="297732" cy="266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41" h="21600" extrusionOk="0">
                <a:moveTo>
                  <a:pt x="5589" y="0"/>
                </a:moveTo>
                <a:lnTo>
                  <a:pt x="0" y="5735"/>
                </a:lnTo>
                <a:lnTo>
                  <a:pt x="0" y="21600"/>
                </a:lnTo>
                <a:lnTo>
                  <a:pt x="16009" y="21600"/>
                </a:lnTo>
                <a:lnTo>
                  <a:pt x="16009" y="10900"/>
                </a:lnTo>
                <a:lnTo>
                  <a:pt x="14676" y="12271"/>
                </a:lnTo>
                <a:lnTo>
                  <a:pt x="14676" y="20230"/>
                </a:lnTo>
                <a:lnTo>
                  <a:pt x="1333" y="20230"/>
                </a:lnTo>
                <a:lnTo>
                  <a:pt x="1333" y="6388"/>
                </a:lnTo>
                <a:lnTo>
                  <a:pt x="6256" y="6388"/>
                </a:lnTo>
                <a:lnTo>
                  <a:pt x="6256" y="1370"/>
                </a:lnTo>
                <a:lnTo>
                  <a:pt x="14676" y="1370"/>
                </a:lnTo>
                <a:lnTo>
                  <a:pt x="14676" y="4111"/>
                </a:lnTo>
                <a:cubicBezTo>
                  <a:pt x="14676" y="4111"/>
                  <a:pt x="16009" y="2741"/>
                  <a:pt x="16009" y="2741"/>
                </a:cubicBezTo>
                <a:lnTo>
                  <a:pt x="16009" y="0"/>
                </a:lnTo>
                <a:lnTo>
                  <a:pt x="5589" y="0"/>
                </a:lnTo>
                <a:close/>
                <a:moveTo>
                  <a:pt x="19752" y="1708"/>
                </a:moveTo>
                <a:cubicBezTo>
                  <a:pt x="18886" y="1553"/>
                  <a:pt x="18019" y="2129"/>
                  <a:pt x="18019" y="2129"/>
                </a:cubicBezTo>
                <a:lnTo>
                  <a:pt x="15958" y="4259"/>
                </a:lnTo>
                <a:lnTo>
                  <a:pt x="6164" y="14316"/>
                </a:lnTo>
                <a:lnTo>
                  <a:pt x="6164" y="14326"/>
                </a:lnTo>
                <a:cubicBezTo>
                  <a:pt x="6164" y="14326"/>
                  <a:pt x="4618" y="18559"/>
                  <a:pt x="4595" y="18532"/>
                </a:cubicBezTo>
                <a:cubicBezTo>
                  <a:pt x="4593" y="18530"/>
                  <a:pt x="4615" y="18564"/>
                  <a:pt x="4615" y="18564"/>
                </a:cubicBezTo>
                <a:lnTo>
                  <a:pt x="5835" y="18047"/>
                </a:lnTo>
                <a:cubicBezTo>
                  <a:pt x="7057" y="17588"/>
                  <a:pt x="8738" y="16972"/>
                  <a:pt x="8738" y="16972"/>
                </a:cubicBezTo>
                <a:lnTo>
                  <a:pt x="18532" y="6905"/>
                </a:lnTo>
                <a:lnTo>
                  <a:pt x="20593" y="4786"/>
                </a:lnTo>
                <a:cubicBezTo>
                  <a:pt x="20593" y="4786"/>
                  <a:pt x="21600" y="3196"/>
                  <a:pt x="20593" y="2161"/>
                </a:cubicBezTo>
                <a:cubicBezTo>
                  <a:pt x="20338" y="1898"/>
                  <a:pt x="20041" y="1759"/>
                  <a:pt x="19752" y="1708"/>
                </a:cubicBezTo>
                <a:close/>
                <a:moveTo>
                  <a:pt x="4943" y="2604"/>
                </a:moveTo>
                <a:lnTo>
                  <a:pt x="4943" y="5039"/>
                </a:lnTo>
                <a:cubicBezTo>
                  <a:pt x="4943" y="5039"/>
                  <a:pt x="2564" y="5039"/>
                  <a:pt x="2564" y="5039"/>
                </a:cubicBezTo>
                <a:lnTo>
                  <a:pt x="4943" y="2604"/>
                </a:lnTo>
                <a:close/>
                <a:moveTo>
                  <a:pt x="18019" y="3194"/>
                </a:moveTo>
                <a:cubicBezTo>
                  <a:pt x="18019" y="3194"/>
                  <a:pt x="19568" y="4786"/>
                  <a:pt x="19568" y="4786"/>
                </a:cubicBezTo>
                <a:lnTo>
                  <a:pt x="18019" y="6367"/>
                </a:lnTo>
                <a:lnTo>
                  <a:pt x="16471" y="4786"/>
                </a:lnTo>
                <a:lnTo>
                  <a:pt x="18019" y="3194"/>
                </a:lnTo>
                <a:close/>
                <a:moveTo>
                  <a:pt x="8256" y="14273"/>
                </a:moveTo>
                <a:cubicBezTo>
                  <a:pt x="8521" y="14273"/>
                  <a:pt x="8728" y="14305"/>
                  <a:pt x="8728" y="14305"/>
                </a:cubicBezTo>
                <a:cubicBezTo>
                  <a:pt x="8728" y="14305"/>
                  <a:pt x="8799" y="14556"/>
                  <a:pt x="8799" y="14864"/>
                </a:cubicBezTo>
                <a:cubicBezTo>
                  <a:pt x="8800" y="15417"/>
                  <a:pt x="8738" y="15907"/>
                  <a:pt x="8738" y="15907"/>
                </a:cubicBezTo>
                <a:cubicBezTo>
                  <a:pt x="8738" y="15907"/>
                  <a:pt x="6656" y="17016"/>
                  <a:pt x="6656" y="16983"/>
                </a:cubicBezTo>
                <a:cubicBezTo>
                  <a:pt x="6656" y="16469"/>
                  <a:pt x="6143" y="16445"/>
                  <a:pt x="6143" y="16445"/>
                </a:cubicBezTo>
                <a:lnTo>
                  <a:pt x="7189" y="14326"/>
                </a:lnTo>
                <a:cubicBezTo>
                  <a:pt x="7191" y="14326"/>
                  <a:pt x="7732" y="14274"/>
                  <a:pt x="8256" y="14273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endParaRPr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 flipH="1">
            <a:off x="422498" y="1628903"/>
            <a:ext cx="4710854" cy="2241968"/>
            <a:chOff x="121378" y="2240279"/>
            <a:chExt cx="4807398" cy="2241968"/>
          </a:xfrm>
        </p:grpSpPr>
        <p:grpSp>
          <p:nvGrpSpPr>
            <p:cNvPr id="45" name="그룹 28"/>
            <p:cNvGrpSpPr/>
            <p:nvPr/>
          </p:nvGrpSpPr>
          <p:grpSpPr>
            <a:xfrm>
              <a:off x="121378" y="2286002"/>
              <a:ext cx="4698974" cy="2133059"/>
              <a:chOff x="5091091" y="2123155"/>
              <a:chExt cx="2246258" cy="2133059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091091" y="2932775"/>
                <a:ext cx="216034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>
                  <a:bevelT w="1270"/>
                </a:sp3d>
              </a:bodyPr>
              <a:lstStyle/>
              <a:p>
                <a:pPr marL="0" lvl="1" fontAlgn="base" latinLnBrk="0">
                  <a:spcBef>
                    <a:spcPct val="0"/>
                  </a:spcBef>
                  <a:spcAft>
                    <a:spcPts val="300"/>
                  </a:spcAft>
                </a:pPr>
                <a:r>
                  <a:rPr kumimoji="1" lang="en-US" altLang="ko-KR" sz="1400" dirty="0" smtClean="0">
                    <a:solidFill>
                      <a:srgbClr val="C00000"/>
                    </a:solidFill>
                    <a:latin typeface="Noto Sans" charset="0"/>
                    <a:ea typeface="Noto Sans" charset="0"/>
                    <a:cs typeface="Noto Sans" charset="0"/>
                  </a:rPr>
                  <a:t>Appl.</a:t>
                </a:r>
                <a:r>
                  <a:rPr kumimoji="1" lang="ko-KR" altLang="en-US" sz="1400" dirty="0" smtClean="0">
                    <a:solidFill>
                      <a:srgbClr val="C00000"/>
                    </a:solidFill>
                    <a:latin typeface="Noto Sans" charset="0"/>
                    <a:ea typeface="Noto Sans" charset="0"/>
                    <a:cs typeface="Noto Sans" charset="0"/>
                  </a:rPr>
                  <a:t>이 원하는 자원이 즉시 제공</a:t>
                </a:r>
                <a:r>
                  <a:rPr kumimoji="1" lang="en-US" altLang="ko-KR" sz="1400" dirty="0" smtClean="0">
                    <a:solidFill>
                      <a:srgbClr val="C00000"/>
                    </a:solidFill>
                    <a:latin typeface="Noto Sans" charset="0"/>
                    <a:ea typeface="Noto Sans" charset="0"/>
                    <a:cs typeface="Noto Sans" charset="0"/>
                  </a:rPr>
                  <a:t> </a:t>
                </a:r>
                <a:r>
                  <a:rPr kumimoji="1" lang="ko-KR" altLang="en-US" sz="1400" dirty="0" smtClean="0">
                    <a:solidFill>
                      <a:srgbClr val="C00000"/>
                    </a:solidFill>
                    <a:latin typeface="Noto Sans" charset="0"/>
                    <a:ea typeface="Noto Sans" charset="0"/>
                    <a:cs typeface="Noto Sans" charset="0"/>
                  </a:rPr>
                  <a:t>가능</a:t>
                </a:r>
                <a:endParaRPr kumimoji="1" lang="en-US" altLang="ko-KR" sz="1400" dirty="0" smtClean="0">
                  <a:solidFill>
                    <a:srgbClr val="C00000"/>
                  </a:solidFill>
                  <a:latin typeface="Noto Sans" charset="0"/>
                  <a:ea typeface="Noto Sans" charset="0"/>
                  <a:cs typeface="Noto Sans" charset="0"/>
                </a:endParaRPr>
              </a:p>
              <a:p>
                <a:pPr marL="0" lvl="1" fontAlgn="base" latinLnBrk="0">
                  <a:spcBef>
                    <a:spcPct val="0"/>
                  </a:spcBef>
                  <a:spcAft>
                    <a:spcPts val="300"/>
                  </a:spcAft>
                </a:pPr>
                <a:endParaRPr kumimoji="1" lang="en-US" altLang="ko-KR" sz="1400" dirty="0" smtClean="0">
                  <a:solidFill>
                    <a:srgbClr val="C00000"/>
                  </a:solidFill>
                  <a:latin typeface="Noto Sans" charset="0"/>
                  <a:ea typeface="Noto Sans" charset="0"/>
                  <a:cs typeface="Noto Sans" charset="0"/>
                </a:endParaRPr>
              </a:p>
              <a:p>
                <a:pPr marL="0" lvl="1" fontAlgn="base" latinLnBrk="0">
                  <a:spcBef>
                    <a:spcPct val="0"/>
                  </a:spcBef>
                  <a:spcAft>
                    <a:spcPts val="300"/>
                  </a:spcAft>
                </a:pPr>
                <a:r>
                  <a:rPr kumimoji="1" lang="ko-KR" altLang="en-US" sz="1400" dirty="0" smtClean="0">
                    <a:solidFill>
                      <a:srgbClr val="C00000"/>
                    </a:solidFill>
                    <a:latin typeface="Noto Sans" charset="0"/>
                    <a:ea typeface="Noto Sans" charset="0"/>
                    <a:cs typeface="Noto Sans" charset="0"/>
                  </a:rPr>
                  <a:t>자원 추가 시 서비스 영향도가 감소</a:t>
                </a:r>
                <a:endParaRPr kumimoji="1" lang="en-US" altLang="ko-KR" sz="1400" dirty="0" smtClean="0">
                  <a:solidFill>
                    <a:srgbClr val="C00000"/>
                  </a:solidFill>
                  <a:latin typeface="Noto Sans" charset="0"/>
                  <a:ea typeface="Noto Sans" charset="0"/>
                  <a:cs typeface="Noto Sans" charset="0"/>
                </a:endParaRPr>
              </a:p>
              <a:p>
                <a:pPr marL="0" lvl="1" fontAlgn="base" latinLnBrk="0">
                  <a:spcBef>
                    <a:spcPct val="0"/>
                  </a:spcBef>
                  <a:spcAft>
                    <a:spcPts val="300"/>
                  </a:spcAft>
                </a:pPr>
                <a:endParaRPr kumimoji="1" lang="en-US" altLang="ko-KR" sz="1400" dirty="0" smtClean="0">
                  <a:solidFill>
                    <a:srgbClr val="C00000"/>
                  </a:solidFill>
                  <a:latin typeface="Noto Sans" charset="0"/>
                  <a:ea typeface="Noto Sans" charset="0"/>
                  <a:cs typeface="Noto Sans" charset="0"/>
                </a:endParaRPr>
              </a:p>
              <a:p>
                <a:pPr marL="0" lvl="1" fontAlgn="base" latinLnBrk="0">
                  <a:spcBef>
                    <a:spcPct val="0"/>
                  </a:spcBef>
                  <a:spcAft>
                    <a:spcPts val="300"/>
                  </a:spcAft>
                </a:pPr>
                <a:r>
                  <a:rPr kumimoji="1" lang="ko-KR" altLang="en-US" sz="1400" dirty="0" smtClean="0">
                    <a:solidFill>
                      <a:srgbClr val="C00000"/>
                    </a:solidFill>
                    <a:latin typeface="Noto Sans" charset="0"/>
                    <a:ea typeface="Noto Sans" charset="0"/>
                    <a:cs typeface="Noto Sans" charset="0"/>
                  </a:rPr>
                  <a:t>필요한 서비스만 이중화</a:t>
                </a:r>
                <a:r>
                  <a:rPr kumimoji="1" lang="en-US" altLang="ko-KR" sz="1400" dirty="0" smtClean="0">
                    <a:solidFill>
                      <a:srgbClr val="C00000"/>
                    </a:solidFill>
                    <a:latin typeface="Noto Sans" charset="0"/>
                    <a:ea typeface="Noto Sans" charset="0"/>
                    <a:cs typeface="Noto Sans" charset="0"/>
                  </a:rPr>
                  <a:t>/</a:t>
                </a:r>
                <a:r>
                  <a:rPr kumimoji="1" lang="ko-KR" altLang="en-US" sz="1400" dirty="0" smtClean="0">
                    <a:solidFill>
                      <a:srgbClr val="C00000"/>
                    </a:solidFill>
                    <a:latin typeface="Noto Sans" charset="0"/>
                    <a:ea typeface="Noto Sans" charset="0"/>
                    <a:cs typeface="Noto Sans" charset="0"/>
                  </a:rPr>
                  <a:t>삼중화</a:t>
                </a:r>
                <a:endParaRPr kumimoji="1" lang="ko-KR" altLang="en-US" sz="1400" dirty="0">
                  <a:solidFill>
                    <a:srgbClr val="C00000"/>
                  </a:solidFill>
                  <a:latin typeface="Noto Sans" charset="0"/>
                  <a:ea typeface="Noto Sans" charset="0"/>
                  <a:cs typeface="Noto Sans" charset="0"/>
                </a:endParaRPr>
              </a:p>
            </p:txBody>
          </p:sp>
          <p:sp>
            <p:nvSpPr>
              <p:cNvPr id="50" name="양쪽 모서리가 둥근 사각형 49"/>
              <p:cNvSpPr/>
              <p:nvPr/>
            </p:nvSpPr>
            <p:spPr>
              <a:xfrm rot="16200000">
                <a:off x="6039035" y="1400907"/>
                <a:ext cx="576065" cy="202056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DEADA"/>
              </a:solidFill>
              <a:effectLst/>
            </p:spPr>
            <p:txBody>
              <a:bodyPr vert="vert270" wrap="square" lIns="0" tIns="0" rIns="0" bIns="0" anchor="ctr">
                <a:noAutofit/>
                <a:scene3d>
                  <a:camera prst="orthographicFront"/>
                  <a:lightRig rig="threePt" dir="t"/>
                </a:scene3d>
                <a:sp3d>
                  <a:bevelT w="1270"/>
                </a:sp3d>
              </a:bodyPr>
              <a:lstStyle/>
              <a:p>
                <a:pPr marL="177800" lvl="1" latinLnBrk="0">
                  <a:buClr>
                    <a:sysClr val="windowText" lastClr="000000"/>
                  </a:buClr>
                  <a:buSzPct val="140000"/>
                  <a:tabLst>
                    <a:tab pos="5648325" algn="l"/>
                  </a:tabLst>
                </a:pPr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 charset="0"/>
                    <a:ea typeface="Noto Sans" charset="0"/>
                    <a:cs typeface="Noto Sans" charset="0"/>
                  </a:rPr>
                  <a:t>용이한 스케일링과 효율적</a:t>
                </a: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 charset="0"/>
                    <a:ea typeface="Noto Sans" charset="0"/>
                    <a:cs typeface="Noto Sans" charset="0"/>
                  </a:rPr>
                  <a:t>인</a:t>
                </a:r>
                <a:r>
                  <a:rPr lang="ko-KR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" charset="0"/>
                    <a:ea typeface="Noto Sans" charset="0"/>
                    <a:cs typeface="Noto Sans" charset="0"/>
                  </a:rPr>
                  <a:t> 이중화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charset="0"/>
                  <a:ea typeface="Noto Sans" charset="0"/>
                  <a:cs typeface="Noto Sans" charset="0"/>
                </a:endParaRPr>
              </a:p>
            </p:txBody>
          </p:sp>
        </p:grpSp>
        <p:grpSp>
          <p:nvGrpSpPr>
            <p:cNvPr id="46" name="그룹 26"/>
            <p:cNvGrpSpPr/>
            <p:nvPr/>
          </p:nvGrpSpPr>
          <p:grpSpPr>
            <a:xfrm>
              <a:off x="4809268" y="2240279"/>
              <a:ext cx="119508" cy="2241968"/>
              <a:chOff x="4129903" y="2342817"/>
              <a:chExt cx="207103" cy="5993465"/>
            </a:xfrm>
          </p:grpSpPr>
          <p:pic>
            <p:nvPicPr>
              <p:cNvPr id="47" name="Picture 2" descr="C:\Users\07827\Desktop\vasva.png"/>
              <p:cNvPicPr preferRelativeResize="0">
                <a:picLocks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38" t="36259" r="6713" b="15189"/>
              <a:stretch/>
            </p:blipFill>
            <p:spPr bwMode="auto">
              <a:xfrm>
                <a:off x="4129903" y="4509119"/>
                <a:ext cx="207103" cy="38271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2" descr="C:\Users\07827\Desktop\vasva.png"/>
              <p:cNvPicPr preferRelativeResize="0">
                <a:picLocks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39" t="36259" r="32418" b="10266"/>
              <a:stretch/>
            </p:blipFill>
            <p:spPr bwMode="auto">
              <a:xfrm flipV="1">
                <a:off x="4129903" y="2342817"/>
                <a:ext cx="139921" cy="216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1" name="구름 50"/>
          <p:cNvSpPr/>
          <p:nvPr/>
        </p:nvSpPr>
        <p:spPr>
          <a:xfrm>
            <a:off x="5152979" y="2943749"/>
            <a:ext cx="4084243" cy="1118161"/>
          </a:xfrm>
          <a:prstGeom prst="cloud">
            <a:avLst/>
          </a:prstGeom>
          <a:solidFill>
            <a:srgbClr val="EAEAEA">
              <a:alpha val="80000"/>
            </a:srgbClr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52" name="정육면체 51"/>
          <p:cNvSpPr/>
          <p:nvPr/>
        </p:nvSpPr>
        <p:spPr>
          <a:xfrm>
            <a:off x="5698968" y="1985262"/>
            <a:ext cx="1653972" cy="1637478"/>
          </a:xfrm>
          <a:prstGeom prst="cube">
            <a:avLst/>
          </a:prstGeom>
          <a:solidFill>
            <a:srgbClr val="E46C0A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600"/>
              </a:spcBef>
            </a:pPr>
            <a:r>
              <a:rPr lang="en-US" altLang="ko-KR" sz="1200" dirty="0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Application</a:t>
            </a:r>
            <a:endParaRPr lang="ko-KR" altLang="en-US" sz="1200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53" name="정육면체 52"/>
          <p:cNvSpPr/>
          <p:nvPr/>
        </p:nvSpPr>
        <p:spPr>
          <a:xfrm rot="900000">
            <a:off x="7352940" y="1931148"/>
            <a:ext cx="1653972" cy="1637478"/>
          </a:xfrm>
          <a:prstGeom prst="cube">
            <a:avLst/>
          </a:prstGeom>
          <a:solidFill>
            <a:srgbClr val="E46C0A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600"/>
              </a:spcBef>
            </a:pPr>
            <a:r>
              <a:rPr lang="en-US" altLang="ko-KR" sz="1200" dirty="0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Application</a:t>
            </a:r>
            <a:endParaRPr lang="ko-KR" altLang="en-US" sz="1200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54" name="Picture 6" descr="D:\Documents and Settings\jp\바탕 화면\아이콘 준호대리님작업\png\3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79976" y="3288447"/>
            <a:ext cx="682948" cy="932641"/>
          </a:xfrm>
          <a:prstGeom prst="rect">
            <a:avLst/>
          </a:prstGeom>
          <a:noFill/>
        </p:spPr>
      </p:pic>
      <p:sp>
        <p:nvSpPr>
          <p:cNvPr id="55" name="TextBox 54"/>
          <p:cNvSpPr txBox="1"/>
          <p:nvPr/>
        </p:nvSpPr>
        <p:spPr>
          <a:xfrm>
            <a:off x="7597822" y="1636218"/>
            <a:ext cx="1523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>
                    <a:lumMod val="50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$$$$$</a:t>
            </a:r>
            <a:endParaRPr lang="ko-KR" altLang="en-US" sz="3600" b="1" dirty="0" err="1" smtClean="0">
              <a:solidFill>
                <a:schemeClr val="bg1">
                  <a:lumMod val="50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109470" y="4675491"/>
            <a:ext cx="2088231" cy="1476165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59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358660" y="476410"/>
            <a:ext cx="9211018" cy="389698"/>
          </a:xfrm>
        </p:spPr>
        <p:txBody>
          <a:bodyPr vert="horz" lIns="0" tIns="45720" rIns="0" bIns="45720" rtlCol="0" anchor="ctr" anchorCtr="0">
            <a:noAutofit/>
          </a:bodyPr>
          <a:lstStyle/>
          <a:p>
            <a:pPr marL="0" lvl="1" indent="0" fontAlgn="base" latinLnBrk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ko-KR" sz="1600" b="1" dirty="0">
                <a:latin typeface="Noto Sans" charset="0"/>
                <a:ea typeface="Noto Sans" charset="0"/>
                <a:cs typeface="Noto Sans" charset="0"/>
              </a:rPr>
              <a:t>1.1.3 Auto Scaling</a:t>
            </a:r>
          </a:p>
        </p:txBody>
      </p:sp>
    </p:spTree>
    <p:extLst>
      <p:ext uri="{BB962C8B-B14F-4D97-AF65-F5344CB8AC3E}">
        <p14:creationId xmlns:p14="http://schemas.microsoft.com/office/powerpoint/2010/main" val="268479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57237</TotalTime>
  <Words>3337</Words>
  <Application>Microsoft Macintosh PowerPoint</Application>
  <PresentationFormat>A4 용지(210x297mm)</PresentationFormat>
  <Paragraphs>744</Paragraphs>
  <Slides>39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39</vt:i4>
      </vt:variant>
    </vt:vector>
  </HeadingPairs>
  <TitlesOfParts>
    <vt:vector size="57" baseType="lpstr">
      <vt:lpstr>-윤고딕340</vt:lpstr>
      <vt:lpstr>맑은 고딕</vt:lpstr>
      <vt:lpstr>바탕</vt:lpstr>
      <vt:lpstr>Andale Mono</vt:lpstr>
      <vt:lpstr>Arial</vt:lpstr>
      <vt:lpstr>Helvetica Neue Light</vt:lpstr>
      <vt:lpstr>KoPub돋움체 Medium</vt:lpstr>
      <vt:lpstr>Noto Sans</vt:lpstr>
      <vt:lpstr>Noto Sans CJK JP Bold</vt:lpstr>
      <vt:lpstr>Noto Sans CJK KR Black</vt:lpstr>
      <vt:lpstr>Noto Sans CJK KR Bold</vt:lpstr>
      <vt:lpstr>Noto Sans CJK KR Medium</vt:lpstr>
      <vt:lpstr>Noto Sans CJK TC Black</vt:lpstr>
      <vt:lpstr>Rix고딕 B</vt:lpstr>
      <vt:lpstr>Times New Roman</vt:lpstr>
      <vt:lpstr>Wingdings</vt:lpstr>
      <vt:lpstr>디자인 사용 지정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SKCC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SKCC_USER</dc:creator>
  <cp:lastModifiedBy>Microsoft Office 사용자</cp:lastModifiedBy>
  <cp:revision>3000</cp:revision>
  <cp:lastPrinted>2018-12-10T02:34:49Z</cp:lastPrinted>
  <dcterms:created xsi:type="dcterms:W3CDTF">2014-06-18T01:41:41Z</dcterms:created>
  <dcterms:modified xsi:type="dcterms:W3CDTF">2019-01-23T00:49:49Z</dcterms:modified>
</cp:coreProperties>
</file>