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4" r:id="rId2"/>
    <p:sldId id="285" r:id="rId3"/>
    <p:sldId id="283" r:id="rId4"/>
    <p:sldId id="286" r:id="rId5"/>
    <p:sldId id="259" r:id="rId6"/>
    <p:sldId id="257" r:id="rId7"/>
    <p:sldId id="287" r:id="rId8"/>
    <p:sldId id="258" r:id="rId9"/>
    <p:sldId id="256" r:id="rId10"/>
    <p:sldId id="282" r:id="rId11"/>
    <p:sldId id="278" r:id="rId12"/>
    <p:sldId id="279" r:id="rId13"/>
    <p:sldId id="281" r:id="rId14"/>
    <p:sldId id="28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富田 琢巳" userId="305d46abd664f263" providerId="LiveId" clId="{577507A5-8B10-EF43-BF91-D50DA24EA551}"/>
    <pc:docChg chg="custSel modSld sldOrd">
      <pc:chgData name="富田 琢巳" userId="305d46abd664f263" providerId="LiveId" clId="{577507A5-8B10-EF43-BF91-D50DA24EA551}" dt="2020-08-10T21:33:05.563" v="21"/>
      <pc:docMkLst>
        <pc:docMk/>
      </pc:docMkLst>
      <pc:sldChg chg="addSp modSp mod ord modClrScheme chgLayout">
        <pc:chgData name="富田 琢巳" userId="305d46abd664f263" providerId="LiveId" clId="{577507A5-8B10-EF43-BF91-D50DA24EA551}" dt="2020-08-10T21:32:52.377" v="17" actId="20577"/>
        <pc:sldMkLst>
          <pc:docMk/>
          <pc:sldMk cId="1157034897" sldId="256"/>
        </pc:sldMkLst>
        <pc:spChg chg="add mod">
          <ac:chgData name="富田 琢巳" userId="305d46abd664f263" providerId="LiveId" clId="{577507A5-8B10-EF43-BF91-D50DA24EA551}" dt="2020-08-10T21:32:52.377" v="17" actId="20577"/>
          <ac:spMkLst>
            <pc:docMk/>
            <pc:sldMk cId="1157034897" sldId="256"/>
            <ac:spMk id="2" creationId="{3C5F573C-7DD4-C14B-96AD-9868338743EC}"/>
          </ac:spMkLst>
        </pc:spChg>
        <pc:spChg chg="add mod">
          <ac:chgData name="富田 琢巳" userId="305d46abd664f263" providerId="LiveId" clId="{577507A5-8B10-EF43-BF91-D50DA24EA551}" dt="2020-08-10T21:32:45.221" v="2" actId="700"/>
          <ac:spMkLst>
            <pc:docMk/>
            <pc:sldMk cId="1157034897" sldId="256"/>
            <ac:spMk id="3" creationId="{8B31E38D-1C83-B94B-931D-88FA4A181809}"/>
          </ac:spMkLst>
        </pc:spChg>
      </pc:sldChg>
      <pc:sldChg chg="ord">
        <pc:chgData name="富田 琢巳" userId="305d46abd664f263" providerId="LiveId" clId="{577507A5-8B10-EF43-BF91-D50DA24EA551}" dt="2020-08-10T21:32:14.256" v="0"/>
        <pc:sldMkLst>
          <pc:docMk/>
          <pc:sldMk cId="2304004349" sldId="278"/>
        </pc:sldMkLst>
      </pc:sldChg>
      <pc:sldChg chg="ord">
        <pc:chgData name="富田 琢巳" userId="305d46abd664f263" providerId="LiveId" clId="{577507A5-8B10-EF43-BF91-D50DA24EA551}" dt="2020-08-10T21:32:56.278" v="18"/>
        <pc:sldMkLst>
          <pc:docMk/>
          <pc:sldMk cId="3559147782" sldId="279"/>
        </pc:sldMkLst>
      </pc:sldChg>
      <pc:sldChg chg="ord">
        <pc:chgData name="富田 琢巳" userId="305d46abd664f263" providerId="LiveId" clId="{577507A5-8B10-EF43-BF91-D50DA24EA551}" dt="2020-08-10T21:33:05.563" v="21"/>
        <pc:sldMkLst>
          <pc:docMk/>
          <pc:sldMk cId="2296725870" sldId="280"/>
        </pc:sldMkLst>
      </pc:sldChg>
      <pc:sldChg chg="ord">
        <pc:chgData name="富田 琢巳" userId="305d46abd664f263" providerId="LiveId" clId="{577507A5-8B10-EF43-BF91-D50DA24EA551}" dt="2020-08-10T21:33:03.104" v="20"/>
        <pc:sldMkLst>
          <pc:docMk/>
          <pc:sldMk cId="2526632161" sldId="281"/>
        </pc:sldMkLst>
      </pc:sldChg>
      <pc:sldChg chg="ord">
        <pc:chgData name="富田 琢巳" userId="305d46abd664f263" providerId="LiveId" clId="{577507A5-8B10-EF43-BF91-D50DA24EA551}" dt="2020-08-10T21:32:59.897" v="19"/>
        <pc:sldMkLst>
          <pc:docMk/>
          <pc:sldMk cId="1281142180" sldId="282"/>
        </pc:sldMkLst>
      </pc:sldChg>
    </pc:docChg>
  </pc:docChgLst>
  <pc:docChgLst>
    <pc:chgData name="Takumi Tomita" userId="305d46abd664f263" providerId="LiveId" clId="{1FAFFFBB-EF9D-BB47-A411-3366D2C46384}"/>
    <pc:docChg chg="modSld">
      <pc:chgData name="Takumi Tomita" userId="305d46abd664f263" providerId="LiveId" clId="{1FAFFFBB-EF9D-BB47-A411-3366D2C46384}" dt="2021-07-23T02:14:02.763" v="3" actId="14100"/>
      <pc:docMkLst>
        <pc:docMk/>
      </pc:docMkLst>
      <pc:sldChg chg="modSp mod">
        <pc:chgData name="Takumi Tomita" userId="305d46abd664f263" providerId="LiveId" clId="{1FAFFFBB-EF9D-BB47-A411-3366D2C46384}" dt="2021-07-23T02:09:15.227" v="0" actId="14100"/>
        <pc:sldMkLst>
          <pc:docMk/>
          <pc:sldMk cId="944491215" sldId="284"/>
        </pc:sldMkLst>
        <pc:cxnChg chg="mod">
          <ac:chgData name="Takumi Tomita" userId="305d46abd664f263" providerId="LiveId" clId="{1FAFFFBB-EF9D-BB47-A411-3366D2C46384}" dt="2021-07-23T02:09:15.227" v="0" actId="14100"/>
          <ac:cxnSpMkLst>
            <pc:docMk/>
            <pc:sldMk cId="944491215" sldId="284"/>
            <ac:cxnSpMk id="37" creationId="{0E063814-9F63-FA41-8B61-5088AE334D3D}"/>
          </ac:cxnSpMkLst>
        </pc:cxnChg>
      </pc:sldChg>
      <pc:sldChg chg="modSp mod">
        <pc:chgData name="Takumi Tomita" userId="305d46abd664f263" providerId="LiveId" clId="{1FAFFFBB-EF9D-BB47-A411-3366D2C46384}" dt="2021-07-23T02:14:02.763" v="3" actId="14100"/>
        <pc:sldMkLst>
          <pc:docMk/>
          <pc:sldMk cId="3078290074" sldId="285"/>
        </pc:sldMkLst>
        <pc:spChg chg="mod">
          <ac:chgData name="Takumi Tomita" userId="305d46abd664f263" providerId="LiveId" clId="{1FAFFFBB-EF9D-BB47-A411-3366D2C46384}" dt="2021-07-23T02:14:02.763" v="3" actId="14100"/>
          <ac:spMkLst>
            <pc:docMk/>
            <pc:sldMk cId="3078290074" sldId="285"/>
            <ac:spMk id="33" creationId="{C2B3C261-6EEE-D84E-B6E3-1BD913511485}"/>
          </ac:spMkLst>
        </pc:spChg>
      </pc:sldChg>
    </pc:docChg>
  </pc:docChgLst>
  <pc:docChgLst>
    <pc:chgData name="富田 琢巳" userId="305d46abd664f263" providerId="LiveId" clId="{6E00D1AA-1C3A-7846-8416-2741E1D0965A}"/>
    <pc:docChg chg="custSel delSld modSld sldOrd">
      <pc:chgData name="富田 琢巳" userId="305d46abd664f263" providerId="LiveId" clId="{6E00D1AA-1C3A-7846-8416-2741E1D0965A}" dt="2021-07-16T23:27:21.029" v="42" actId="478"/>
      <pc:docMkLst>
        <pc:docMk/>
      </pc:docMkLst>
      <pc:sldChg chg="delSp modSp mod">
        <pc:chgData name="富田 琢巳" userId="305d46abd664f263" providerId="LiveId" clId="{6E00D1AA-1C3A-7846-8416-2741E1D0965A}" dt="2021-07-16T23:26:31.698" v="31" actId="478"/>
        <pc:sldMkLst>
          <pc:docMk/>
          <pc:sldMk cId="1157034897" sldId="256"/>
        </pc:sldMkLst>
        <pc:spChg chg="mod">
          <ac:chgData name="富田 琢巳" userId="305d46abd664f263" providerId="LiveId" clId="{6E00D1AA-1C3A-7846-8416-2741E1D0965A}" dt="2021-07-16T23:26:29.433" v="30" actId="20577"/>
          <ac:spMkLst>
            <pc:docMk/>
            <pc:sldMk cId="1157034897" sldId="256"/>
            <ac:spMk id="2" creationId="{3C5F573C-7DD4-C14B-96AD-9868338743EC}"/>
          </ac:spMkLst>
        </pc:spChg>
        <pc:spChg chg="del">
          <ac:chgData name="富田 琢巳" userId="305d46abd664f263" providerId="LiveId" clId="{6E00D1AA-1C3A-7846-8416-2741E1D0965A}" dt="2021-07-16T23:26:31.698" v="31" actId="478"/>
          <ac:spMkLst>
            <pc:docMk/>
            <pc:sldMk cId="1157034897" sldId="256"/>
            <ac:spMk id="3" creationId="{8B31E38D-1C83-B94B-931D-88FA4A181809}"/>
          </ac:spMkLst>
        </pc:spChg>
      </pc:sldChg>
      <pc:sldChg chg="modSp mod">
        <pc:chgData name="富田 琢巳" userId="305d46abd664f263" providerId="LiveId" clId="{6E00D1AA-1C3A-7846-8416-2741E1D0965A}" dt="2021-07-16T23:25:25.220" v="10" actId="20577"/>
        <pc:sldMkLst>
          <pc:docMk/>
          <pc:sldMk cId="3506644109" sldId="257"/>
        </pc:sldMkLst>
        <pc:spChg chg="mod">
          <ac:chgData name="富田 琢巳" userId="305d46abd664f263" providerId="LiveId" clId="{6E00D1AA-1C3A-7846-8416-2741E1D0965A}" dt="2021-07-16T23:25:25.220" v="10" actId="20577"/>
          <ac:spMkLst>
            <pc:docMk/>
            <pc:sldMk cId="3506644109" sldId="257"/>
            <ac:spMk id="4" creationId="{8B3083B6-1449-D04E-90EA-707E7F36A7FE}"/>
          </ac:spMkLst>
        </pc:spChg>
      </pc:sldChg>
      <pc:sldChg chg="modSp mod">
        <pc:chgData name="富田 琢巳" userId="305d46abd664f263" providerId="LiveId" clId="{6E00D1AA-1C3A-7846-8416-2741E1D0965A}" dt="2021-07-16T23:26:11.427" v="17" actId="20577"/>
        <pc:sldMkLst>
          <pc:docMk/>
          <pc:sldMk cId="875651241" sldId="258"/>
        </pc:sldMkLst>
        <pc:spChg chg="mod">
          <ac:chgData name="富田 琢巳" userId="305d46abd664f263" providerId="LiveId" clId="{6E00D1AA-1C3A-7846-8416-2741E1D0965A}" dt="2021-07-16T23:26:11.427" v="17" actId="20577"/>
          <ac:spMkLst>
            <pc:docMk/>
            <pc:sldMk cId="875651241" sldId="258"/>
            <ac:spMk id="6" creationId="{346F2C56-412A-C142-9B53-E88CB2DE1B23}"/>
          </ac:spMkLst>
        </pc:spChg>
      </pc:sldChg>
      <pc:sldChg chg="modSp mod ord">
        <pc:chgData name="富田 琢巳" userId="305d46abd664f263" providerId="LiveId" clId="{6E00D1AA-1C3A-7846-8416-2741E1D0965A}" dt="2021-07-16T23:25:02.882" v="7" actId="20578"/>
        <pc:sldMkLst>
          <pc:docMk/>
          <pc:sldMk cId="2989022855" sldId="259"/>
        </pc:sldMkLst>
        <pc:spChg chg="mod">
          <ac:chgData name="富田 琢巳" userId="305d46abd664f263" providerId="LiveId" clId="{6E00D1AA-1C3A-7846-8416-2741E1D0965A}" dt="2021-07-16T23:24:57.900" v="6" actId="20577"/>
          <ac:spMkLst>
            <pc:docMk/>
            <pc:sldMk cId="2989022855" sldId="259"/>
            <ac:spMk id="2" creationId="{8B2DDFB5-D4F1-C34D-AF0F-7E1DF63961E2}"/>
          </ac:spMkLst>
        </pc:spChg>
      </pc:sldChg>
      <pc:sldChg chg="del">
        <pc:chgData name="富田 琢巳" userId="305d46abd664f263" providerId="LiveId" clId="{6E00D1AA-1C3A-7846-8416-2741E1D0965A}" dt="2021-07-16T23:26:20.308" v="19" actId="2696"/>
        <pc:sldMkLst>
          <pc:docMk/>
          <pc:sldMk cId="2878522954" sldId="275"/>
        </pc:sldMkLst>
      </pc:sldChg>
      <pc:sldChg chg="addSp delSp modSp mod">
        <pc:chgData name="富田 琢巳" userId="305d46abd664f263" providerId="LiveId" clId="{6E00D1AA-1C3A-7846-8416-2741E1D0965A}" dt="2021-07-16T23:27:21.029" v="42" actId="478"/>
        <pc:sldMkLst>
          <pc:docMk/>
          <pc:sldMk cId="3559147782" sldId="279"/>
        </pc:sldMkLst>
        <pc:spChg chg="add del mod">
          <ac:chgData name="富田 琢巳" userId="305d46abd664f263" providerId="LiveId" clId="{6E00D1AA-1C3A-7846-8416-2741E1D0965A}" dt="2021-07-16T23:27:21.029" v="42" actId="478"/>
          <ac:spMkLst>
            <pc:docMk/>
            <pc:sldMk cId="3559147782" sldId="279"/>
            <ac:spMk id="3" creationId="{E2056E65-3854-5B41-8F0C-D86801DFC580}"/>
          </ac:spMkLst>
        </pc:spChg>
        <pc:spChg chg="del">
          <ac:chgData name="富田 琢巳" userId="305d46abd664f263" providerId="LiveId" clId="{6E00D1AA-1C3A-7846-8416-2741E1D0965A}" dt="2021-07-16T23:27:16.706" v="40" actId="478"/>
          <ac:spMkLst>
            <pc:docMk/>
            <pc:sldMk cId="3559147782" sldId="279"/>
            <ac:spMk id="37" creationId="{D05A4E1B-DD32-A54F-9476-0F5DADA76F11}"/>
          </ac:spMkLst>
        </pc:spChg>
      </pc:sldChg>
      <pc:sldChg chg="modSp mod">
        <pc:chgData name="富田 琢巳" userId="305d46abd664f263" providerId="LiveId" clId="{6E00D1AA-1C3A-7846-8416-2741E1D0965A}" dt="2021-07-16T23:27:02.463" v="39" actId="14100"/>
        <pc:sldMkLst>
          <pc:docMk/>
          <pc:sldMk cId="2296725870" sldId="280"/>
        </pc:sldMkLst>
        <pc:spChg chg="mod">
          <ac:chgData name="富田 琢巳" userId="305d46abd664f263" providerId="LiveId" clId="{6E00D1AA-1C3A-7846-8416-2741E1D0965A}" dt="2021-07-16T23:27:02.463" v="39" actId="14100"/>
          <ac:spMkLst>
            <pc:docMk/>
            <pc:sldMk cId="2296725870" sldId="280"/>
            <ac:spMk id="6" creationId="{5C4B688A-889D-CF47-A846-267728818D8D}"/>
          </ac:spMkLst>
        </pc:spChg>
      </pc:sldChg>
      <pc:sldChg chg="modSp mod ord">
        <pc:chgData name="富田 琢巳" userId="305d46abd664f263" providerId="LiveId" clId="{6E00D1AA-1C3A-7846-8416-2741E1D0965A}" dt="2021-07-16T23:24:34.277" v="3" actId="20577"/>
        <pc:sldMkLst>
          <pc:docMk/>
          <pc:sldMk cId="2903062869" sldId="286"/>
        </pc:sldMkLst>
        <pc:spChg chg="mod">
          <ac:chgData name="富田 琢巳" userId="305d46abd664f263" providerId="LiveId" clId="{6E00D1AA-1C3A-7846-8416-2741E1D0965A}" dt="2021-07-16T23:24:34.277" v="3" actId="20577"/>
          <ac:spMkLst>
            <pc:docMk/>
            <pc:sldMk cId="2903062869" sldId="286"/>
            <ac:spMk id="2" creationId="{8B2DDFB5-D4F1-C34D-AF0F-7E1DF63961E2}"/>
          </ac:spMkLst>
        </pc:spChg>
      </pc:sldChg>
      <pc:sldChg chg="modSp mod ord">
        <pc:chgData name="富田 琢巳" userId="305d46abd664f263" providerId="LiveId" clId="{6E00D1AA-1C3A-7846-8416-2741E1D0965A}" dt="2021-07-16T23:25:51.954" v="16" actId="20578"/>
        <pc:sldMkLst>
          <pc:docMk/>
          <pc:sldMk cId="954059796" sldId="287"/>
        </pc:sldMkLst>
        <pc:spChg chg="mod">
          <ac:chgData name="富田 琢巳" userId="305d46abd664f263" providerId="LiveId" clId="{6E00D1AA-1C3A-7846-8416-2741E1D0965A}" dt="2021-07-16T23:25:49.336" v="15" actId="20577"/>
          <ac:spMkLst>
            <pc:docMk/>
            <pc:sldMk cId="954059796" sldId="287"/>
            <ac:spMk id="2" creationId="{8B2DDFB5-D4F1-C34D-AF0F-7E1DF63961E2}"/>
          </ac:spMkLst>
        </pc:spChg>
      </pc:sldChg>
      <pc:sldChg chg="del">
        <pc:chgData name="富田 琢巳" userId="305d46abd664f263" providerId="LiveId" clId="{6E00D1AA-1C3A-7846-8416-2741E1D0965A}" dt="2021-07-16T23:26:19.363" v="18" actId="2696"/>
        <pc:sldMkLst>
          <pc:docMk/>
          <pc:sldMk cId="3610597367" sldId="288"/>
        </pc:sldMkLst>
      </pc:sldChg>
    </pc:docChg>
  </pc:docChgLst>
  <pc:docChgLst>
    <pc:chgData name="富田 琢巳" userId="305d46abd664f263" providerId="LiveId" clId="{EDC47663-E4F9-3C4C-9B37-B96B5DCAD134}"/>
    <pc:docChg chg="undo custSel addSld delSld modSld sldOrd">
      <pc:chgData name="富田 琢巳" userId="305d46abd664f263" providerId="LiveId" clId="{EDC47663-E4F9-3C4C-9B37-B96B5DCAD134}" dt="2020-08-20T11:03:45.476" v="2448" actId="478"/>
      <pc:docMkLst>
        <pc:docMk/>
      </pc:docMkLst>
      <pc:sldChg chg="add del">
        <pc:chgData name="富田 琢巳" userId="305d46abd664f263" providerId="LiveId" clId="{EDC47663-E4F9-3C4C-9B37-B96B5DCAD134}" dt="2020-08-11T08:32:13.426" v="748" actId="2696"/>
        <pc:sldMkLst>
          <pc:docMk/>
          <pc:sldMk cId="1157034897" sldId="256"/>
        </pc:sldMkLst>
      </pc:sldChg>
      <pc:sldChg chg="del">
        <pc:chgData name="富田 琢巳" userId="305d46abd664f263" providerId="LiveId" clId="{EDC47663-E4F9-3C4C-9B37-B96B5DCAD134}" dt="2020-08-11T08:28:47.244" v="627" actId="2696"/>
        <pc:sldMkLst>
          <pc:docMk/>
          <pc:sldMk cId="2633394873" sldId="257"/>
        </pc:sldMkLst>
      </pc:sldChg>
      <pc:sldChg chg="addSp delSp modSp add mod">
        <pc:chgData name="富田 琢巳" userId="305d46abd664f263" providerId="LiveId" clId="{EDC47663-E4F9-3C4C-9B37-B96B5DCAD134}" dt="2020-08-11T08:59:53.456" v="1158" actId="20577"/>
        <pc:sldMkLst>
          <pc:docMk/>
          <pc:sldMk cId="3506644109" sldId="257"/>
        </pc:sldMkLst>
        <pc:spChg chg="add mod">
          <ac:chgData name="富田 琢巳" userId="305d46abd664f263" providerId="LiveId" clId="{EDC47663-E4F9-3C4C-9B37-B96B5DCAD134}" dt="2020-08-11T08:59:53.456" v="1158" actId="20577"/>
          <ac:spMkLst>
            <pc:docMk/>
            <pc:sldMk cId="3506644109" sldId="257"/>
            <ac:spMk id="4" creationId="{8B3083B6-1449-D04E-90EA-707E7F36A7FE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5" creationId="{BCBDFE30-A5E5-A84D-8ED6-8864AD1087BC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6" creationId="{2F738A03-E743-A149-BF52-6E862FBCA24D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7" creationId="{F2C0AD7A-0A62-DA43-BD09-B27BBC205A56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8" creationId="{546C00DE-F664-E842-A87F-B1C302B470AC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9" creationId="{AC2B383C-184F-BB4F-BDF2-5886CF9E4279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10" creationId="{2BC438C2-55E8-854B-BC6F-780213D0E5C9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11" creationId="{ACA8F389-F964-3E43-8225-50C3D3B611ED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12" creationId="{93870A6D-989E-5547-8B85-E28CB5FC5180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4" creationId="{7D4BAF81-2392-C34C-B243-176CCAC748F8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5" creationId="{5C580835-C0BE-8840-98C9-0D2057A74D6A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6" creationId="{4F73AE5D-9782-5741-90F2-7B030D35E8E3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7" creationId="{CFA5DD58-1C7B-A744-8B11-B21423C66FC9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8" creationId="{AADF5541-082C-E940-B777-3935F767814A}"/>
          </ac:spMkLst>
        </pc:spChg>
        <pc:spChg chg="add mod">
          <ac:chgData name="富田 琢巳" userId="305d46abd664f263" providerId="LiveId" clId="{EDC47663-E4F9-3C4C-9B37-B96B5DCAD134}" dt="2020-08-11T08:53:00.246" v="914" actId="571"/>
          <ac:spMkLst>
            <pc:docMk/>
            <pc:sldMk cId="3506644109" sldId="257"/>
            <ac:spMk id="19" creationId="{DB438465-92A6-2D4B-877F-C3ADB0EA105C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0" creationId="{A83A80A9-840F-0F47-BF55-733014E27164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1" creationId="{654A0CDD-34B2-5C4C-A5B6-B355AAF00CAF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2" creationId="{18BC5F84-8196-514F-8FB3-524DA0E1F848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3" creationId="{B4DB518B-AF1C-A249-A615-41CB5C6BC124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4" creationId="{BB5EE8B0-C10F-F145-89D8-2AB5A39D23D8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5" creationId="{10AEEFDD-7A9F-8E4F-8661-5D8335EA6B06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6" creationId="{807646D6-FA2E-C049-9E81-866351E75DA9}"/>
          </ac:spMkLst>
        </pc:spChg>
        <pc:spChg chg="add mod">
          <ac:chgData name="富田 琢巳" userId="305d46abd664f263" providerId="LiveId" clId="{EDC47663-E4F9-3C4C-9B37-B96B5DCAD134}" dt="2020-08-11T08:56:34.036" v="1021" actId="1076"/>
          <ac:spMkLst>
            <pc:docMk/>
            <pc:sldMk cId="3506644109" sldId="257"/>
            <ac:spMk id="27" creationId="{737480E4-47CD-5D43-A7D6-024B914F82CA}"/>
          </ac:spMkLst>
        </pc:spChg>
        <pc:picChg chg="add mod">
          <ac:chgData name="富田 琢巳" userId="305d46abd664f263" providerId="LiveId" clId="{EDC47663-E4F9-3C4C-9B37-B96B5DCAD134}" dt="2020-08-11T08:56:34.036" v="1021" actId="1076"/>
          <ac:picMkLst>
            <pc:docMk/>
            <pc:sldMk cId="3506644109" sldId="257"/>
            <ac:picMk id="3" creationId="{154E8B59-2D9A-6841-86BC-042425D72B03}"/>
          </ac:picMkLst>
        </pc:picChg>
        <pc:picChg chg="add mod">
          <ac:chgData name="富田 琢巳" userId="305d46abd664f263" providerId="LiveId" clId="{EDC47663-E4F9-3C4C-9B37-B96B5DCAD134}" dt="2020-08-11T08:53:00.246" v="914" actId="571"/>
          <ac:picMkLst>
            <pc:docMk/>
            <pc:sldMk cId="3506644109" sldId="257"/>
            <ac:picMk id="13" creationId="{3898EE3B-925B-B749-873D-AC0F6668AA7F}"/>
          </ac:picMkLst>
        </pc:picChg>
        <pc:picChg chg="add del mod">
          <ac:chgData name="富田 琢巳" userId="305d46abd664f263" providerId="LiveId" clId="{EDC47663-E4F9-3C4C-9B37-B96B5DCAD134}" dt="2020-08-11T08:54:21.836" v="953" actId="21"/>
          <ac:picMkLst>
            <pc:docMk/>
            <pc:sldMk cId="3506644109" sldId="257"/>
            <ac:picMk id="28" creationId="{7F32FDE5-D1F4-6F41-A0C9-E84290043CCA}"/>
          </ac:picMkLst>
        </pc:picChg>
      </pc:sldChg>
      <pc:sldChg chg="addSp delSp modSp add mod">
        <pc:chgData name="富田 琢巳" userId="305d46abd664f263" providerId="LiveId" clId="{EDC47663-E4F9-3C4C-9B37-B96B5DCAD134}" dt="2020-08-11T08:59:59.296" v="1167" actId="20577"/>
        <pc:sldMkLst>
          <pc:docMk/>
          <pc:sldMk cId="875651241" sldId="258"/>
        </pc:sldMkLst>
        <pc:spChg chg="add del mod">
          <ac:chgData name="富田 琢巳" userId="305d46abd664f263" providerId="LiveId" clId="{EDC47663-E4F9-3C4C-9B37-B96B5DCAD134}" dt="2020-08-11T08:32:00.494" v="726" actId="478"/>
          <ac:spMkLst>
            <pc:docMk/>
            <pc:sldMk cId="875651241" sldId="258"/>
            <ac:spMk id="2" creationId="{0F322AC8-D76A-A54B-B3B7-3EBB2674BD70}"/>
          </ac:spMkLst>
        </pc:spChg>
        <pc:spChg chg="add mod">
          <ac:chgData name="富田 琢巳" userId="305d46abd664f263" providerId="LiveId" clId="{EDC47663-E4F9-3C4C-9B37-B96B5DCAD134}" dt="2020-08-11T08:59:59.296" v="1167" actId="20577"/>
          <ac:spMkLst>
            <pc:docMk/>
            <pc:sldMk cId="875651241" sldId="258"/>
            <ac:spMk id="6" creationId="{346F2C56-412A-C142-9B53-E88CB2DE1B23}"/>
          </ac:spMkLst>
        </pc:spChg>
        <pc:spChg chg="add del mod">
          <ac:chgData name="富田 琢巳" userId="305d46abd664f263" providerId="LiveId" clId="{EDC47663-E4F9-3C4C-9B37-B96B5DCAD134}" dt="2020-08-11T08:39:55.273" v="826" actId="478"/>
          <ac:spMkLst>
            <pc:docMk/>
            <pc:sldMk cId="875651241" sldId="258"/>
            <ac:spMk id="7" creationId="{773845FF-B7CB-674B-B88B-A062814F1DFB}"/>
          </ac:spMkLst>
        </pc:spChg>
        <pc:spChg chg="add del mod">
          <ac:chgData name="富田 琢巳" userId="305d46abd664f263" providerId="LiveId" clId="{EDC47663-E4F9-3C4C-9B37-B96B5DCAD134}" dt="2020-08-11T08:39:55.273" v="826" actId="478"/>
          <ac:spMkLst>
            <pc:docMk/>
            <pc:sldMk cId="875651241" sldId="258"/>
            <ac:spMk id="8" creationId="{595FC4EB-99EA-954C-ACD2-7D34DB6050CE}"/>
          </ac:spMkLst>
        </pc:spChg>
        <pc:spChg chg="add del mod">
          <ac:chgData name="富田 琢巳" userId="305d46abd664f263" providerId="LiveId" clId="{EDC47663-E4F9-3C4C-9B37-B96B5DCAD134}" dt="2020-08-11T08:39:55.273" v="826" actId="478"/>
          <ac:spMkLst>
            <pc:docMk/>
            <pc:sldMk cId="875651241" sldId="258"/>
            <ac:spMk id="9" creationId="{A4D11CE2-9DF9-F049-8F13-6770FA718311}"/>
          </ac:spMkLst>
        </pc:spChg>
        <pc:spChg chg="add mod">
          <ac:chgData name="富田 琢巳" userId="305d46abd664f263" providerId="LiveId" clId="{EDC47663-E4F9-3C4C-9B37-B96B5DCAD134}" dt="2020-08-11T08:54:51.872" v="991" actId="1038"/>
          <ac:spMkLst>
            <pc:docMk/>
            <pc:sldMk cId="875651241" sldId="258"/>
            <ac:spMk id="10" creationId="{39D4D3FE-56F3-934A-968C-D74B26640049}"/>
          </ac:spMkLst>
        </pc:spChg>
        <pc:spChg chg="add mod">
          <ac:chgData name="富田 琢巳" userId="305d46abd664f263" providerId="LiveId" clId="{EDC47663-E4F9-3C4C-9B37-B96B5DCAD134}" dt="2020-08-11T08:54:51.872" v="991" actId="1038"/>
          <ac:spMkLst>
            <pc:docMk/>
            <pc:sldMk cId="875651241" sldId="258"/>
            <ac:spMk id="11" creationId="{7950136D-4E49-1A4C-AF13-D7687233CE22}"/>
          </ac:spMkLst>
        </pc:spChg>
        <pc:spChg chg="add mod">
          <ac:chgData name="富田 琢巳" userId="305d46abd664f263" providerId="LiveId" clId="{EDC47663-E4F9-3C4C-9B37-B96B5DCAD134}" dt="2020-08-11T08:54:51.872" v="991" actId="1038"/>
          <ac:spMkLst>
            <pc:docMk/>
            <pc:sldMk cId="875651241" sldId="258"/>
            <ac:spMk id="12" creationId="{3ACF05F8-2537-344F-9F41-034D231770C4}"/>
          </ac:spMkLst>
        </pc:spChg>
        <pc:spChg chg="add mod">
          <ac:chgData name="富田 琢巳" userId="305d46abd664f263" providerId="LiveId" clId="{EDC47663-E4F9-3C4C-9B37-B96B5DCAD134}" dt="2020-08-11T08:55:24.290" v="1019" actId="1038"/>
          <ac:spMkLst>
            <pc:docMk/>
            <pc:sldMk cId="875651241" sldId="258"/>
            <ac:spMk id="13" creationId="{B6DCB56A-E450-AB4A-B5C7-F66ABA0D8110}"/>
          </ac:spMkLst>
        </pc:spChg>
        <pc:spChg chg="add mod">
          <ac:chgData name="富田 琢巳" userId="305d46abd664f263" providerId="LiveId" clId="{EDC47663-E4F9-3C4C-9B37-B96B5DCAD134}" dt="2020-08-11T08:54:51.872" v="991" actId="1038"/>
          <ac:spMkLst>
            <pc:docMk/>
            <pc:sldMk cId="875651241" sldId="258"/>
            <ac:spMk id="14" creationId="{B6F1A86D-EAB5-A64C-8515-443AF74786FD}"/>
          </ac:spMkLst>
        </pc:spChg>
        <pc:spChg chg="add mod">
          <ac:chgData name="富田 琢巳" userId="305d46abd664f263" providerId="LiveId" clId="{EDC47663-E4F9-3C4C-9B37-B96B5DCAD134}" dt="2020-08-11T08:55:24.290" v="1019" actId="1038"/>
          <ac:spMkLst>
            <pc:docMk/>
            <pc:sldMk cId="875651241" sldId="258"/>
            <ac:spMk id="15" creationId="{3560A17E-5138-194D-80F1-D37672E5565C}"/>
          </ac:spMkLst>
        </pc:spChg>
        <pc:spChg chg="add mod">
          <ac:chgData name="富田 琢巳" userId="305d46abd664f263" providerId="LiveId" clId="{EDC47663-E4F9-3C4C-9B37-B96B5DCAD134}" dt="2020-08-11T08:55:14.047" v="993" actId="1076"/>
          <ac:spMkLst>
            <pc:docMk/>
            <pc:sldMk cId="875651241" sldId="258"/>
            <ac:spMk id="17" creationId="{46079B92-6EC3-2847-8910-B97FA1C7D78C}"/>
          </ac:spMkLst>
        </pc:spChg>
        <pc:spChg chg="add mod">
          <ac:chgData name="富田 琢巳" userId="305d46abd664f263" providerId="LiveId" clId="{EDC47663-E4F9-3C4C-9B37-B96B5DCAD134}" dt="2020-08-11T08:55:14.047" v="993" actId="1076"/>
          <ac:spMkLst>
            <pc:docMk/>
            <pc:sldMk cId="875651241" sldId="258"/>
            <ac:spMk id="18" creationId="{64DBCAC5-5745-8946-B1B6-A0A08FA8CEE0}"/>
          </ac:spMkLst>
        </pc:spChg>
        <pc:graphicFrameChg chg="add del mod">
          <ac:chgData name="富田 琢巳" userId="305d46abd664f263" providerId="LiveId" clId="{EDC47663-E4F9-3C4C-9B37-B96B5DCAD134}" dt="2020-08-11T08:31:10.430" v="714" actId="478"/>
          <ac:graphicFrameMkLst>
            <pc:docMk/>
            <pc:sldMk cId="875651241" sldId="258"/>
            <ac:graphicFrameMk id="3" creationId="{831135F9-8BFE-8248-B874-2AD47395ED9F}"/>
          </ac:graphicFrameMkLst>
        </pc:graphicFrameChg>
        <pc:picChg chg="add del mod">
          <ac:chgData name="富田 琢巳" userId="305d46abd664f263" providerId="LiveId" clId="{EDC47663-E4F9-3C4C-9B37-B96B5DCAD134}" dt="2020-08-11T08:54:11.347" v="949" actId="21"/>
          <ac:picMkLst>
            <pc:docMk/>
            <pc:sldMk cId="875651241" sldId="258"/>
            <ac:picMk id="5" creationId="{10AC78C2-CD73-A348-8F95-253E0EF4F3E1}"/>
          </ac:picMkLst>
        </pc:picChg>
        <pc:picChg chg="add mod">
          <ac:chgData name="富田 琢巳" userId="305d46abd664f263" providerId="LiveId" clId="{EDC47663-E4F9-3C4C-9B37-B96B5DCAD134}" dt="2020-08-11T08:54:36.083" v="957" actId="167"/>
          <ac:picMkLst>
            <pc:docMk/>
            <pc:sldMk cId="875651241" sldId="258"/>
            <ac:picMk id="16" creationId="{5D0771A9-EAA5-7741-8258-50E438B745BF}"/>
          </ac:picMkLst>
        </pc:picChg>
      </pc:sldChg>
      <pc:sldChg chg="del">
        <pc:chgData name="富田 琢巳" userId="305d46abd664f263" providerId="LiveId" clId="{EDC47663-E4F9-3C4C-9B37-B96B5DCAD134}" dt="2020-08-11T08:28:47.251" v="628" actId="2696"/>
        <pc:sldMkLst>
          <pc:docMk/>
          <pc:sldMk cId="2183786432" sldId="258"/>
        </pc:sldMkLst>
      </pc:sldChg>
      <pc:sldChg chg="del">
        <pc:chgData name="富田 琢巳" userId="305d46abd664f263" providerId="LiveId" clId="{EDC47663-E4F9-3C4C-9B37-B96B5DCAD134}" dt="2020-08-11T08:28:47.258" v="629" actId="2696"/>
        <pc:sldMkLst>
          <pc:docMk/>
          <pc:sldMk cId="663332541" sldId="259"/>
        </pc:sldMkLst>
      </pc:sldChg>
      <pc:sldChg chg="addSp delSp modSp add mod">
        <pc:chgData name="富田 琢巳" userId="305d46abd664f263" providerId="LiveId" clId="{EDC47663-E4F9-3C4C-9B37-B96B5DCAD134}" dt="2020-08-11T09:00:02.626" v="1169" actId="20577"/>
        <pc:sldMkLst>
          <pc:docMk/>
          <pc:sldMk cId="2989022855" sldId="259"/>
        </pc:sldMkLst>
        <pc:spChg chg="add mod">
          <ac:chgData name="富田 琢巳" userId="305d46abd664f263" providerId="LiveId" clId="{EDC47663-E4F9-3C4C-9B37-B96B5DCAD134}" dt="2020-08-11T09:00:02.626" v="1169" actId="20577"/>
          <ac:spMkLst>
            <pc:docMk/>
            <pc:sldMk cId="2989022855" sldId="259"/>
            <ac:spMk id="2" creationId="{8B2DDFB5-D4F1-C34D-AF0F-7E1DF63961E2}"/>
          </ac:spMkLst>
        </pc:spChg>
        <pc:spChg chg="add mod">
          <ac:chgData name="富田 琢巳" userId="305d46abd664f263" providerId="LiveId" clId="{EDC47663-E4F9-3C4C-9B37-B96B5DCAD134}" dt="2020-08-11T08:58:37.864" v="1141" actId="1076"/>
          <ac:spMkLst>
            <pc:docMk/>
            <pc:sldMk cId="2989022855" sldId="259"/>
            <ac:spMk id="6" creationId="{6DF3C3B6-44BE-8D4D-A5C7-A7D8373DC420}"/>
          </ac:spMkLst>
        </pc:spChg>
        <pc:spChg chg="add mod">
          <ac:chgData name="富田 琢巳" userId="305d46abd664f263" providerId="LiveId" clId="{EDC47663-E4F9-3C4C-9B37-B96B5DCAD134}" dt="2020-08-11T08:59:03.945" v="1154" actId="1038"/>
          <ac:spMkLst>
            <pc:docMk/>
            <pc:sldMk cId="2989022855" sldId="259"/>
            <ac:spMk id="7" creationId="{E082CBBF-66F5-1B4E-89BE-45602A971B1C}"/>
          </ac:spMkLst>
        </pc:spChg>
        <pc:spChg chg="add mod">
          <ac:chgData name="富田 琢巳" userId="305d46abd664f263" providerId="LiveId" clId="{EDC47663-E4F9-3C4C-9B37-B96B5DCAD134}" dt="2020-08-11T08:59:12.079" v="1156" actId="1076"/>
          <ac:spMkLst>
            <pc:docMk/>
            <pc:sldMk cId="2989022855" sldId="259"/>
            <ac:spMk id="8" creationId="{B96C8956-2D34-D34E-97AC-9835DF4FC68B}"/>
          </ac:spMkLst>
        </pc:spChg>
        <pc:graphicFrameChg chg="add del mod modGraphic">
          <ac:chgData name="富田 琢巳" userId="305d46abd664f263" providerId="LiveId" clId="{EDC47663-E4F9-3C4C-9B37-B96B5DCAD134}" dt="2020-08-11T08:33:13.719" v="758" actId="478"/>
          <ac:graphicFrameMkLst>
            <pc:docMk/>
            <pc:sldMk cId="2989022855" sldId="259"/>
            <ac:graphicFrameMk id="5" creationId="{2164F4C2-71C7-A740-99F6-C8BCCA7AEC18}"/>
          </ac:graphicFrameMkLst>
        </pc:graphicFrameChg>
        <pc:picChg chg="add mod">
          <ac:chgData name="富田 琢巳" userId="305d46abd664f263" providerId="LiveId" clId="{EDC47663-E4F9-3C4C-9B37-B96B5DCAD134}" dt="2020-08-11T08:57:25.633" v="1026" actId="1076"/>
          <ac:picMkLst>
            <pc:docMk/>
            <pc:sldMk cId="2989022855" sldId="259"/>
            <ac:picMk id="4" creationId="{F7006D1C-E833-7B49-BFEA-1D05FE7C00D7}"/>
          </ac:picMkLst>
        </pc:picChg>
      </pc:sldChg>
      <pc:sldChg chg="add del">
        <pc:chgData name="富田 琢巳" userId="305d46abd664f263" providerId="LiveId" clId="{EDC47663-E4F9-3C4C-9B37-B96B5DCAD134}" dt="2020-08-11T08:32:08.605" v="729" actId="2696"/>
        <pc:sldMkLst>
          <pc:docMk/>
          <pc:sldMk cId="1345411418" sldId="260"/>
        </pc:sldMkLst>
      </pc:sldChg>
      <pc:sldChg chg="del">
        <pc:chgData name="富田 琢巳" userId="305d46abd664f263" providerId="LiveId" clId="{EDC47663-E4F9-3C4C-9B37-B96B5DCAD134}" dt="2020-08-11T08:28:47.265" v="630" actId="2696"/>
        <pc:sldMkLst>
          <pc:docMk/>
          <pc:sldMk cId="2286219334" sldId="260"/>
        </pc:sldMkLst>
      </pc:sldChg>
      <pc:sldChg chg="del">
        <pc:chgData name="富田 琢巳" userId="305d46abd664f263" providerId="LiveId" clId="{EDC47663-E4F9-3C4C-9B37-B96B5DCAD134}" dt="2020-08-11T08:28:47.272" v="631" actId="2696"/>
        <pc:sldMkLst>
          <pc:docMk/>
          <pc:sldMk cId="1888489370" sldId="261"/>
        </pc:sldMkLst>
      </pc:sldChg>
      <pc:sldChg chg="add del">
        <pc:chgData name="富田 琢巳" userId="305d46abd664f263" providerId="LiveId" clId="{EDC47663-E4F9-3C4C-9B37-B96B5DCAD134}" dt="2020-08-11T08:32:08.805" v="730" actId="2696"/>
        <pc:sldMkLst>
          <pc:docMk/>
          <pc:sldMk cId="1973137759" sldId="261"/>
        </pc:sldMkLst>
      </pc:sldChg>
      <pc:sldChg chg="del">
        <pc:chgData name="富田 琢巳" userId="305d46abd664f263" providerId="LiveId" clId="{EDC47663-E4F9-3C4C-9B37-B96B5DCAD134}" dt="2020-08-11T08:28:47.279" v="632" actId="2696"/>
        <pc:sldMkLst>
          <pc:docMk/>
          <pc:sldMk cId="2799427065" sldId="262"/>
        </pc:sldMkLst>
      </pc:sldChg>
      <pc:sldChg chg="add del">
        <pc:chgData name="富田 琢巳" userId="305d46abd664f263" providerId="LiveId" clId="{EDC47663-E4F9-3C4C-9B37-B96B5DCAD134}" dt="2020-08-11T08:32:09.254" v="731" actId="2696"/>
        <pc:sldMkLst>
          <pc:docMk/>
          <pc:sldMk cId="3960740678" sldId="262"/>
        </pc:sldMkLst>
      </pc:sldChg>
      <pc:sldChg chg="del">
        <pc:chgData name="富田 琢巳" userId="305d46abd664f263" providerId="LiveId" clId="{EDC47663-E4F9-3C4C-9B37-B96B5DCAD134}" dt="2020-08-11T08:28:47.285" v="633" actId="2696"/>
        <pc:sldMkLst>
          <pc:docMk/>
          <pc:sldMk cId="3165807246" sldId="263"/>
        </pc:sldMkLst>
      </pc:sldChg>
      <pc:sldChg chg="add del">
        <pc:chgData name="富田 琢巳" userId="305d46abd664f263" providerId="LiveId" clId="{EDC47663-E4F9-3C4C-9B37-B96B5DCAD134}" dt="2020-08-11T08:32:09.277" v="732" actId="2696"/>
        <pc:sldMkLst>
          <pc:docMk/>
          <pc:sldMk cId="3342425753" sldId="263"/>
        </pc:sldMkLst>
      </pc:sldChg>
      <pc:sldChg chg="del">
        <pc:chgData name="富田 琢巳" userId="305d46abd664f263" providerId="LiveId" clId="{EDC47663-E4F9-3C4C-9B37-B96B5DCAD134}" dt="2020-08-11T08:28:47.292" v="634" actId="2696"/>
        <pc:sldMkLst>
          <pc:docMk/>
          <pc:sldMk cId="234516917" sldId="264"/>
        </pc:sldMkLst>
      </pc:sldChg>
      <pc:sldChg chg="add del">
        <pc:chgData name="富田 琢巳" userId="305d46abd664f263" providerId="LiveId" clId="{EDC47663-E4F9-3C4C-9B37-B96B5DCAD134}" dt="2020-08-11T08:32:09.298" v="733" actId="2696"/>
        <pc:sldMkLst>
          <pc:docMk/>
          <pc:sldMk cId="1459633978" sldId="264"/>
        </pc:sldMkLst>
      </pc:sldChg>
      <pc:sldChg chg="add del">
        <pc:chgData name="富田 琢巳" userId="305d46abd664f263" providerId="LiveId" clId="{EDC47663-E4F9-3C4C-9B37-B96B5DCAD134}" dt="2020-08-11T08:32:09.771" v="734" actId="2696"/>
        <pc:sldMkLst>
          <pc:docMk/>
          <pc:sldMk cId="1092564328" sldId="265"/>
        </pc:sldMkLst>
      </pc:sldChg>
      <pc:sldChg chg="del">
        <pc:chgData name="富田 琢巳" userId="305d46abd664f263" providerId="LiveId" clId="{EDC47663-E4F9-3C4C-9B37-B96B5DCAD134}" dt="2020-08-11T08:28:47.299" v="635" actId="2696"/>
        <pc:sldMkLst>
          <pc:docMk/>
          <pc:sldMk cId="3630669366" sldId="265"/>
        </pc:sldMkLst>
      </pc:sldChg>
      <pc:sldChg chg="del">
        <pc:chgData name="富田 琢巳" userId="305d46abd664f263" providerId="LiveId" clId="{EDC47663-E4F9-3C4C-9B37-B96B5DCAD134}" dt="2020-08-11T08:28:47.306" v="636" actId="2696"/>
        <pc:sldMkLst>
          <pc:docMk/>
          <pc:sldMk cId="268749380" sldId="266"/>
        </pc:sldMkLst>
      </pc:sldChg>
      <pc:sldChg chg="add del">
        <pc:chgData name="富田 琢巳" userId="305d46abd664f263" providerId="LiveId" clId="{EDC47663-E4F9-3C4C-9B37-B96B5DCAD134}" dt="2020-08-11T08:32:09.795" v="735" actId="2696"/>
        <pc:sldMkLst>
          <pc:docMk/>
          <pc:sldMk cId="3414688009" sldId="266"/>
        </pc:sldMkLst>
      </pc:sldChg>
      <pc:sldChg chg="del">
        <pc:chgData name="富田 琢巳" userId="305d46abd664f263" providerId="LiveId" clId="{EDC47663-E4F9-3C4C-9B37-B96B5DCAD134}" dt="2020-08-11T08:28:47.313" v="637" actId="2696"/>
        <pc:sldMkLst>
          <pc:docMk/>
          <pc:sldMk cId="226710556" sldId="267"/>
        </pc:sldMkLst>
      </pc:sldChg>
      <pc:sldChg chg="add del">
        <pc:chgData name="富田 琢巳" userId="305d46abd664f263" providerId="LiveId" clId="{EDC47663-E4F9-3C4C-9B37-B96B5DCAD134}" dt="2020-08-11T08:32:09.818" v="736" actId="2696"/>
        <pc:sldMkLst>
          <pc:docMk/>
          <pc:sldMk cId="719359342" sldId="267"/>
        </pc:sldMkLst>
      </pc:sldChg>
      <pc:sldChg chg="del">
        <pc:chgData name="富田 琢巳" userId="305d46abd664f263" providerId="LiveId" clId="{EDC47663-E4F9-3C4C-9B37-B96B5DCAD134}" dt="2020-08-11T08:28:47.320" v="638" actId="2696"/>
        <pc:sldMkLst>
          <pc:docMk/>
          <pc:sldMk cId="3173058491" sldId="268"/>
        </pc:sldMkLst>
      </pc:sldChg>
      <pc:sldChg chg="add del">
        <pc:chgData name="富田 琢巳" userId="305d46abd664f263" providerId="LiveId" clId="{EDC47663-E4F9-3C4C-9B37-B96B5DCAD134}" dt="2020-08-11T08:32:09.839" v="737" actId="2696"/>
        <pc:sldMkLst>
          <pc:docMk/>
          <pc:sldMk cId="4214913543" sldId="268"/>
        </pc:sldMkLst>
      </pc:sldChg>
      <pc:sldChg chg="add del">
        <pc:chgData name="富田 琢巳" userId="305d46abd664f263" providerId="LiveId" clId="{EDC47663-E4F9-3C4C-9B37-B96B5DCAD134}" dt="2020-08-11T08:32:10.417" v="738" actId="2696"/>
        <pc:sldMkLst>
          <pc:docMk/>
          <pc:sldMk cId="958639467" sldId="269"/>
        </pc:sldMkLst>
      </pc:sldChg>
      <pc:sldChg chg="del">
        <pc:chgData name="富田 琢巳" userId="305d46abd664f263" providerId="LiveId" clId="{EDC47663-E4F9-3C4C-9B37-B96B5DCAD134}" dt="2020-08-11T08:28:47.327" v="639" actId="2696"/>
        <pc:sldMkLst>
          <pc:docMk/>
          <pc:sldMk cId="1221079571" sldId="269"/>
        </pc:sldMkLst>
      </pc:sldChg>
      <pc:sldChg chg="add del">
        <pc:chgData name="富田 琢巳" userId="305d46abd664f263" providerId="LiveId" clId="{EDC47663-E4F9-3C4C-9B37-B96B5DCAD134}" dt="2020-08-11T08:32:10.440" v="739" actId="2696"/>
        <pc:sldMkLst>
          <pc:docMk/>
          <pc:sldMk cId="272131908" sldId="270"/>
        </pc:sldMkLst>
      </pc:sldChg>
      <pc:sldChg chg="del">
        <pc:chgData name="富田 琢巳" userId="305d46abd664f263" providerId="LiveId" clId="{EDC47663-E4F9-3C4C-9B37-B96B5DCAD134}" dt="2020-08-11T08:28:47.333" v="640" actId="2696"/>
        <pc:sldMkLst>
          <pc:docMk/>
          <pc:sldMk cId="3539766428" sldId="270"/>
        </pc:sldMkLst>
      </pc:sldChg>
      <pc:sldChg chg="del">
        <pc:chgData name="富田 琢巳" userId="305d46abd664f263" providerId="LiveId" clId="{EDC47663-E4F9-3C4C-9B37-B96B5DCAD134}" dt="2020-08-11T08:28:47.340" v="641" actId="2696"/>
        <pc:sldMkLst>
          <pc:docMk/>
          <pc:sldMk cId="4220064695" sldId="271"/>
        </pc:sldMkLst>
      </pc:sldChg>
      <pc:sldChg chg="add del">
        <pc:chgData name="富田 琢巳" userId="305d46abd664f263" providerId="LiveId" clId="{EDC47663-E4F9-3C4C-9B37-B96B5DCAD134}" dt="2020-08-11T08:32:10.463" v="740" actId="2696"/>
        <pc:sldMkLst>
          <pc:docMk/>
          <pc:sldMk cId="4235263044" sldId="271"/>
        </pc:sldMkLst>
      </pc:sldChg>
      <pc:sldChg chg="add del">
        <pc:chgData name="富田 琢巳" userId="305d46abd664f263" providerId="LiveId" clId="{EDC47663-E4F9-3C4C-9B37-B96B5DCAD134}" dt="2020-08-11T08:32:10.485" v="741" actId="2696"/>
        <pc:sldMkLst>
          <pc:docMk/>
          <pc:sldMk cId="573351664" sldId="272"/>
        </pc:sldMkLst>
      </pc:sldChg>
      <pc:sldChg chg="del">
        <pc:chgData name="富田 琢巳" userId="305d46abd664f263" providerId="LiveId" clId="{EDC47663-E4F9-3C4C-9B37-B96B5DCAD134}" dt="2020-08-11T08:28:47.347" v="642" actId="2696"/>
        <pc:sldMkLst>
          <pc:docMk/>
          <pc:sldMk cId="2282060123" sldId="272"/>
        </pc:sldMkLst>
      </pc:sldChg>
      <pc:sldChg chg="add del">
        <pc:chgData name="富田 琢巳" userId="305d46abd664f263" providerId="LiveId" clId="{EDC47663-E4F9-3C4C-9B37-B96B5DCAD134}" dt="2020-08-11T08:32:11.039" v="742" actId="2696"/>
        <pc:sldMkLst>
          <pc:docMk/>
          <pc:sldMk cId="3023451607" sldId="273"/>
        </pc:sldMkLst>
      </pc:sldChg>
      <pc:sldChg chg="del">
        <pc:chgData name="富田 琢巳" userId="305d46abd664f263" providerId="LiveId" clId="{EDC47663-E4F9-3C4C-9B37-B96B5DCAD134}" dt="2020-08-11T08:28:47.354" v="643" actId="2696"/>
        <pc:sldMkLst>
          <pc:docMk/>
          <pc:sldMk cId="4011326565" sldId="273"/>
        </pc:sldMkLst>
      </pc:sldChg>
      <pc:sldChg chg="del">
        <pc:chgData name="富田 琢巳" userId="305d46abd664f263" providerId="LiveId" clId="{EDC47663-E4F9-3C4C-9B37-B96B5DCAD134}" dt="2020-08-11T08:28:47.361" v="644" actId="2696"/>
        <pc:sldMkLst>
          <pc:docMk/>
          <pc:sldMk cId="1449129585" sldId="274"/>
        </pc:sldMkLst>
      </pc:sldChg>
      <pc:sldChg chg="add del">
        <pc:chgData name="富田 琢巳" userId="305d46abd664f263" providerId="LiveId" clId="{EDC47663-E4F9-3C4C-9B37-B96B5DCAD134}" dt="2020-08-11T08:32:11.068" v="743" actId="2696"/>
        <pc:sldMkLst>
          <pc:docMk/>
          <pc:sldMk cId="1529738530" sldId="274"/>
        </pc:sldMkLst>
      </pc:sldChg>
      <pc:sldChg chg="add del">
        <pc:chgData name="富田 琢巳" userId="305d46abd664f263" providerId="LiveId" clId="{EDC47663-E4F9-3C4C-9B37-B96B5DCAD134}" dt="2020-08-11T08:32:14.155" v="749" actId="2696"/>
        <pc:sldMkLst>
          <pc:docMk/>
          <pc:sldMk cId="2878522954" sldId="275"/>
        </pc:sldMkLst>
      </pc:sldChg>
      <pc:sldChg chg="del">
        <pc:chgData name="富田 琢巳" userId="305d46abd664f263" providerId="LiveId" clId="{EDC47663-E4F9-3C4C-9B37-B96B5DCAD134}" dt="2020-08-11T08:28:47.398" v="645" actId="2696"/>
        <pc:sldMkLst>
          <pc:docMk/>
          <pc:sldMk cId="4212310746" sldId="275"/>
        </pc:sldMkLst>
      </pc:sldChg>
      <pc:sldChg chg="add del">
        <pc:chgData name="富田 琢巳" userId="305d46abd664f263" providerId="LiveId" clId="{EDC47663-E4F9-3C4C-9B37-B96B5DCAD134}" dt="2020-08-11T08:32:12.698" v="747" actId="2696"/>
        <pc:sldMkLst>
          <pc:docMk/>
          <pc:sldMk cId="1281142180" sldId="282"/>
        </pc:sldMkLst>
      </pc:sldChg>
      <pc:sldChg chg="addSp modSp mod">
        <pc:chgData name="富田 琢巳" userId="305d46abd664f263" providerId="LiveId" clId="{EDC47663-E4F9-3C4C-9B37-B96B5DCAD134}" dt="2020-08-11T08:40:47.155" v="829" actId="27349"/>
        <pc:sldMkLst>
          <pc:docMk/>
          <pc:sldMk cId="1268881275" sldId="283"/>
        </pc:sldMkLst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5" creationId="{A5DA2F84-31FE-584D-86A4-124D42073251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7" creationId="{DCF7C59E-B422-9742-92F4-0701C4FB942F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8" creationId="{C44908EF-680A-F647-AA29-CE66082F9335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0" creationId="{A3926F33-4819-024A-BCA0-1B13833487C5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" creationId="{533B5994-DDE0-A947-A0AA-E7F985920E70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4" creationId="{5CF83BE2-77CC-3049-A803-FB034D75F282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9" creationId="{3FFDB2F0-2DF4-1B42-8DFE-D70C6F3A4EDF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20" creationId="{6E0546B2-9B02-AB49-BA83-5BD26C3E029A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34" creationId="{A16C7C15-5BE2-F946-826F-6160F69FFC45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36" creationId="{68C4F0C8-FA37-294D-9CAD-71E962FC6087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37" creationId="{B1887C45-D453-B545-946D-3FF112A84F0E}"/>
          </ac:spMkLst>
        </pc:spChg>
        <pc:spChg chg="add mod">
          <ac:chgData name="富田 琢巳" userId="305d46abd664f263" providerId="LiveId" clId="{EDC47663-E4F9-3C4C-9B37-B96B5DCAD134}" dt="2020-08-11T08:30:34.341" v="703" actId="1076"/>
          <ac:spMkLst>
            <pc:docMk/>
            <pc:sldMk cId="1268881275" sldId="283"/>
            <ac:spMk id="51" creationId="{BE40FD23-4969-3041-9134-9A90EC96DC7B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54" creationId="{AB63E6CB-E32D-9740-937B-B1D8F58E6E2B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68" creationId="{1319D748-C721-AB40-866D-684B70AA6B23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69" creationId="{8DF52645-1B4C-7D4F-858A-AE2036EBC298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86" creationId="{F782C297-6B9B-7549-AC65-90015A2D7C3A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87" creationId="{20928B7C-D255-9E4D-B108-5A0DA837BEA3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2" creationId="{F8777943-7F38-B948-9BF5-4C9F49EDD58B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4" creationId="{38932A66-3075-2747-8962-B9BD2F3D98E3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5" creationId="{9FF8D666-0B4B-8147-AF93-F6B4240C1CDB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7" creationId="{478CF240-9BB2-2844-B1CA-668EED2F9F0A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29" creationId="{A3406D21-3CEC-A54C-88C9-2B04DAFFD473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30" creationId="{29267008-541E-0F4E-A0C8-4F4E051C92E7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37" creationId="{F2A632D7-1410-4D4A-AE42-E377380F9706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39" creationId="{D3016B41-74BF-6D45-91E5-3F2DC0F0159D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40" creationId="{5C848A21-0971-5744-AFE4-AE05A2DB0845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42" creationId="{5EE3CC85-D155-2E40-8AEF-C70ED7ABD156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47" creationId="{ED583D3C-5A0A-DA4A-9C73-5FE7700F23E0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48" creationId="{7E8BA4C1-B182-BB49-A404-88570FA07A18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51" creationId="{56C920BA-7E48-F94D-A24B-F815D3DA1469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55" creationId="{240FBDBE-9DB6-8149-804F-907373F476F8}"/>
          </ac:spMkLst>
        </pc:spChg>
        <pc:spChg chg="mod">
          <ac:chgData name="富田 琢巳" userId="305d46abd664f263" providerId="LiveId" clId="{EDC47663-E4F9-3C4C-9B37-B96B5DCAD134}" dt="2020-08-11T08:30:27.703" v="702" actId="1036"/>
          <ac:spMkLst>
            <pc:docMk/>
            <pc:sldMk cId="1268881275" sldId="283"/>
            <ac:spMk id="156" creationId="{C80E71B5-6E28-E347-95BB-4B249AE1AB2E}"/>
          </ac:spMkLst>
        </pc:sp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6" creationId="{4B9561FB-7167-5945-B62F-132324A8005E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9" creationId="{F4D60CAC-41E9-D945-89CF-4A55D309F159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1" creationId="{D8D1B529-3466-9745-834E-D8B0716897E1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3" creationId="{FE7C2287-54B9-3743-AF40-1EB2E0D03A73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5" creationId="{C3AA2493-1930-B24D-B7C9-AC75B4B064B1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6" creationId="{B8CD0EFA-C239-0A4E-A66F-D9AC70A67E32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7" creationId="{2515C388-3C77-B34E-AA44-CB397CD88C1D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31" creationId="{DADDD1D0-F85B-134D-BC99-962FACEE9527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67" creationId="{8013E359-F41C-1C4F-A2A7-870DBDB1CC9B}"/>
          </ac:picMkLst>
        </pc:picChg>
        <pc:picChg chg="mod">
          <ac:chgData name="富田 琢巳" userId="305d46abd664f263" providerId="LiveId" clId="{EDC47663-E4F9-3C4C-9B37-B96B5DCAD134}" dt="2020-08-11T08:40:47.155" v="829" actId="27349"/>
          <ac:picMkLst>
            <pc:docMk/>
            <pc:sldMk cId="1268881275" sldId="283"/>
            <ac:picMk id="85" creationId="{D8619455-39F2-E54F-856E-CBD39607FC64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19" creationId="{E14D638C-ED83-2348-8CDF-8C12967DFBB6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20" creationId="{5805BB49-9D51-C742-9ADB-71CB8EE3D170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28" creationId="{B8D959D1-9C16-C642-9970-2A841EFECB3A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34" creationId="{86810144-EB1A-8E45-B0C4-C01BD379A908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35" creationId="{F6373DF4-D945-C949-ACD0-EFFB0B3B42DD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46" creationId="{1EDF06CE-FC12-0F4D-A832-6028D296CED0}"/>
          </ac:picMkLst>
        </pc:picChg>
        <pc:picChg chg="mod">
          <ac:chgData name="富田 琢巳" userId="305d46abd664f263" providerId="LiveId" clId="{EDC47663-E4F9-3C4C-9B37-B96B5DCAD134}" dt="2020-08-11T08:30:27.703" v="702" actId="1036"/>
          <ac:picMkLst>
            <pc:docMk/>
            <pc:sldMk cId="1268881275" sldId="283"/>
            <ac:picMk id="152" creationId="{E2F30FEC-FFD3-7F4E-820D-61310E2E45A9}"/>
          </ac:picMkLst>
        </pc:picChg>
      </pc:sldChg>
      <pc:sldChg chg="addSp delSp modSp mod ord">
        <pc:chgData name="富田 琢巳" userId="305d46abd664f263" providerId="LiveId" clId="{EDC47663-E4F9-3C4C-9B37-B96B5DCAD134}" dt="2020-08-15T01:11:42.103" v="2243" actId="571"/>
        <pc:sldMkLst>
          <pc:docMk/>
          <pc:sldMk cId="944491215" sldId="284"/>
        </pc:sldMkLst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2" creationId="{FEA9ED57-F475-4C42-87B1-5B789BAAD6D0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4" creationId="{D4B40CD4-23B7-F24B-B785-C036277A4B8B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12" creationId="{88440157-FBEC-B04E-8844-3ACF79EE49EB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13" creationId="{51981168-3CA8-4F43-A6B8-E59D2B6CDB61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14" creationId="{F79630C0-E3A7-484C-B306-AFEC403F5562}"/>
          </ac:spMkLst>
        </pc:spChg>
        <pc:spChg chg="add del mod">
          <ac:chgData name="富田 琢巳" userId="305d46abd664f263" providerId="LiveId" clId="{EDC47663-E4F9-3C4C-9B37-B96B5DCAD134}" dt="2020-08-15T01:08:45.179" v="2133" actId="478"/>
          <ac:spMkLst>
            <pc:docMk/>
            <pc:sldMk cId="944491215" sldId="284"/>
            <ac:spMk id="16" creationId="{F003D413-B485-B94A-825D-2C05AFCEFDC9}"/>
          </ac:spMkLst>
        </pc:spChg>
        <pc:spChg chg="add del mod">
          <ac:chgData name="富田 琢巳" userId="305d46abd664f263" providerId="LiveId" clId="{EDC47663-E4F9-3C4C-9B37-B96B5DCAD134}" dt="2020-08-15T01:08:14.932" v="2131" actId="478"/>
          <ac:spMkLst>
            <pc:docMk/>
            <pc:sldMk cId="944491215" sldId="284"/>
            <ac:spMk id="17" creationId="{DE2C8DF2-C696-0A48-A572-9AE2E14E3593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19" creationId="{0EE94178-9CAE-3F4D-9650-FD9AB55AFAF9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23" creationId="{163A9BA3-5915-CE4F-80C7-16FDEFE9376A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24" creationId="{60EB257C-E52D-7840-A659-3187A37C671F}"/>
          </ac:spMkLst>
        </pc:spChg>
        <pc:spChg chg="add del mod">
          <ac:chgData name="富田 琢巳" userId="305d46abd664f263" providerId="LiveId" clId="{EDC47663-E4F9-3C4C-9B37-B96B5DCAD134}" dt="2020-08-11T07:49:52.744" v="424" actId="478"/>
          <ac:spMkLst>
            <pc:docMk/>
            <pc:sldMk cId="944491215" sldId="284"/>
            <ac:spMk id="25" creationId="{A2176416-2871-CF49-ADDA-B95AECCB0862}"/>
          </ac:spMkLst>
        </pc:spChg>
        <pc:spChg chg="add del mod">
          <ac:chgData name="富田 琢巳" userId="305d46abd664f263" providerId="LiveId" clId="{EDC47663-E4F9-3C4C-9B37-B96B5DCAD134}" dt="2020-08-15T01:08:14.932" v="2131" actId="478"/>
          <ac:spMkLst>
            <pc:docMk/>
            <pc:sldMk cId="944491215" sldId="284"/>
            <ac:spMk id="26" creationId="{9BB9428C-88BF-7543-AEE8-D8F9330059EA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27" creationId="{0C41209E-971C-F94E-8EE6-575FD06D6C91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30" creationId="{7C1E8E2A-2051-0947-8018-DDB35F261E82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31" creationId="{9FE7D0BC-F449-4241-AFE5-E4ED95364E3A}"/>
          </ac:spMkLst>
        </pc:spChg>
        <pc:spChg chg="add del mod">
          <ac:chgData name="富田 琢巳" userId="305d46abd664f263" providerId="LiveId" clId="{EDC47663-E4F9-3C4C-9B37-B96B5DCAD134}" dt="2020-08-15T01:08:35.893" v="2132" actId="478"/>
          <ac:spMkLst>
            <pc:docMk/>
            <pc:sldMk cId="944491215" sldId="284"/>
            <ac:spMk id="33" creationId="{05233AAF-6031-204E-B35C-3D39F72A2CC5}"/>
          </ac:spMkLst>
        </pc:spChg>
        <pc:spChg chg="add del mod">
          <ac:chgData name="富田 琢巳" userId="305d46abd664f263" providerId="LiveId" clId="{EDC47663-E4F9-3C4C-9B37-B96B5DCAD134}" dt="2020-08-15T01:08:14.932" v="2131" actId="478"/>
          <ac:spMkLst>
            <pc:docMk/>
            <pc:sldMk cId="944491215" sldId="284"/>
            <ac:spMk id="34" creationId="{9111166B-728E-C24A-A2F7-6D0E7D1464D2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35" creationId="{7F60FBA5-F62F-1141-84BB-D3AD665A2B57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36" creationId="{1563E21B-564A-A14D-9595-2EFA95C7A265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38" creationId="{09AE3777-472F-6D4E-B583-90E35D361318}"/>
          </ac:spMkLst>
        </pc:spChg>
        <pc:spChg chg="add del mod">
          <ac:chgData name="富田 琢巳" userId="305d46abd664f263" providerId="LiveId" clId="{EDC47663-E4F9-3C4C-9B37-B96B5DCAD134}" dt="2020-08-15T01:04:38.852" v="2004" actId="478"/>
          <ac:spMkLst>
            <pc:docMk/>
            <pc:sldMk cId="944491215" sldId="284"/>
            <ac:spMk id="39" creationId="{C7893ED8-6D49-1B42-8A26-081A2D7AFC59}"/>
          </ac:spMkLst>
        </pc:spChg>
        <pc:spChg chg="add mod">
          <ac:chgData name="富田 琢巳" userId="305d46abd664f263" providerId="LiveId" clId="{EDC47663-E4F9-3C4C-9B37-B96B5DCAD134}" dt="2020-08-11T07:53:59.741" v="506" actId="2711"/>
          <ac:spMkLst>
            <pc:docMk/>
            <pc:sldMk cId="944491215" sldId="284"/>
            <ac:spMk id="40" creationId="{BBD594E6-2625-1B49-8C8B-82E8AA5D6E72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42" creationId="{5107D7D6-E2E8-6B43-A573-FC53FAF3FD35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45" creationId="{DA162AF9-2007-F347-BAF8-8B3B58264206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46" creationId="{CC6F4FF8-DC6E-C74F-BA47-EFF48432F1A4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47" creationId="{C9E3F3DA-4502-AF48-BE96-14CE7B433D3B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48" creationId="{D2A1A765-873B-544D-B8D6-F368939B6988}"/>
          </ac:spMkLst>
        </pc:spChg>
        <pc:spChg chg="add mod">
          <ac:chgData name="富田 琢巳" userId="305d46abd664f263" providerId="LiveId" clId="{EDC47663-E4F9-3C4C-9B37-B96B5DCAD134}" dt="2020-08-15T01:05:00.310" v="2007" actId="571"/>
          <ac:spMkLst>
            <pc:docMk/>
            <pc:sldMk cId="944491215" sldId="284"/>
            <ac:spMk id="50" creationId="{2CC56E36-EF2D-634D-92B2-E851F269ED65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51" creationId="{0B6C239F-BA13-D34B-8790-10CA4992F90B}"/>
          </ac:spMkLst>
        </pc:spChg>
        <pc:spChg chg="add mod">
          <ac:chgData name="富田 琢巳" userId="305d46abd664f263" providerId="LiveId" clId="{EDC47663-E4F9-3C4C-9B37-B96B5DCAD134}" dt="2020-08-15T01:11:23.119" v="2238" actId="1076"/>
          <ac:spMkLst>
            <pc:docMk/>
            <pc:sldMk cId="944491215" sldId="284"/>
            <ac:spMk id="52" creationId="{7ECF31B5-2057-6043-B9E2-12AD19EAA459}"/>
          </ac:spMkLst>
        </pc:sp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3" creationId="{53A03CB7-BF4C-9843-B23B-69A49243FCE6}"/>
          </ac:picMkLst>
        </pc:pic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5" creationId="{D91207E4-BFD6-3846-999C-B174BC1D2635}"/>
          </ac:picMkLst>
        </pc:pic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18" creationId="{8B6D8F56-4EFF-B346-926E-1CAB1B8CAE6F}"/>
          </ac:picMkLst>
        </pc:pic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20" creationId="{C9AF7416-9427-244E-8506-650BFFCF609D}"/>
          </ac:picMkLst>
        </pc:pic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25" creationId="{68C3E94A-EEA2-034B-83AA-79692756E8F3}"/>
          </ac:picMkLst>
        </pc:picChg>
        <pc:picChg chg="add mod">
          <ac:chgData name="富田 琢巳" userId="305d46abd664f263" providerId="LiveId" clId="{EDC47663-E4F9-3C4C-9B37-B96B5DCAD134}" dt="2020-08-15T01:11:23.119" v="2238" actId="1076"/>
          <ac:picMkLst>
            <pc:docMk/>
            <pc:sldMk cId="944491215" sldId="284"/>
            <ac:picMk id="28" creationId="{71D61ACE-9246-9D45-B4F3-5741D9B35D46}"/>
          </ac:picMkLst>
        </pc:picChg>
        <pc:picChg chg="add mod">
          <ac:chgData name="富田 琢巳" userId="305d46abd664f263" providerId="LiveId" clId="{EDC47663-E4F9-3C4C-9B37-B96B5DCAD134}" dt="2020-08-15T01:05:00.310" v="2007" actId="571"/>
          <ac:picMkLst>
            <pc:docMk/>
            <pc:sldMk cId="944491215" sldId="284"/>
            <ac:picMk id="41" creationId="{B49C3320-E62C-194B-821F-10DEBDFCEEC9}"/>
          </ac:picMkLst>
        </pc:picChg>
        <pc:picChg chg="add mod">
          <ac:chgData name="富田 琢巳" userId="305d46abd664f263" providerId="LiveId" clId="{EDC47663-E4F9-3C4C-9B37-B96B5DCAD134}" dt="2020-08-15T01:05:00.310" v="2007" actId="571"/>
          <ac:picMkLst>
            <pc:docMk/>
            <pc:sldMk cId="944491215" sldId="284"/>
            <ac:picMk id="43" creationId="{209EAC27-72F8-4D4B-A6C3-71FDFBDA7904}"/>
          </ac:picMkLst>
        </pc:pic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7" creationId="{E9FCCD1B-D987-0F4D-938E-FB42E2189B4A}"/>
          </ac:cxnSpMkLst>
        </pc:cxnChg>
        <pc:cxnChg chg="add mod">
          <ac:chgData name="富田 琢巳" userId="305d46abd664f263" providerId="LiveId" clId="{EDC47663-E4F9-3C4C-9B37-B96B5DCAD134}" dt="2020-08-15T01:11:36.178" v="2241" actId="14100"/>
          <ac:cxnSpMkLst>
            <pc:docMk/>
            <pc:sldMk cId="944491215" sldId="284"/>
            <ac:cxnSpMk id="8" creationId="{77F92901-69FE-CB4B-9E59-C66BF95CB75B}"/>
          </ac:cxnSpMkLst>
        </pc:cxn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9" creationId="{33E23E78-BD42-C84D-881D-A8F83ED58AE6}"/>
          </ac:cxnSpMkLst>
        </pc:cxn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21" creationId="{991461E9-914F-FC47-9E1F-6756859BD3B5}"/>
          </ac:cxnSpMkLst>
        </pc:cxnChg>
        <pc:cxnChg chg="add del mod">
          <ac:chgData name="富田 琢巳" userId="305d46abd664f263" providerId="LiveId" clId="{EDC47663-E4F9-3C4C-9B37-B96B5DCAD134}" dt="2020-08-11T07:49:58.529" v="426" actId="478"/>
          <ac:cxnSpMkLst>
            <pc:docMk/>
            <pc:sldMk cId="944491215" sldId="284"/>
            <ac:cxnSpMk id="22" creationId="{A391DF26-8034-A341-A414-642A624E428D}"/>
          </ac:cxnSpMkLst>
        </pc:cxn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29" creationId="{16D85849-00C7-B243-BE0E-3E7833DE2857}"/>
          </ac:cxnSpMkLst>
        </pc:cxn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32" creationId="{079753C3-9263-D94F-A6BE-8E87EC502D02}"/>
          </ac:cxnSpMkLst>
        </pc:cxnChg>
        <pc:cxnChg chg="add mod">
          <ac:chgData name="富田 琢巳" userId="305d46abd664f263" providerId="LiveId" clId="{EDC47663-E4F9-3C4C-9B37-B96B5DCAD134}" dt="2020-08-15T01:11:23.119" v="2238" actId="1076"/>
          <ac:cxnSpMkLst>
            <pc:docMk/>
            <pc:sldMk cId="944491215" sldId="284"/>
            <ac:cxnSpMk id="37" creationId="{0E063814-9F63-FA41-8B61-5088AE334D3D}"/>
          </ac:cxnSpMkLst>
        </pc:cxnChg>
        <pc:cxnChg chg="add mod">
          <ac:chgData name="富田 琢巳" userId="305d46abd664f263" providerId="LiveId" clId="{EDC47663-E4F9-3C4C-9B37-B96B5DCAD134}" dt="2020-08-15T01:05:00.310" v="2007" actId="571"/>
          <ac:cxnSpMkLst>
            <pc:docMk/>
            <pc:sldMk cId="944491215" sldId="284"/>
            <ac:cxnSpMk id="44" creationId="{C2359347-92E0-1F4D-B0C8-67C18F74CEA6}"/>
          </ac:cxnSpMkLst>
        </pc:cxnChg>
        <pc:cxnChg chg="add mod">
          <ac:chgData name="富田 琢巳" userId="305d46abd664f263" providerId="LiveId" clId="{EDC47663-E4F9-3C4C-9B37-B96B5DCAD134}" dt="2020-08-15T01:05:00.310" v="2007" actId="571"/>
          <ac:cxnSpMkLst>
            <pc:docMk/>
            <pc:sldMk cId="944491215" sldId="284"/>
            <ac:cxnSpMk id="49" creationId="{BFFB560A-72AE-3642-9773-DFEDD750AE48}"/>
          </ac:cxnSpMkLst>
        </pc:cxnChg>
        <pc:cxnChg chg="add del mod">
          <ac:chgData name="富田 琢巳" userId="305d46abd664f263" providerId="LiveId" clId="{EDC47663-E4F9-3C4C-9B37-B96B5DCAD134}" dt="2020-08-15T01:11:38.058" v="2242" actId="478"/>
          <ac:cxnSpMkLst>
            <pc:docMk/>
            <pc:sldMk cId="944491215" sldId="284"/>
            <ac:cxnSpMk id="53" creationId="{B02D4D69-92A4-5444-890B-F8C44320D775}"/>
          </ac:cxnSpMkLst>
        </pc:cxnChg>
        <pc:cxnChg chg="add mod">
          <ac:chgData name="富田 琢巳" userId="305d46abd664f263" providerId="LiveId" clId="{EDC47663-E4F9-3C4C-9B37-B96B5DCAD134}" dt="2020-08-15T01:11:42.103" v="2243" actId="571"/>
          <ac:cxnSpMkLst>
            <pc:docMk/>
            <pc:sldMk cId="944491215" sldId="284"/>
            <ac:cxnSpMk id="57" creationId="{CCB2DC7E-3EF2-9849-97EA-7A0E4337FF7F}"/>
          </ac:cxnSpMkLst>
        </pc:cxnChg>
      </pc:sldChg>
      <pc:sldChg chg="addSp delSp modSp add mod ord">
        <pc:chgData name="富田 琢巳" userId="305d46abd664f263" providerId="LiveId" clId="{EDC47663-E4F9-3C4C-9B37-B96B5DCAD134}" dt="2020-08-15T01:32:13.233" v="2347" actId="1076"/>
        <pc:sldMkLst>
          <pc:docMk/>
          <pc:sldMk cId="3078290074" sldId="285"/>
        </pc:sldMkLst>
        <pc:spChg chg="add mod">
          <ac:chgData name="富田 琢巳" userId="305d46abd664f263" providerId="LiveId" clId="{EDC47663-E4F9-3C4C-9B37-B96B5DCAD134}" dt="2020-08-15T01:30:31.457" v="2326" actId="1035"/>
          <ac:spMkLst>
            <pc:docMk/>
            <pc:sldMk cId="3078290074" sldId="285"/>
            <ac:spMk id="2" creationId="{2D0C4194-FA9B-F54D-B3B9-587E3775B51C}"/>
          </ac:spMkLst>
        </pc:spChg>
        <pc:spChg chg="del">
          <ac:chgData name="富田 琢巳" userId="305d46abd664f263" providerId="LiveId" clId="{EDC47663-E4F9-3C4C-9B37-B96B5DCAD134}" dt="2020-08-10T08:02:50.455" v="2" actId="478"/>
          <ac:spMkLst>
            <pc:docMk/>
            <pc:sldMk cId="3078290074" sldId="285"/>
            <ac:spMk id="2" creationId="{8E1E9078-5B78-E644-B79A-2E8055358DC7}"/>
          </ac:spMkLst>
        </pc:spChg>
        <pc:spChg chg="del">
          <ac:chgData name="富田 琢巳" userId="305d46abd664f263" providerId="LiveId" clId="{EDC47663-E4F9-3C4C-9B37-B96B5DCAD134}" dt="2020-08-10T08:02:49.687" v="1" actId="478"/>
          <ac:spMkLst>
            <pc:docMk/>
            <pc:sldMk cId="3078290074" sldId="285"/>
            <ac:spMk id="3" creationId="{0B747BB6-19F2-6A44-8858-29976717F586}"/>
          </ac:spMkLst>
        </pc:spChg>
        <pc:spChg chg="add mod">
          <ac:chgData name="富田 琢巳" userId="305d46abd664f263" providerId="LiveId" clId="{EDC47663-E4F9-3C4C-9B37-B96B5DCAD134}" dt="2020-08-15T01:31:54.137" v="2342" actId="14100"/>
          <ac:spMkLst>
            <pc:docMk/>
            <pc:sldMk cId="3078290074" sldId="285"/>
            <ac:spMk id="3" creationId="{58164026-8155-A54D-B9E1-34EED707CE23}"/>
          </ac:spMkLst>
        </pc:spChg>
        <pc:spChg chg="add mod">
          <ac:chgData name="富田 琢巳" userId="305d46abd664f263" providerId="LiveId" clId="{EDC47663-E4F9-3C4C-9B37-B96B5DCAD134}" dt="2020-08-15T01:31:24.048" v="2339" actId="1036"/>
          <ac:spMkLst>
            <pc:docMk/>
            <pc:sldMk cId="3078290074" sldId="285"/>
            <ac:spMk id="4" creationId="{2AEBE7EB-F465-384C-BA9C-A3C112DAC53C}"/>
          </ac:spMkLst>
        </pc:spChg>
        <pc:spChg chg="add mod">
          <ac:chgData name="富田 琢巳" userId="305d46abd664f263" providerId="LiveId" clId="{EDC47663-E4F9-3C4C-9B37-B96B5DCAD134}" dt="2020-08-15T01:31:24.048" v="2339" actId="1036"/>
          <ac:spMkLst>
            <pc:docMk/>
            <pc:sldMk cId="3078290074" sldId="285"/>
            <ac:spMk id="5" creationId="{5A18F1B4-85F8-BF45-942E-E283416C949E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6" creationId="{EC3137F2-F1F6-AA4F-9F96-10829538B8A5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7" creationId="{9DFF3364-5327-BF45-AF5F-598568DDD85F}"/>
          </ac:spMkLst>
        </pc:spChg>
        <pc:spChg chg="add mod">
          <ac:chgData name="富田 琢巳" userId="305d46abd664f263" providerId="LiveId" clId="{EDC47663-E4F9-3C4C-9B37-B96B5DCAD134}" dt="2020-08-15T01:30:31.457" v="2326" actId="1035"/>
          <ac:spMkLst>
            <pc:docMk/>
            <pc:sldMk cId="3078290074" sldId="285"/>
            <ac:spMk id="8" creationId="{29C77C7F-836F-DE46-BEB3-3E0B1219C126}"/>
          </ac:spMkLst>
        </pc:spChg>
        <pc:spChg chg="add del mod">
          <ac:chgData name="富田 琢巳" userId="305d46abd664f263" providerId="LiveId" clId="{EDC47663-E4F9-3C4C-9B37-B96B5DCAD134}" dt="2020-08-10T08:03:34.111" v="55" actId="478"/>
          <ac:spMkLst>
            <pc:docMk/>
            <pc:sldMk cId="3078290074" sldId="285"/>
            <ac:spMk id="8" creationId="{D6F415DA-F5D8-1D44-AEF1-4A51F31D787F}"/>
          </ac:spMkLst>
        </pc:spChg>
        <pc:spChg chg="add mod">
          <ac:chgData name="富田 琢巳" userId="305d46abd664f263" providerId="LiveId" clId="{EDC47663-E4F9-3C4C-9B37-B96B5DCAD134}" dt="2020-08-15T01:31:24.048" v="2339" actId="1036"/>
          <ac:spMkLst>
            <pc:docMk/>
            <pc:sldMk cId="3078290074" sldId="285"/>
            <ac:spMk id="9" creationId="{B4D8FA0A-6B2C-414F-945B-C51AF3654C82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10" creationId="{0A58BBD8-9F74-9A4E-9E1E-B2A0ADE75722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11" creationId="{F2BAD1BA-9FA5-074C-B41A-000D33033050}"/>
          </ac:spMkLst>
        </pc:spChg>
        <pc:spChg chg="add mod">
          <ac:chgData name="富田 琢巳" userId="305d46abd664f263" providerId="LiveId" clId="{EDC47663-E4F9-3C4C-9B37-B96B5DCAD134}" dt="2020-08-15T01:31:50.780" v="2341" actId="1076"/>
          <ac:spMkLst>
            <pc:docMk/>
            <pc:sldMk cId="3078290074" sldId="285"/>
            <ac:spMk id="12" creationId="{DEF5707C-3CB6-0741-85D5-39375F0335FE}"/>
          </ac:spMkLst>
        </pc:spChg>
        <pc:spChg chg="add mod">
          <ac:chgData name="富田 琢巳" userId="305d46abd664f263" providerId="LiveId" clId="{EDC47663-E4F9-3C4C-9B37-B96B5DCAD134}" dt="2020-08-15T01:29:40.267" v="2286" actId="1076"/>
          <ac:spMkLst>
            <pc:docMk/>
            <pc:sldMk cId="3078290074" sldId="285"/>
            <ac:spMk id="15" creationId="{5AD418F8-CE5B-5E43-9692-D9B806032CAF}"/>
          </ac:spMkLst>
        </pc:spChg>
        <pc:spChg chg="add mod">
          <ac:chgData name="富田 琢巳" userId="305d46abd664f263" providerId="LiveId" clId="{EDC47663-E4F9-3C4C-9B37-B96B5DCAD134}" dt="2020-08-11T08:21:16.172" v="512" actId="20577"/>
          <ac:spMkLst>
            <pc:docMk/>
            <pc:sldMk cId="3078290074" sldId="285"/>
            <ac:spMk id="25" creationId="{11B973FE-09B6-AE49-80B7-1A644F2A3C2E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27" creationId="{0F982173-E8E4-ED4E-9302-28473BE3929A}"/>
          </ac:spMkLst>
        </pc:spChg>
        <pc:spChg chg="add mod">
          <ac:chgData name="富田 琢巳" userId="305d46abd664f263" providerId="LiveId" clId="{EDC47663-E4F9-3C4C-9B37-B96B5DCAD134}" dt="2020-08-15T01:32:00.058" v="2344" actId="14100"/>
          <ac:spMkLst>
            <pc:docMk/>
            <pc:sldMk cId="3078290074" sldId="285"/>
            <ac:spMk id="29" creationId="{FA3A5EA4-2D91-8045-BADE-E7A5F362FA95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0" creationId="{1FE552E8-289B-4F43-97DB-0B2FFDE862AB}"/>
          </ac:spMkLst>
        </pc:spChg>
        <pc:spChg chg="add del mod">
          <ac:chgData name="富田 琢巳" userId="305d46abd664f263" providerId="LiveId" clId="{EDC47663-E4F9-3C4C-9B37-B96B5DCAD134}" dt="2020-08-10T08:07:56.553" v="140" actId="478"/>
          <ac:spMkLst>
            <pc:docMk/>
            <pc:sldMk cId="3078290074" sldId="285"/>
            <ac:spMk id="31" creationId="{4F3B4E06-7EA3-C94D-A753-AA91BE9D9A91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1" creationId="{8F0B74C2-0FE9-8049-A6C1-4326904D01BD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2" creationId="{1BB843DB-D4E5-5042-ABEE-FEFC11A54236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3" creationId="{C2B3C261-6EEE-D84E-B6E3-1BD913511485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34" creationId="{7754BC70-BA97-3845-91B7-C2F3EAB0C4FA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35" creationId="{69EA1CCB-13DA-4442-9FA8-9E5E4844D010}"/>
          </ac:spMkLst>
        </pc:spChg>
        <pc:spChg chg="add del mod">
          <ac:chgData name="富田 琢巳" userId="305d46abd664f263" providerId="LiveId" clId="{EDC47663-E4F9-3C4C-9B37-B96B5DCAD134}" dt="2020-08-12T02:43:18.789" v="1900" actId="478"/>
          <ac:spMkLst>
            <pc:docMk/>
            <pc:sldMk cId="3078290074" sldId="285"/>
            <ac:spMk id="36" creationId="{AB797496-59CE-854C-BEEB-04BE516AD3BF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7" creationId="{22396584-2047-504B-A09A-364B404EA7B0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38" creationId="{9199EF7A-D0D7-4340-8ED4-24C4996196F3}"/>
          </ac:spMkLst>
        </pc:spChg>
        <pc:spChg chg="add del mod">
          <ac:chgData name="富田 琢巳" userId="305d46abd664f263" providerId="LiveId" clId="{EDC47663-E4F9-3C4C-9B37-B96B5DCAD134}" dt="2020-08-12T02:42:40.924" v="1884" actId="478"/>
          <ac:spMkLst>
            <pc:docMk/>
            <pc:sldMk cId="3078290074" sldId="285"/>
            <ac:spMk id="39" creationId="{1B4674AB-9248-304E-AE4E-C42B87A03F28}"/>
          </ac:spMkLst>
        </pc:spChg>
        <pc:spChg chg="add mod">
          <ac:chgData name="富田 琢巳" userId="305d46abd664f263" providerId="LiveId" clId="{EDC47663-E4F9-3C4C-9B37-B96B5DCAD134}" dt="2020-08-12T02:45:40.972" v="2003" actId="1076"/>
          <ac:spMkLst>
            <pc:docMk/>
            <pc:sldMk cId="3078290074" sldId="285"/>
            <ac:spMk id="40" creationId="{23CD464D-D287-0143-847D-9FF74E61B34A}"/>
          </ac:spMkLst>
        </pc:spChg>
        <pc:spChg chg="add mod">
          <ac:chgData name="富田 琢巳" userId="305d46abd664f263" providerId="LiveId" clId="{EDC47663-E4F9-3C4C-9B37-B96B5DCAD134}" dt="2020-08-15T01:32:08.050" v="2346" actId="1076"/>
          <ac:spMkLst>
            <pc:docMk/>
            <pc:sldMk cId="3078290074" sldId="285"/>
            <ac:spMk id="41" creationId="{B51452A7-CA90-1E43-851E-559DEDF2C2D5}"/>
          </ac:spMkLst>
        </pc:spChg>
        <pc:spChg chg="add mod">
          <ac:chgData name="富田 琢巳" userId="305d46abd664f263" providerId="LiveId" clId="{EDC47663-E4F9-3C4C-9B37-B96B5DCAD134}" dt="2020-08-15T01:32:13.233" v="2347" actId="1076"/>
          <ac:spMkLst>
            <pc:docMk/>
            <pc:sldMk cId="3078290074" sldId="285"/>
            <ac:spMk id="42" creationId="{FCC0B0F3-737A-714B-B4FA-1F5E7D297132}"/>
          </ac:spMkLst>
        </pc:spChg>
        <pc:spChg chg="add mod">
          <ac:chgData name="富田 琢巳" userId="305d46abd664f263" providerId="LiveId" clId="{EDC47663-E4F9-3C4C-9B37-B96B5DCAD134}" dt="2020-08-15T01:29:35.511" v="2285" actId="1076"/>
          <ac:spMkLst>
            <pc:docMk/>
            <pc:sldMk cId="3078290074" sldId="285"/>
            <ac:spMk id="43" creationId="{BDC1BBDF-77D1-FC45-A10D-504830A1C3DA}"/>
          </ac:spMkLst>
        </pc:spChg>
        <pc:spChg chg="add mod">
          <ac:chgData name="富田 琢巳" userId="305d46abd664f263" providerId="LiveId" clId="{EDC47663-E4F9-3C4C-9B37-B96B5DCAD134}" dt="2020-08-15T01:30:02.787" v="2288" actId="1076"/>
          <ac:spMkLst>
            <pc:docMk/>
            <pc:sldMk cId="3078290074" sldId="285"/>
            <ac:spMk id="44" creationId="{37FFD539-FCB8-424F-BC02-C39927ED2464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45" creationId="{05E51C19-823D-B14B-8DFA-495B4120F133}"/>
          </ac:spMkLst>
        </pc:spChg>
        <pc:spChg chg="add mod">
          <ac:chgData name="富田 琢巳" userId="305d46abd664f263" providerId="LiveId" clId="{EDC47663-E4F9-3C4C-9B37-B96B5DCAD134}" dt="2020-08-15T01:29:55.324" v="2287" actId="571"/>
          <ac:spMkLst>
            <pc:docMk/>
            <pc:sldMk cId="3078290074" sldId="285"/>
            <ac:spMk id="46" creationId="{863D03A0-8585-724E-BA10-BA19C227DAE4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51" creationId="{7FFB5F32-4F8E-D84A-8FF8-4B4919CA6BA9}"/>
          </ac:spMkLst>
        </pc:spChg>
        <pc:spChg chg="add mod">
          <ac:chgData name="富田 琢巳" userId="305d46abd664f263" providerId="LiveId" clId="{EDC47663-E4F9-3C4C-9B37-B96B5DCAD134}" dt="2020-08-12T02:41:07.881" v="1841" actId="1037"/>
          <ac:spMkLst>
            <pc:docMk/>
            <pc:sldMk cId="3078290074" sldId="285"/>
            <ac:spMk id="53" creationId="{8B3DB643-D9C1-8E43-A1C4-D187E734A875}"/>
          </ac:spMkLst>
        </pc:spChg>
        <pc:spChg chg="add mod">
          <ac:chgData name="富田 琢巳" userId="305d46abd664f263" providerId="LiveId" clId="{EDC47663-E4F9-3C4C-9B37-B96B5DCAD134}" dt="2020-08-15T01:31:57.068" v="2343" actId="1076"/>
          <ac:spMkLst>
            <pc:docMk/>
            <pc:sldMk cId="3078290074" sldId="285"/>
            <ac:spMk id="54" creationId="{19EDA07C-968F-D54D-AF74-8A5C0F8754D7}"/>
          </ac:spMkLst>
        </pc:spChg>
        <pc:spChg chg="add mod">
          <ac:chgData name="富田 琢巳" userId="305d46abd664f263" providerId="LiveId" clId="{EDC47663-E4F9-3C4C-9B37-B96B5DCAD134}" dt="2020-08-15T01:32:03.138" v="2345" actId="1076"/>
          <ac:spMkLst>
            <pc:docMk/>
            <pc:sldMk cId="3078290074" sldId="285"/>
            <ac:spMk id="55" creationId="{6D37072A-9B30-2E49-92AD-058FA096B9AA}"/>
          </ac:spMkLst>
        </pc:spChg>
        <pc:cxnChg chg="add mod">
          <ac:chgData name="富田 琢巳" userId="305d46abd664f263" providerId="LiveId" clId="{EDC47663-E4F9-3C4C-9B37-B96B5DCAD134}" dt="2020-08-15T01:31:24.048" v="2339" actId="1036"/>
          <ac:cxnSpMkLst>
            <pc:docMk/>
            <pc:sldMk cId="3078290074" sldId="285"/>
            <ac:cxnSpMk id="13" creationId="{A26EC0C1-5195-3A43-A532-334481F914C5}"/>
          </ac:cxnSpMkLst>
        </pc:cxnChg>
        <pc:cxnChg chg="add mod">
          <ac:chgData name="富田 琢巳" userId="305d46abd664f263" providerId="LiveId" clId="{EDC47663-E4F9-3C4C-9B37-B96B5DCAD134}" dt="2020-08-15T01:31:29.056" v="2340" actId="14100"/>
          <ac:cxnSpMkLst>
            <pc:docMk/>
            <pc:sldMk cId="3078290074" sldId="285"/>
            <ac:cxnSpMk id="14" creationId="{B016FF8D-7D2A-DD46-9151-04C6B1192873}"/>
          </ac:cxnSpMkLst>
        </pc:cxnChg>
        <pc:cxnChg chg="add mod">
          <ac:chgData name="富田 琢巳" userId="305d46abd664f263" providerId="LiveId" clId="{EDC47663-E4F9-3C4C-9B37-B96B5DCAD134}" dt="2020-08-12T02:45:40.972" v="2003" actId="1076"/>
          <ac:cxnSpMkLst>
            <pc:docMk/>
            <pc:sldMk cId="3078290074" sldId="285"/>
            <ac:cxnSpMk id="17" creationId="{60D61B3C-435C-6E45-887B-C2C351805775}"/>
          </ac:cxnSpMkLst>
        </pc:cxnChg>
        <pc:cxnChg chg="add mod">
          <ac:chgData name="富田 琢巳" userId="305d46abd664f263" providerId="LiveId" clId="{EDC47663-E4F9-3C4C-9B37-B96B5DCAD134}" dt="2020-08-12T02:45:40.972" v="2003" actId="1076"/>
          <ac:cxnSpMkLst>
            <pc:docMk/>
            <pc:sldMk cId="3078290074" sldId="285"/>
            <ac:cxnSpMk id="20" creationId="{6CDB3D36-6328-A749-B89B-7C565E98F148}"/>
          </ac:cxnSpMkLst>
        </pc:cxnChg>
        <pc:cxnChg chg="add mod">
          <ac:chgData name="富田 琢巳" userId="305d46abd664f263" providerId="LiveId" clId="{EDC47663-E4F9-3C4C-9B37-B96B5DCAD134}" dt="2020-08-12T02:41:07.881" v="1841" actId="1037"/>
          <ac:cxnSpMkLst>
            <pc:docMk/>
            <pc:sldMk cId="3078290074" sldId="285"/>
            <ac:cxnSpMk id="23" creationId="{A9B3584F-754A-D944-8955-D6812E1ADA58}"/>
          </ac:cxnSpMkLst>
        </pc:cxnChg>
        <pc:cxnChg chg="add mod">
          <ac:chgData name="富田 琢巳" userId="305d46abd664f263" providerId="LiveId" clId="{EDC47663-E4F9-3C4C-9B37-B96B5DCAD134}" dt="2020-08-12T02:45:40.972" v="2003" actId="1076"/>
          <ac:cxnSpMkLst>
            <pc:docMk/>
            <pc:sldMk cId="3078290074" sldId="285"/>
            <ac:cxnSpMk id="28" creationId="{0D28DED2-6F97-4040-8E25-97A602A03BBF}"/>
          </ac:cxnSpMkLst>
        </pc:cxnChg>
        <pc:cxnChg chg="add del mod">
          <ac:chgData name="富田 琢巳" userId="305d46abd664f263" providerId="LiveId" clId="{EDC47663-E4F9-3C4C-9B37-B96B5DCAD134}" dt="2020-08-10T08:07:56.553" v="140" actId="478"/>
          <ac:cxnSpMkLst>
            <pc:docMk/>
            <pc:sldMk cId="3078290074" sldId="285"/>
            <ac:cxnSpMk id="32" creationId="{8425DDC5-C52E-5149-A648-3C14EB4D28C7}"/>
          </ac:cxnSpMkLst>
        </pc:cxnChg>
        <pc:cxnChg chg="add mod">
          <ac:chgData name="富田 琢巳" userId="305d46abd664f263" providerId="LiveId" clId="{EDC47663-E4F9-3C4C-9B37-B96B5DCAD134}" dt="2020-08-12T02:41:07.881" v="1841" actId="1037"/>
          <ac:cxnSpMkLst>
            <pc:docMk/>
            <pc:sldMk cId="3078290074" sldId="285"/>
            <ac:cxnSpMk id="52" creationId="{EE57C896-C9E8-9C4E-937C-E45E18AC2A2F}"/>
          </ac:cxnSpMkLst>
        </pc:cxnChg>
      </pc:sldChg>
      <pc:sldChg chg="addSp delSp modSp add mod">
        <pc:chgData name="富田 琢巳" userId="305d46abd664f263" providerId="LiveId" clId="{EDC47663-E4F9-3C4C-9B37-B96B5DCAD134}" dt="2020-08-12T02:01:45.338" v="1628" actId="1037"/>
        <pc:sldMkLst>
          <pc:docMk/>
          <pc:sldMk cId="2903062869" sldId="286"/>
        </pc:sldMkLst>
        <pc:spChg chg="mod">
          <ac:chgData name="富田 琢巳" userId="305d46abd664f263" providerId="LiveId" clId="{EDC47663-E4F9-3C4C-9B37-B96B5DCAD134}" dt="2020-08-11T09:42:04.127" v="1419" actId="20577"/>
          <ac:spMkLst>
            <pc:docMk/>
            <pc:sldMk cId="2903062869" sldId="286"/>
            <ac:spMk id="2" creationId="{8B2DDFB5-D4F1-C34D-AF0F-7E1DF63961E2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4" creationId="{E2EA03B1-5CC7-E647-9202-DCEFA983EA4F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5" creationId="{EFB0B50A-494F-C443-836A-B21D71194906}"/>
          </ac:spMkLst>
        </pc:spChg>
        <pc:spChg chg="add del mod">
          <ac:chgData name="富田 琢巳" userId="305d46abd664f263" providerId="LiveId" clId="{EDC47663-E4F9-3C4C-9B37-B96B5DCAD134}" dt="2020-08-11T09:34:01.533" v="1205" actId="478"/>
          <ac:spMkLst>
            <pc:docMk/>
            <pc:sldMk cId="2903062869" sldId="286"/>
            <ac:spMk id="6" creationId="{54B80346-92B4-3B40-983D-69282111102E}"/>
          </ac:spMkLst>
        </pc:spChg>
        <pc:spChg chg="add del mod">
          <ac:chgData name="富田 琢巳" userId="305d46abd664f263" providerId="LiveId" clId="{EDC47663-E4F9-3C4C-9B37-B96B5DCAD134}" dt="2020-08-11T09:34:01.533" v="1205" actId="478"/>
          <ac:spMkLst>
            <pc:docMk/>
            <pc:sldMk cId="2903062869" sldId="286"/>
            <ac:spMk id="7" creationId="{8BBAD59A-3246-C44E-91C4-C14E08A55BFA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8" creationId="{DA258EF5-E415-E242-BFA9-83D5A9B2769C}"/>
          </ac:spMkLst>
        </pc:spChg>
        <pc:spChg chg="add mod">
          <ac:chgData name="富田 琢巳" userId="305d46abd664f263" providerId="LiveId" clId="{EDC47663-E4F9-3C4C-9B37-B96B5DCAD134}" dt="2020-08-12T02:00:22.136" v="1597" actId="207"/>
          <ac:spMkLst>
            <pc:docMk/>
            <pc:sldMk cId="2903062869" sldId="286"/>
            <ac:spMk id="9" creationId="{3A72470A-89F6-AC4C-8521-ED70D2038FA7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10" creationId="{EB45C0D9-2577-FB45-995A-70021E6A064A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11" creationId="{75B5ED04-9964-DA4C-9255-4AAB705F8BD3}"/>
          </ac:spMkLst>
        </pc:spChg>
        <pc:spChg chg="add mod">
          <ac:chgData name="富田 琢巳" userId="305d46abd664f263" providerId="LiveId" clId="{EDC47663-E4F9-3C4C-9B37-B96B5DCAD134}" dt="2020-08-12T01:59:44.731" v="1549" actId="1038"/>
          <ac:spMkLst>
            <pc:docMk/>
            <pc:sldMk cId="2903062869" sldId="286"/>
            <ac:spMk id="12" creationId="{E8C45DB6-8454-5D46-B363-D47603377C9D}"/>
          </ac:spMkLst>
        </pc:spChg>
        <pc:spChg chg="add mod">
          <ac:chgData name="富田 琢巳" userId="305d46abd664f263" providerId="LiveId" clId="{EDC47663-E4F9-3C4C-9B37-B96B5DCAD134}" dt="2020-08-12T01:59:44.731" v="1549" actId="1038"/>
          <ac:spMkLst>
            <pc:docMk/>
            <pc:sldMk cId="2903062869" sldId="286"/>
            <ac:spMk id="13" creationId="{50D723AD-C865-3144-A72B-5B7637A80840}"/>
          </ac:spMkLst>
        </pc:spChg>
        <pc:spChg chg="add mod">
          <ac:chgData name="富田 琢巳" userId="305d46abd664f263" providerId="LiveId" clId="{EDC47663-E4F9-3C4C-9B37-B96B5DCAD134}" dt="2020-08-12T02:01:45.338" v="1628" actId="1037"/>
          <ac:spMkLst>
            <pc:docMk/>
            <pc:sldMk cId="2903062869" sldId="286"/>
            <ac:spMk id="14" creationId="{2B95B71D-9AC0-1948-81AA-18BD91C35A51}"/>
          </ac:spMkLst>
        </pc:spChg>
        <pc:spChg chg="add mod">
          <ac:chgData name="富田 琢巳" userId="305d46abd664f263" providerId="LiveId" clId="{EDC47663-E4F9-3C4C-9B37-B96B5DCAD134}" dt="2020-08-12T02:01:45.338" v="1628" actId="1037"/>
          <ac:spMkLst>
            <pc:docMk/>
            <pc:sldMk cId="2903062869" sldId="286"/>
            <ac:spMk id="15" creationId="{88B0D9A6-5A8A-BF47-BEAC-FEFA793BFE21}"/>
          </ac:spMkLst>
        </pc:spChg>
        <pc:spChg chg="add mod">
          <ac:chgData name="富田 琢巳" userId="305d46abd664f263" providerId="LiveId" clId="{EDC47663-E4F9-3C4C-9B37-B96B5DCAD134}" dt="2020-08-12T02:00:25.070" v="1598" actId="207"/>
          <ac:spMkLst>
            <pc:docMk/>
            <pc:sldMk cId="2903062869" sldId="286"/>
            <ac:spMk id="16" creationId="{60CFBD53-8E19-4A47-851B-8B87CED68FF9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17" creationId="{49EC9B9A-8658-F24A-B702-4BDC10DBD859}"/>
          </ac:spMkLst>
        </pc:spChg>
        <pc:spChg chg="add mod">
          <ac:chgData name="富田 琢巳" userId="305d46abd664f263" providerId="LiveId" clId="{EDC47663-E4F9-3C4C-9B37-B96B5DCAD134}" dt="2020-08-12T02:01:30.968" v="1610" actId="692"/>
          <ac:spMkLst>
            <pc:docMk/>
            <pc:sldMk cId="2903062869" sldId="286"/>
            <ac:spMk id="18" creationId="{CF5B3878-41B9-924E-BB51-71EB7864F0C0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25" creationId="{FD1D4CB8-ADBA-8C45-AF5D-078F36FE2A52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26" creationId="{35E4425E-36F3-5A4A-A9AC-D7015A300FA9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29" creationId="{D531A2A2-AF4D-674F-B609-B3C5D06E1459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31" creationId="{75AC02B9-CABB-FE40-8647-ADFF5CCF761D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32" creationId="{F85DEB8F-3649-AB4E-B131-1C8909EB957C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33" creationId="{C450810D-5B00-174B-B3BD-3FFEEA5FA64D}"/>
          </ac:spMkLst>
        </pc:spChg>
        <pc:spChg chg="add mod">
          <ac:chgData name="富田 琢巳" userId="305d46abd664f263" providerId="LiveId" clId="{EDC47663-E4F9-3C4C-9B37-B96B5DCAD134}" dt="2020-08-12T01:59:44.731" v="1549" actId="1038"/>
          <ac:spMkLst>
            <pc:docMk/>
            <pc:sldMk cId="2903062869" sldId="286"/>
            <ac:spMk id="34" creationId="{648D4AEE-8600-B147-9131-3F6A82400EC8}"/>
          </ac:spMkLst>
        </pc:spChg>
        <pc:spChg chg="add mod">
          <ac:chgData name="富田 琢巳" userId="305d46abd664f263" providerId="LiveId" clId="{EDC47663-E4F9-3C4C-9B37-B96B5DCAD134}" dt="2020-08-12T02:01:45.338" v="1628" actId="1037"/>
          <ac:spMkLst>
            <pc:docMk/>
            <pc:sldMk cId="2903062869" sldId="286"/>
            <ac:spMk id="35" creationId="{9E2ECC86-6C81-D540-A496-9357A6ABD269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36" creationId="{31ECF27D-2916-1947-BB40-C54B7E4B5624}"/>
          </ac:spMkLst>
        </pc:spChg>
        <pc:spChg chg="add mod">
          <ac:chgData name="富田 琢巳" userId="305d46abd664f263" providerId="LiveId" clId="{EDC47663-E4F9-3C4C-9B37-B96B5DCAD134}" dt="2020-08-12T01:56:09.875" v="1462" actId="1076"/>
          <ac:spMkLst>
            <pc:docMk/>
            <pc:sldMk cId="2903062869" sldId="286"/>
            <ac:spMk id="37" creationId="{27C6AF64-A34C-3E48-94D5-60441053F4FE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38" creationId="{6B7DF716-0FF9-474D-BEBE-15091183A8C2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39" creationId="{CA2D44C5-C964-224C-80F0-30F6AF756C26}"/>
          </ac:spMkLst>
        </pc:spChg>
        <pc:spChg chg="add mod">
          <ac:chgData name="富田 琢巳" userId="305d46abd664f263" providerId="LiveId" clId="{EDC47663-E4F9-3C4C-9B37-B96B5DCAD134}" dt="2020-08-12T01:59:58.957" v="1586" actId="1038"/>
          <ac:spMkLst>
            <pc:docMk/>
            <pc:sldMk cId="2903062869" sldId="286"/>
            <ac:spMk id="40" creationId="{67280682-45ED-EA45-8296-0064186A9EC3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1" creationId="{5D16E1B8-2300-9647-876F-66C0C79807F5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2" creationId="{C6C76174-5FC6-244B-8429-49E800BF04B1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4" creationId="{A91088F6-4611-544A-AA81-3351C1AC77C3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5" creationId="{FFEB7513-748A-AE44-BEA8-5E1B19199855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6" creationId="{9D891BBC-8EB0-214D-9203-F05053B121D2}"/>
          </ac:spMkLst>
        </pc:spChg>
        <pc:spChg chg="add mod">
          <ac:chgData name="富田 琢巳" userId="305d46abd664f263" providerId="LiveId" clId="{EDC47663-E4F9-3C4C-9B37-B96B5DCAD134}" dt="2020-08-12T02:00:03.492" v="1596" actId="1035"/>
          <ac:spMkLst>
            <pc:docMk/>
            <pc:sldMk cId="2903062869" sldId="286"/>
            <ac:spMk id="47" creationId="{C7226D56-C1C9-8141-B8DE-D82722B8D8B6}"/>
          </ac:spMkLst>
        </pc:spChg>
        <pc:spChg chg="add del mod">
          <ac:chgData name="富田 琢巳" userId="305d46abd664f263" providerId="LiveId" clId="{EDC47663-E4F9-3C4C-9B37-B96B5DCAD134}" dt="2020-08-12T01:58:57.082" v="1504" actId="478"/>
          <ac:spMkLst>
            <pc:docMk/>
            <pc:sldMk cId="2903062869" sldId="286"/>
            <ac:spMk id="48" creationId="{537A684B-5FDB-494F-8080-ED96F2884E7D}"/>
          </ac:spMkLst>
        </pc:spChg>
        <pc:spChg chg="add del mod">
          <ac:chgData name="富田 琢巳" userId="305d46abd664f263" providerId="LiveId" clId="{EDC47663-E4F9-3C4C-9B37-B96B5DCAD134}" dt="2020-08-12T01:58:57.082" v="1504" actId="478"/>
          <ac:spMkLst>
            <pc:docMk/>
            <pc:sldMk cId="2903062869" sldId="286"/>
            <ac:spMk id="49" creationId="{53D7C25E-4629-FD49-81FB-1EA27C308860}"/>
          </ac:spMkLst>
        </pc:spChg>
        <pc:spChg chg="add mod">
          <ac:chgData name="富田 琢巳" userId="305d46abd664f263" providerId="LiveId" clId="{EDC47663-E4F9-3C4C-9B37-B96B5DCAD134}" dt="2020-08-12T02:01:27.167" v="1609" actId="692"/>
          <ac:spMkLst>
            <pc:docMk/>
            <pc:sldMk cId="2903062869" sldId="286"/>
            <ac:spMk id="50" creationId="{53F3A76D-9AB7-EC49-AA2B-1CD952506D5A}"/>
          </ac:spMkLst>
        </pc:spChg>
        <pc:picChg chg="add mod">
          <ac:chgData name="富田 琢巳" userId="305d46abd664f263" providerId="LiveId" clId="{EDC47663-E4F9-3C4C-9B37-B96B5DCAD134}" dt="2020-08-12T01:56:09.875" v="1462" actId="1076"/>
          <ac:picMkLst>
            <pc:docMk/>
            <pc:sldMk cId="2903062869" sldId="286"/>
            <ac:picMk id="3" creationId="{6042FC3E-F5E0-A444-B62A-E89247DB655E}"/>
          </ac:picMkLst>
        </pc:picChg>
        <pc:picChg chg="add mod">
          <ac:chgData name="富田 琢巳" userId="305d46abd664f263" providerId="LiveId" clId="{EDC47663-E4F9-3C4C-9B37-B96B5DCAD134}" dt="2020-08-12T01:59:58.957" v="1586" actId="1038"/>
          <ac:picMkLst>
            <pc:docMk/>
            <pc:sldMk cId="2903062869" sldId="286"/>
            <ac:picMk id="28" creationId="{AA6B05EB-B5E1-284F-875E-9718CB410681}"/>
          </ac:picMkLst>
        </pc:picChg>
        <pc:picChg chg="add mod">
          <ac:chgData name="富田 琢巳" userId="305d46abd664f263" providerId="LiveId" clId="{EDC47663-E4F9-3C4C-9B37-B96B5DCAD134}" dt="2020-08-12T02:00:03.492" v="1596" actId="1035"/>
          <ac:picMkLst>
            <pc:docMk/>
            <pc:sldMk cId="2903062869" sldId="286"/>
            <ac:picMk id="43" creationId="{5256906C-62F6-274D-8AF7-054AFCB93E09}"/>
          </ac:picMkLst>
        </pc:picChg>
        <pc:cxnChg chg="add mod">
          <ac:chgData name="富田 琢巳" userId="305d46abd664f263" providerId="LiveId" clId="{EDC47663-E4F9-3C4C-9B37-B96B5DCAD134}" dt="2020-08-12T01:56:09.875" v="1462" actId="1076"/>
          <ac:cxnSpMkLst>
            <pc:docMk/>
            <pc:sldMk cId="2903062869" sldId="286"/>
            <ac:cxnSpMk id="19" creationId="{9FD304BE-6A40-C34F-ABEA-5D5F080C61D2}"/>
          </ac:cxnSpMkLst>
        </pc:cxnChg>
        <pc:cxnChg chg="add mod">
          <ac:chgData name="富田 琢巳" userId="305d46abd664f263" providerId="LiveId" clId="{EDC47663-E4F9-3C4C-9B37-B96B5DCAD134}" dt="2020-08-12T01:59:44.731" v="1549" actId="1038"/>
          <ac:cxnSpMkLst>
            <pc:docMk/>
            <pc:sldMk cId="2903062869" sldId="286"/>
            <ac:cxnSpMk id="27" creationId="{CBC25700-C625-9846-BA6D-70427A67C306}"/>
          </ac:cxnSpMkLst>
        </pc:cxnChg>
        <pc:cxnChg chg="add mod">
          <ac:chgData name="富田 琢巳" userId="305d46abd664f263" providerId="LiveId" clId="{EDC47663-E4F9-3C4C-9B37-B96B5DCAD134}" dt="2020-08-12T02:01:45.338" v="1628" actId="1037"/>
          <ac:cxnSpMkLst>
            <pc:docMk/>
            <pc:sldMk cId="2903062869" sldId="286"/>
            <ac:cxnSpMk id="30" creationId="{91FB9A8A-83EE-0C44-BBD9-AA0B21F9365B}"/>
          </ac:cxnSpMkLst>
        </pc:cxnChg>
      </pc:sldChg>
      <pc:sldChg chg="addSp delSp modSp add mod">
        <pc:chgData name="富田 琢巳" userId="305d46abd664f263" providerId="LiveId" clId="{EDC47663-E4F9-3C4C-9B37-B96B5DCAD134}" dt="2020-08-20T11:03:45.476" v="2448" actId="478"/>
        <pc:sldMkLst>
          <pc:docMk/>
          <pc:sldMk cId="954059796" sldId="287"/>
        </pc:sldMkLst>
        <pc:spChg chg="mod">
          <ac:chgData name="富田 琢巳" userId="305d46abd664f263" providerId="LiveId" clId="{EDC47663-E4F9-3C4C-9B37-B96B5DCAD134}" dt="2020-08-20T10:58:02.049" v="2349" actId="20577"/>
          <ac:spMkLst>
            <pc:docMk/>
            <pc:sldMk cId="954059796" sldId="287"/>
            <ac:spMk id="2" creationId="{8B2DDFB5-D4F1-C34D-AF0F-7E1DF63961E2}"/>
          </ac:spMkLst>
        </pc:spChg>
        <pc:spChg chg="add mod">
          <ac:chgData name="富田 琢巳" userId="305d46abd664f263" providerId="LiveId" clId="{EDC47663-E4F9-3C4C-9B37-B96B5DCAD134}" dt="2020-08-20T11:02:50.518" v="2437" actId="1076"/>
          <ac:spMkLst>
            <pc:docMk/>
            <pc:sldMk cId="954059796" sldId="287"/>
            <ac:spMk id="5" creationId="{54E26EE6-2613-174D-9485-EC2A5C3D83E2}"/>
          </ac:spMkLst>
        </pc:spChg>
        <pc:spChg chg="add mod">
          <ac:chgData name="富田 琢巳" userId="305d46abd664f263" providerId="LiveId" clId="{EDC47663-E4F9-3C4C-9B37-B96B5DCAD134}" dt="2020-08-20T11:02:50.518" v="2437" actId="1076"/>
          <ac:spMkLst>
            <pc:docMk/>
            <pc:sldMk cId="954059796" sldId="287"/>
            <ac:spMk id="6" creationId="{0E15A828-BBF9-854C-9BE8-242F7A5A8F45}"/>
          </ac:spMkLst>
        </pc:spChg>
        <pc:spChg chg="add mod">
          <ac:chgData name="富田 琢巳" userId="305d46abd664f263" providerId="LiveId" clId="{EDC47663-E4F9-3C4C-9B37-B96B5DCAD134}" dt="2020-08-20T11:02:27.094" v="2404" actId="1076"/>
          <ac:spMkLst>
            <pc:docMk/>
            <pc:sldMk cId="954059796" sldId="287"/>
            <ac:spMk id="9" creationId="{78AED370-B3AD-084C-A40B-48FA8F474161}"/>
          </ac:spMkLst>
        </pc:spChg>
        <pc:spChg chg="add mod">
          <ac:chgData name="富田 琢巳" userId="305d46abd664f263" providerId="LiveId" clId="{EDC47663-E4F9-3C4C-9B37-B96B5DCAD134}" dt="2020-08-20T11:02:50.518" v="2437" actId="1076"/>
          <ac:spMkLst>
            <pc:docMk/>
            <pc:sldMk cId="954059796" sldId="287"/>
            <ac:spMk id="10" creationId="{8C58196A-185A-1D41-86C7-41EBA8BEB9EA}"/>
          </ac:spMkLst>
        </pc:spChg>
        <pc:spChg chg="add mod">
          <ac:chgData name="富田 琢巳" userId="305d46abd664f263" providerId="LiveId" clId="{EDC47663-E4F9-3C4C-9B37-B96B5DCAD134}" dt="2020-08-20T11:03:15.246" v="2441" actId="14100"/>
          <ac:spMkLst>
            <pc:docMk/>
            <pc:sldMk cId="954059796" sldId="287"/>
            <ac:spMk id="11" creationId="{64839C3C-8C20-5D46-A758-0ADD1835FE07}"/>
          </ac:spMkLst>
        </pc:spChg>
        <pc:spChg chg="add del mod">
          <ac:chgData name="富田 琢巳" userId="305d46abd664f263" providerId="LiveId" clId="{EDC47663-E4F9-3C4C-9B37-B96B5DCAD134}" dt="2020-08-20T11:03:37.378" v="2446" actId="478"/>
          <ac:spMkLst>
            <pc:docMk/>
            <pc:sldMk cId="954059796" sldId="287"/>
            <ac:spMk id="12" creationId="{97527200-B0D4-8E48-B301-6FD2D35C9686}"/>
          </ac:spMkLst>
        </pc:spChg>
        <pc:spChg chg="add del mod">
          <ac:chgData name="富田 琢巳" userId="305d46abd664f263" providerId="LiveId" clId="{EDC47663-E4F9-3C4C-9B37-B96B5DCAD134}" dt="2020-08-20T11:03:43.853" v="2447" actId="478"/>
          <ac:spMkLst>
            <pc:docMk/>
            <pc:sldMk cId="954059796" sldId="287"/>
            <ac:spMk id="13" creationId="{D9B57AB1-D7B2-4347-8D9B-84D60031189F}"/>
          </ac:spMkLst>
        </pc:spChg>
        <pc:spChg chg="add del mod">
          <ac:chgData name="富田 琢巳" userId="305d46abd664f263" providerId="LiveId" clId="{EDC47663-E4F9-3C4C-9B37-B96B5DCAD134}" dt="2020-08-20T11:03:45.476" v="2448" actId="478"/>
          <ac:spMkLst>
            <pc:docMk/>
            <pc:sldMk cId="954059796" sldId="287"/>
            <ac:spMk id="14" creationId="{8BE54416-9785-874C-A4BF-51F19B5CCDF1}"/>
          </ac:spMkLst>
        </pc:spChg>
        <pc:picChg chg="add mod">
          <ac:chgData name="富田 琢巳" userId="305d46abd664f263" providerId="LiveId" clId="{EDC47663-E4F9-3C4C-9B37-B96B5DCAD134}" dt="2020-08-20T11:02:50.518" v="2437" actId="1076"/>
          <ac:picMkLst>
            <pc:docMk/>
            <pc:sldMk cId="954059796" sldId="287"/>
            <ac:picMk id="4" creationId="{5DC58B51-ACC8-1248-96B3-D59C4FD9CE88}"/>
          </ac:picMkLst>
        </pc:picChg>
        <pc:picChg chg="add mod">
          <ac:chgData name="富田 琢巳" userId="305d46abd664f263" providerId="LiveId" clId="{EDC47663-E4F9-3C4C-9B37-B96B5DCAD134}" dt="2020-08-20T11:02:10.676" v="2381" actId="1076"/>
          <ac:picMkLst>
            <pc:docMk/>
            <pc:sldMk cId="954059796" sldId="287"/>
            <ac:picMk id="8" creationId="{D18AC4EC-35EA-4C47-B24E-B09114B0B329}"/>
          </ac:picMkLst>
        </pc:picChg>
      </pc:sldChg>
      <pc:sldChg chg="add">
        <pc:chgData name="富田 琢巳" userId="305d46abd664f263" providerId="LiveId" clId="{EDC47663-E4F9-3C4C-9B37-B96B5DCAD134}" dt="2020-08-11T08:32:18.633" v="752"/>
        <pc:sldMkLst>
          <pc:docMk/>
          <pc:sldMk cId="3610597367" sldId="288"/>
        </pc:sldMkLst>
      </pc:sldChg>
      <pc:sldChg chg="add del">
        <pc:chgData name="富田 琢巳" userId="305d46abd664f263" providerId="LiveId" clId="{EDC47663-E4F9-3C4C-9B37-B96B5DCAD134}" dt="2020-08-11T08:56:21.395" v="1020" actId="2696"/>
        <pc:sldMkLst>
          <pc:docMk/>
          <pc:sldMk cId="367609127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0450-99C7-4644-AFFE-37710C9562C8}" type="datetimeFigureOut">
              <a:t>2021/7/23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6851-C856-7B4B-B2F4-0CE90497B89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60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16851-C856-7B4B-B2F4-0CE90497B89B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4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7E226-12BA-7442-806C-46D80E6B2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154D1D-F27B-EF43-96F8-A9F79AF9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45AEF-386F-F943-889F-A46B5E1C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DFF6F-8EE9-6547-9D25-40AE2FD2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5A2D8E-9640-0143-B64A-99730235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77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D2DA-BBEC-1045-888A-D588F59E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FC5F21-C771-C143-AFFA-0AED2604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ABB62-B72C-F742-98EB-AFDFA97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63CDC-5A69-394E-A0A3-3CCC4293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D86CC-BA56-9F4B-A214-BDA14C9A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0330FE-A749-DD43-972A-D86D4070C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7608B8-9747-AF48-A68B-CC744935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89C5C-F4B0-7B47-A8A1-F9760892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0848B-B935-714D-99B4-3D706F70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71AB8-3CDF-E749-B4C6-9F41ADD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48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ED2E5-2A7E-3748-8DD8-C05DDCCF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BC8AF-3A77-4247-AA36-EA069ED1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F4093-9AA3-214C-A2C3-08232F4C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A10E4-2EAA-C24B-9E20-A66E2524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45725-54D9-9D40-A269-B7374EF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3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5D41A-6DC0-724B-B037-C8D59610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72E9C-C0B5-6747-A2EA-570D9EBF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1218A-1B1A-0B41-8816-4EEE2C8F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C2699-9088-A945-83B9-27FC2B9D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4B908-1FDA-424C-9049-C179325E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A0F5B-EF0E-404A-8442-6E42A6E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B8F15-88EA-2A4B-A559-2DA22FDA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74AB4C-C995-1244-91F8-78C9F7FA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DA9E6E-DE58-1349-A545-885FD5E1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A79DF1-386F-AB49-9518-F862434D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149585-79BC-8B48-A341-E48DD333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AA7A6-A408-4B4A-86CD-0AD25229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FA8AEC-AA5E-B146-9571-FF8343F6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4D1EE-61E6-CE45-9ED1-F7C253D7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138D43-E178-374C-B64A-3E1994334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186EFA-B533-7640-9001-ED08A0070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F10BF2-C5E9-9941-B4C5-EB886C21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1E29FB-BFB8-0544-AADE-0DA458D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DD10B2-AB0C-F745-9173-80A9EB6E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66074-731C-5742-BC07-DE172CDA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17F1F-BA45-8745-8781-095D4DF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627459-A7C5-AA41-9B79-9CE00410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151F4E-021F-DA4B-8587-E9DE2E48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8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D5CBDD-F479-9949-9581-B22C9D33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1422B-6FDA-F74F-98BF-D22D3DF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922265-C197-7B45-B6CB-3C73CDA0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0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50669-1310-0E44-ADCE-AB1706B6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E7DD5-E8D6-D84D-BA82-C060E36C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1B42E-C94B-B441-AD25-090167D4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2DE181-A9CA-B74E-AFFB-27F11BA4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6AFAD6-0038-E440-B571-12D8D5F8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3E8301-7135-3D4F-8A95-3BBE818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554E5-D338-B146-9BF4-B38BD1B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3BFC5-FAB1-8646-8D62-13703DB61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3AE135-85A4-A74F-AF89-EC930909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5913-3DA5-C44C-B60D-146D20C7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A116D-391C-7043-9315-A97BA5B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E3E686-76AA-E140-A7D6-88D1EB3D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167012-B174-804C-8EF7-CF04A09A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8C571-479D-3F41-AE65-B16E5302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0C3DC-BF8B-E742-9EC9-EA54236D8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93FD-A696-744B-94DE-122934670560}" type="datetimeFigureOut"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2033A-E3FD-C340-850D-D2297F466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694EA-9ECA-EC4F-A441-1CCCA32F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B3FB-E0DB-AD44-8D97-84806F8998E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4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forgeeks.com/install-and-configure-drbd-on-centos-rhel/" TargetMode="External"/><Relationship Id="rId2" Type="http://schemas.openxmlformats.org/officeDocument/2006/relationships/hyperlink" Target="https://tech-lab.sios.jp/archives/198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ts.postgresql.jp/documents/technical/contrib/pgbench" TargetMode="External"/><Relationship Id="rId4" Type="http://schemas.openxmlformats.org/officeDocument/2006/relationships/hyperlink" Target="https://ex1.m-yabe.com/archives/471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モニター">
            <a:extLst>
              <a:ext uri="{FF2B5EF4-FFF2-40B4-BE49-F238E27FC236}">
                <a16:creationId xmlns:a16="http://schemas.microsoft.com/office/drawing/2014/main" id="{53A03CB7-BF4C-9843-B23B-69A49243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95" y="1324625"/>
            <a:ext cx="1120727" cy="1120727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D4B40CD4-23B7-F24B-B785-C036277A4B8B}"/>
              </a:ext>
            </a:extLst>
          </p:cNvPr>
          <p:cNvSpPr/>
          <p:nvPr/>
        </p:nvSpPr>
        <p:spPr>
          <a:xfrm>
            <a:off x="310558" y="2914275"/>
            <a:ext cx="720000" cy="7200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グラフィックス 4" descr="モニター">
            <a:extLst>
              <a:ext uri="{FF2B5EF4-FFF2-40B4-BE49-F238E27FC236}">
                <a16:creationId xmlns:a16="http://schemas.microsoft.com/office/drawing/2014/main" id="{D91207E4-BFD6-3846-999C-B174BC1D2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482" y="1315330"/>
            <a:ext cx="1120727" cy="1120727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9FCCD1B-D987-0F4D-938E-FB42E2189B4A}"/>
              </a:ext>
            </a:extLst>
          </p:cNvPr>
          <p:cNvCxnSpPr>
            <a:stCxn id="3" idx="2"/>
            <a:endCxn id="4" idx="1"/>
          </p:cNvCxnSpPr>
          <p:nvPr/>
        </p:nvCxnSpPr>
        <p:spPr>
          <a:xfrm flipH="1">
            <a:off x="670558" y="2445352"/>
            <a:ext cx="1" cy="4689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3E23E78-BD42-C84D-881D-A8F83ED58AE6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flipH="1">
            <a:off x="670558" y="2436057"/>
            <a:ext cx="2223288" cy="47821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モニター">
            <a:extLst>
              <a:ext uri="{FF2B5EF4-FFF2-40B4-BE49-F238E27FC236}">
                <a16:creationId xmlns:a16="http://schemas.microsoft.com/office/drawing/2014/main" id="{8B6D8F56-4EFF-B346-926E-1CAB1B8C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729" y="1324625"/>
            <a:ext cx="1120727" cy="1120727"/>
          </a:xfrm>
          <a:prstGeom prst="rect">
            <a:avLst/>
          </a:prstGeom>
        </p:spPr>
      </p:pic>
      <p:sp>
        <p:nvSpPr>
          <p:cNvPr id="19" name="円柱 18">
            <a:extLst>
              <a:ext uri="{FF2B5EF4-FFF2-40B4-BE49-F238E27FC236}">
                <a16:creationId xmlns:a16="http://schemas.microsoft.com/office/drawing/2014/main" id="{0EE94178-9CAE-3F4D-9650-FD9AB55AFAF9}"/>
              </a:ext>
            </a:extLst>
          </p:cNvPr>
          <p:cNvSpPr/>
          <p:nvPr/>
        </p:nvSpPr>
        <p:spPr>
          <a:xfrm>
            <a:off x="4450091" y="2914275"/>
            <a:ext cx="720000" cy="7200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" name="グラフィックス 19" descr="モニター">
            <a:extLst>
              <a:ext uri="{FF2B5EF4-FFF2-40B4-BE49-F238E27FC236}">
                <a16:creationId xmlns:a16="http://schemas.microsoft.com/office/drawing/2014/main" id="{C9AF7416-9427-244E-8506-650BFFCF6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288" y="1324625"/>
            <a:ext cx="1120727" cy="112072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91461E9-914F-FC47-9E1F-6756859BD3B5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flipH="1">
            <a:off x="4810091" y="2445352"/>
            <a:ext cx="2" cy="4689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柱 30">
            <a:extLst>
              <a:ext uri="{FF2B5EF4-FFF2-40B4-BE49-F238E27FC236}">
                <a16:creationId xmlns:a16="http://schemas.microsoft.com/office/drawing/2014/main" id="{9FE7D0BC-F449-4241-AFE5-E4ED95364E3A}"/>
              </a:ext>
            </a:extLst>
          </p:cNvPr>
          <p:cNvSpPr/>
          <p:nvPr/>
        </p:nvSpPr>
        <p:spPr>
          <a:xfrm>
            <a:off x="6627650" y="2914275"/>
            <a:ext cx="720000" cy="7200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79753C3-9263-D94F-A6BE-8E87EC502D02}"/>
              </a:ext>
            </a:extLst>
          </p:cNvPr>
          <p:cNvCxnSpPr>
            <a:cxnSpLocks/>
            <a:stCxn id="20" idx="2"/>
            <a:endCxn id="31" idx="1"/>
          </p:cNvCxnSpPr>
          <p:nvPr/>
        </p:nvCxnSpPr>
        <p:spPr>
          <a:xfrm flipH="1">
            <a:off x="6987650" y="2445352"/>
            <a:ext cx="2" cy="4689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7F60FBA5-F62F-1141-84BB-D3AD665A2B57}"/>
              </a:ext>
            </a:extLst>
          </p:cNvPr>
          <p:cNvSpPr/>
          <p:nvPr/>
        </p:nvSpPr>
        <p:spPr>
          <a:xfrm>
            <a:off x="5234470" y="2993456"/>
            <a:ext cx="1321764" cy="5616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ミラーリング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BD594E6-2625-1B49-8C8B-82E8AA5D6E72}"/>
              </a:ext>
            </a:extLst>
          </p:cNvPr>
          <p:cNvSpPr txBox="1"/>
          <p:nvPr/>
        </p:nvSpPr>
        <p:spPr>
          <a:xfrm>
            <a:off x="164119" y="56271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img1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5" name="グラフィックス 24" descr="モニター">
            <a:extLst>
              <a:ext uri="{FF2B5EF4-FFF2-40B4-BE49-F238E27FC236}">
                <a16:creationId xmlns:a16="http://schemas.microsoft.com/office/drawing/2014/main" id="{68C3E94A-EEA2-034B-83AA-79692756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760" y="1324625"/>
            <a:ext cx="1120727" cy="1120727"/>
          </a:xfrm>
          <a:prstGeom prst="rect">
            <a:avLst/>
          </a:prstGeom>
        </p:spPr>
      </p:pic>
      <p:sp>
        <p:nvSpPr>
          <p:cNvPr id="27" name="円柱 26">
            <a:extLst>
              <a:ext uri="{FF2B5EF4-FFF2-40B4-BE49-F238E27FC236}">
                <a16:creationId xmlns:a16="http://schemas.microsoft.com/office/drawing/2014/main" id="{0C41209E-971C-F94E-8EE6-575FD06D6C91}"/>
              </a:ext>
            </a:extLst>
          </p:cNvPr>
          <p:cNvSpPr/>
          <p:nvPr/>
        </p:nvSpPr>
        <p:spPr>
          <a:xfrm>
            <a:off x="8516122" y="2914275"/>
            <a:ext cx="720000" cy="7200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8" name="グラフィックス 27" descr="モニター">
            <a:extLst>
              <a:ext uri="{FF2B5EF4-FFF2-40B4-BE49-F238E27FC236}">
                <a16:creationId xmlns:a16="http://schemas.microsoft.com/office/drawing/2014/main" id="{71D61ACE-9246-9D45-B4F3-5741D9B3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3319" y="1324625"/>
            <a:ext cx="1120727" cy="1120727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D85849-00C7-B243-BE0E-3E7833DE2857}"/>
              </a:ext>
            </a:extLst>
          </p:cNvPr>
          <p:cNvCxnSpPr>
            <a:stCxn id="25" idx="2"/>
            <a:endCxn id="27" idx="1"/>
          </p:cNvCxnSpPr>
          <p:nvPr/>
        </p:nvCxnSpPr>
        <p:spPr>
          <a:xfrm flipH="1">
            <a:off x="8876122" y="2445352"/>
            <a:ext cx="2" cy="4689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柱 35">
            <a:extLst>
              <a:ext uri="{FF2B5EF4-FFF2-40B4-BE49-F238E27FC236}">
                <a16:creationId xmlns:a16="http://schemas.microsoft.com/office/drawing/2014/main" id="{1563E21B-564A-A14D-9595-2EFA95C7A265}"/>
              </a:ext>
            </a:extLst>
          </p:cNvPr>
          <p:cNvSpPr/>
          <p:nvPr/>
        </p:nvSpPr>
        <p:spPr>
          <a:xfrm>
            <a:off x="10693681" y="2914275"/>
            <a:ext cx="720000" cy="7200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E063814-9F63-FA41-8B61-5088AE334D3D}"/>
              </a:ext>
            </a:extLst>
          </p:cNvPr>
          <p:cNvCxnSpPr>
            <a:cxnSpLocks/>
            <a:stCxn id="28" idx="2"/>
            <a:endCxn id="36" idx="1"/>
          </p:cNvCxnSpPr>
          <p:nvPr/>
        </p:nvCxnSpPr>
        <p:spPr>
          <a:xfrm flipH="1">
            <a:off x="11053681" y="2445352"/>
            <a:ext cx="2" cy="4689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09AE3777-472F-6D4E-B583-90E35D361318}"/>
              </a:ext>
            </a:extLst>
          </p:cNvPr>
          <p:cNvSpPr/>
          <p:nvPr/>
        </p:nvSpPr>
        <p:spPr>
          <a:xfrm>
            <a:off x="9300501" y="2993456"/>
            <a:ext cx="1321764" cy="5616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レプリケーション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A9ED57-F475-4C42-87B1-5B789BAAD6D0}"/>
              </a:ext>
            </a:extLst>
          </p:cNvPr>
          <p:cNvSpPr txBox="1"/>
          <p:nvPr/>
        </p:nvSpPr>
        <p:spPr>
          <a:xfrm>
            <a:off x="192254" y="769284"/>
            <a:ext cx="317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共有ディスク方式</a:t>
            </a:r>
            <a:endParaRPr lang="en-US" altLang="ja-JP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B6C239F-BA13-D34B-8790-10CA4992F90B}"/>
              </a:ext>
            </a:extLst>
          </p:cNvPr>
          <p:cNvSpPr txBox="1"/>
          <p:nvPr/>
        </p:nvSpPr>
        <p:spPr>
          <a:xfrm>
            <a:off x="4249729" y="769284"/>
            <a:ext cx="317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ミラーリング方式</a:t>
            </a:r>
            <a:endParaRPr lang="en-US" altLang="ja-JP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ECF31B5-2057-6043-B9E2-12AD19EAA459}"/>
              </a:ext>
            </a:extLst>
          </p:cNvPr>
          <p:cNvSpPr txBox="1"/>
          <p:nvPr/>
        </p:nvSpPr>
        <p:spPr>
          <a:xfrm>
            <a:off x="8330042" y="769284"/>
            <a:ext cx="317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レプリケーション方式</a:t>
            </a:r>
            <a:endParaRPr lang="en-US" altLang="ja-JP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7F92901-69FE-CB4B-9E59-C66BF95CB75B}"/>
              </a:ext>
            </a:extLst>
          </p:cNvPr>
          <p:cNvCxnSpPr>
            <a:cxnSpLocks/>
          </p:cNvCxnSpPr>
          <p:nvPr/>
        </p:nvCxnSpPr>
        <p:spPr>
          <a:xfrm>
            <a:off x="3903785" y="769284"/>
            <a:ext cx="0" cy="323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F79630C0-E3A7-484C-B306-AFEC403F5562}"/>
              </a:ext>
            </a:extLst>
          </p:cNvPr>
          <p:cNvSpPr/>
          <p:nvPr/>
        </p:nvSpPr>
        <p:spPr>
          <a:xfrm>
            <a:off x="1277625" y="2993456"/>
            <a:ext cx="2201594" cy="928468"/>
          </a:xfrm>
          <a:prstGeom prst="wedgeRoundRectCallout">
            <a:avLst>
              <a:gd name="adj1" fmla="val -35529"/>
              <a:gd name="adj2" fmla="val -7840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クラウドでは、複数インスタンスへのボリューム割当てに制約あり。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CB2DC7E-3EF2-9849-97EA-7A0E4337FF7F}"/>
              </a:ext>
            </a:extLst>
          </p:cNvPr>
          <p:cNvCxnSpPr>
            <a:cxnSpLocks/>
          </p:cNvCxnSpPr>
          <p:nvPr/>
        </p:nvCxnSpPr>
        <p:spPr>
          <a:xfrm>
            <a:off x="7976382" y="769284"/>
            <a:ext cx="0" cy="323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9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F3256-7661-2F4F-B7A8-640473F4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64699-F2BD-564A-98A8-58ABACFA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ja-JP" altLang="en-US"/>
              <a:t>[CentOS8でのDRBD9を動かそう!!](</a:t>
            </a:r>
            <a:r>
              <a:rPr lang="ja-JP" altLang="en-US">
                <a:hlinkClick r:id="rId2"/>
              </a:rPr>
              <a:t>https://tech-lab.sios.jp/archives/19892</a:t>
            </a:r>
            <a:r>
              <a:rPr lang="ja-JP" altLang="en-US"/>
              <a:t>)</a:t>
            </a:r>
            <a:endParaRPr kumimoji="1" lang="en-US" altLang="ja-JP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[Install and Configure DRBD on CentOS 8 | RHEL 8](</a:t>
            </a:r>
            <a:r>
              <a:rPr lang="ja-JP" altLang="en-US">
                <a:hlinkClick r:id="rId3"/>
              </a:rPr>
              <a:t>https://computingforgeeks.com/install-and-configure-drbd-on-centos-rhel/</a:t>
            </a:r>
            <a:r>
              <a:rPr lang="ja-JP" altLang="en-US"/>
              <a:t>)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[PostgreSQL データの格納場所を変更する](</a:t>
            </a:r>
            <a:r>
              <a:rPr lang="ja-JP" altLang="en-US">
                <a:hlinkClick r:id="rId4"/>
              </a:rPr>
              <a:t>https://ex1.m-yabe.com/archives/4719</a:t>
            </a:r>
            <a:r>
              <a:rPr lang="ja-JP" altLang="en-US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/>
              <a:t>[pgbenchの使いこなし](</a:t>
            </a:r>
            <a:r>
              <a:rPr lang="ja-JP" altLang="en-US">
                <a:hlinkClick r:id="rId5"/>
              </a:rPr>
              <a:t>https://lets.postgresql.jp/documents/technical/contrib/pgbench</a:t>
            </a:r>
            <a:r>
              <a:rPr lang="ja-JP" altLang="en-US"/>
              <a:t>)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114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>
            <a:extLst>
              <a:ext uri="{FF2B5EF4-FFF2-40B4-BE49-F238E27FC236}">
                <a16:creationId xmlns:a16="http://schemas.microsoft.com/office/drawing/2014/main" id="{A490EA4E-B86C-9A4D-8DDC-9298DF9DD28C}"/>
              </a:ext>
            </a:extLst>
          </p:cNvPr>
          <p:cNvSpPr/>
          <p:nvPr/>
        </p:nvSpPr>
        <p:spPr>
          <a:xfrm>
            <a:off x="4653547" y="2541029"/>
            <a:ext cx="2070361" cy="3658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A5DA2F84-31FE-584D-86A4-124D42073251}"/>
              </a:ext>
            </a:extLst>
          </p:cNvPr>
          <p:cNvSpPr/>
          <p:nvPr/>
        </p:nvSpPr>
        <p:spPr>
          <a:xfrm>
            <a:off x="413808" y="952759"/>
            <a:ext cx="6930890" cy="56925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4B9561FB-7167-5945-B62F-132324A8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08" y="952759"/>
            <a:ext cx="330200" cy="330200"/>
          </a:xfrm>
          <a:prstGeom prst="rect">
            <a:avLst/>
          </a:prstGeom>
        </p:spPr>
      </p:pic>
      <p:sp>
        <p:nvSpPr>
          <p:cNvPr id="7" name="Rectangle 32">
            <a:extLst>
              <a:ext uri="{FF2B5EF4-FFF2-40B4-BE49-F238E27FC236}">
                <a16:creationId xmlns:a16="http://schemas.microsoft.com/office/drawing/2014/main" id="{DCF7C59E-B422-9742-92F4-0701C4FB942F}"/>
              </a:ext>
            </a:extLst>
          </p:cNvPr>
          <p:cNvSpPr/>
          <p:nvPr/>
        </p:nvSpPr>
        <p:spPr>
          <a:xfrm>
            <a:off x="781091" y="1383841"/>
            <a:ext cx="6349754" cy="509925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C44908EF-680A-F647-AA29-CE66082F9335}"/>
              </a:ext>
            </a:extLst>
          </p:cNvPr>
          <p:cNvSpPr/>
          <p:nvPr/>
        </p:nvSpPr>
        <p:spPr>
          <a:xfrm>
            <a:off x="1650684" y="1714041"/>
            <a:ext cx="2777641" cy="4673189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AZ1 (ap-northeast-1a)</a:t>
            </a:r>
          </a:p>
        </p:txBody>
      </p:sp>
      <p:pic>
        <p:nvPicPr>
          <p:cNvPr id="9" name="Graphic 48">
            <a:extLst>
              <a:ext uri="{FF2B5EF4-FFF2-40B4-BE49-F238E27FC236}">
                <a16:creationId xmlns:a16="http://schemas.microsoft.com/office/drawing/2014/main" id="{F4D60CAC-41E9-D945-89CF-4A55D309F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092" y="1383841"/>
            <a:ext cx="330200" cy="330200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A3926F33-4819-024A-BCA0-1B13833487C5}"/>
              </a:ext>
            </a:extLst>
          </p:cNvPr>
          <p:cNvSpPr/>
          <p:nvPr/>
        </p:nvSpPr>
        <p:spPr>
          <a:xfrm>
            <a:off x="1219169" y="2134619"/>
            <a:ext cx="5712573" cy="4142001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 (172.16.0.0/16)</a:t>
            </a:r>
          </a:p>
        </p:txBody>
      </p:sp>
      <p:pic>
        <p:nvPicPr>
          <p:cNvPr id="11" name="Graphic 66">
            <a:extLst>
              <a:ext uri="{FF2B5EF4-FFF2-40B4-BE49-F238E27FC236}">
                <a16:creationId xmlns:a16="http://schemas.microsoft.com/office/drawing/2014/main" id="{D8D1B529-3466-9745-834E-D8B071689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9169" y="2134620"/>
            <a:ext cx="330200" cy="330200"/>
          </a:xfrm>
          <a:prstGeom prst="rect">
            <a:avLst/>
          </a:prstGeom>
        </p:spPr>
      </p:pic>
      <p:sp>
        <p:nvSpPr>
          <p:cNvPr id="12" name="Rectangle 38">
            <a:extLst>
              <a:ext uri="{FF2B5EF4-FFF2-40B4-BE49-F238E27FC236}">
                <a16:creationId xmlns:a16="http://schemas.microsoft.com/office/drawing/2014/main" id="{533B5994-DDE0-A947-A0AA-E7F985920E70}"/>
              </a:ext>
            </a:extLst>
          </p:cNvPr>
          <p:cNvSpPr/>
          <p:nvPr/>
        </p:nvSpPr>
        <p:spPr>
          <a:xfrm>
            <a:off x="1839829" y="2541029"/>
            <a:ext cx="2496421" cy="3658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FE7C2287-54B9-3743-AF40-1EB2E0D03A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9829" y="2538671"/>
            <a:ext cx="274320" cy="274320"/>
          </a:xfrm>
          <a:prstGeom prst="rect">
            <a:avLst/>
          </a:prstGeom>
        </p:spPr>
      </p:pic>
      <p:sp>
        <p:nvSpPr>
          <p:cNvPr id="14" name="Rectangle 36">
            <a:extLst>
              <a:ext uri="{FF2B5EF4-FFF2-40B4-BE49-F238E27FC236}">
                <a16:creationId xmlns:a16="http://schemas.microsoft.com/office/drawing/2014/main" id="{5CF83BE2-77CC-3049-A803-FB034D75F282}"/>
              </a:ext>
            </a:extLst>
          </p:cNvPr>
          <p:cNvSpPr/>
          <p:nvPr/>
        </p:nvSpPr>
        <p:spPr>
          <a:xfrm>
            <a:off x="4550103" y="1714042"/>
            <a:ext cx="2262424" cy="4673188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AZ2 </a:t>
            </a:r>
            <a:r>
              <a:rPr kumimoji="0" lang="en-US" sz="1200" kern="0" dirty="0">
                <a:solidFill>
                  <a:srgbClr val="007CBC"/>
                </a:solidFill>
                <a:latin typeface="Arial" panose="020B0604020202020204"/>
              </a:rPr>
              <a:t>(ap-northeast-1c)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Graphic 135">
            <a:extLst>
              <a:ext uri="{FF2B5EF4-FFF2-40B4-BE49-F238E27FC236}">
                <a16:creationId xmlns:a16="http://schemas.microsoft.com/office/drawing/2014/main" id="{C3AA2493-1930-B24D-B7C9-AC75B4B064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4149" y="3083082"/>
            <a:ext cx="469900" cy="469900"/>
          </a:xfrm>
          <a:prstGeom prst="rect">
            <a:avLst/>
          </a:prstGeom>
        </p:spPr>
      </p:pic>
      <p:pic>
        <p:nvPicPr>
          <p:cNvPr id="16" name="Graphic 22">
            <a:extLst>
              <a:ext uri="{FF2B5EF4-FFF2-40B4-BE49-F238E27FC236}">
                <a16:creationId xmlns:a16="http://schemas.microsoft.com/office/drawing/2014/main" id="{B8CD0EFA-C239-0A4E-A66F-D9AC70A67E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4149" y="3570358"/>
            <a:ext cx="469900" cy="469900"/>
          </a:xfrm>
          <a:prstGeom prst="rect">
            <a:avLst/>
          </a:prstGeom>
        </p:spPr>
      </p:pic>
      <p:pic>
        <p:nvPicPr>
          <p:cNvPr id="17" name="Graphic 22">
            <a:extLst>
              <a:ext uri="{FF2B5EF4-FFF2-40B4-BE49-F238E27FC236}">
                <a16:creationId xmlns:a16="http://schemas.microsoft.com/office/drawing/2014/main" id="{2515C388-3C77-B34E-AA44-CB397CD88C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9562" y="3570357"/>
            <a:ext cx="469900" cy="469900"/>
          </a:xfrm>
          <a:prstGeom prst="rect">
            <a:avLst/>
          </a:prstGeom>
        </p:spPr>
      </p:pic>
      <p:pic>
        <p:nvPicPr>
          <p:cNvPr id="18" name="Graphic 22">
            <a:extLst>
              <a:ext uri="{FF2B5EF4-FFF2-40B4-BE49-F238E27FC236}">
                <a16:creationId xmlns:a16="http://schemas.microsoft.com/office/drawing/2014/main" id="{0F5F2DB0-7383-D94F-ABB1-3EE00DC67F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1231" y="3570357"/>
            <a:ext cx="469900" cy="4699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DB2F0-2DF4-1B42-8DFE-D70C6F3A4EDF}"/>
              </a:ext>
            </a:extLst>
          </p:cNvPr>
          <p:cNvSpPr txBox="1"/>
          <p:nvPr/>
        </p:nvSpPr>
        <p:spPr>
          <a:xfrm>
            <a:off x="2126441" y="3742287"/>
            <a:ext cx="416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0546B2-9B02-AB49-BA83-5BD26C3E029A}"/>
              </a:ext>
            </a:extLst>
          </p:cNvPr>
          <p:cNvSpPr txBox="1"/>
          <p:nvPr/>
        </p:nvSpPr>
        <p:spPr>
          <a:xfrm>
            <a:off x="2619817" y="3730176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ローカル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3AB929-FB26-A34C-B2D0-C8183762C3F5}"/>
              </a:ext>
            </a:extLst>
          </p:cNvPr>
          <p:cNvSpPr txBox="1"/>
          <p:nvPr/>
        </p:nvSpPr>
        <p:spPr>
          <a:xfrm>
            <a:off x="3704385" y="3735929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2" name="Graphic 135">
            <a:extLst>
              <a:ext uri="{FF2B5EF4-FFF2-40B4-BE49-F238E27FC236}">
                <a16:creationId xmlns:a16="http://schemas.microsoft.com/office/drawing/2014/main" id="{7579BB80-82E5-764E-A36E-D18155904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867" y="3083083"/>
            <a:ext cx="469900" cy="46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C7185B4-7652-A845-819D-9C09EFAFE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8596" y="3580022"/>
            <a:ext cx="469900" cy="469900"/>
          </a:xfrm>
          <a:prstGeom prst="rect">
            <a:avLst/>
          </a:prstGeom>
        </p:spPr>
      </p:pic>
      <p:pic>
        <p:nvPicPr>
          <p:cNvPr id="24" name="Graphic 22">
            <a:extLst>
              <a:ext uri="{FF2B5EF4-FFF2-40B4-BE49-F238E27FC236}">
                <a16:creationId xmlns:a16="http://schemas.microsoft.com/office/drawing/2014/main" id="{466E26DB-B854-5D4F-9CD8-D374364DC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04434" y="3580021"/>
            <a:ext cx="469900" cy="4699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F18B418-26B5-F742-987C-5CA6DAD066D4}"/>
              </a:ext>
            </a:extLst>
          </p:cNvPr>
          <p:cNvSpPr txBox="1"/>
          <p:nvPr/>
        </p:nvSpPr>
        <p:spPr>
          <a:xfrm>
            <a:off x="4930888" y="3751951"/>
            <a:ext cx="416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81923-2953-6E43-BBD2-9D3B951E75C2}"/>
              </a:ext>
            </a:extLst>
          </p:cNvPr>
          <p:cNvSpPr txBox="1"/>
          <p:nvPr/>
        </p:nvSpPr>
        <p:spPr>
          <a:xfrm>
            <a:off x="5400788" y="3733539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8C09755-0A8B-3B42-A2D5-701060327C88}"/>
              </a:ext>
            </a:extLst>
          </p:cNvPr>
          <p:cNvCxnSpPr>
            <a:cxnSpLocks/>
          </p:cNvCxnSpPr>
          <p:nvPr/>
        </p:nvCxnSpPr>
        <p:spPr>
          <a:xfrm>
            <a:off x="2018673" y="5862454"/>
            <a:ext cx="46225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9">
            <a:extLst>
              <a:ext uri="{FF2B5EF4-FFF2-40B4-BE49-F238E27FC236}">
                <a16:creationId xmlns:a16="http://schemas.microsoft.com/office/drawing/2014/main" id="{8560F3F8-4C86-BC4F-A7B6-31954577F7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423" y="5637313"/>
            <a:ext cx="469900" cy="4699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BE8AE6-2F86-FD4E-8D7D-1F7318D3084F}"/>
              </a:ext>
            </a:extLst>
          </p:cNvPr>
          <p:cNvSpPr txBox="1"/>
          <p:nvPr/>
        </p:nvSpPr>
        <p:spPr>
          <a:xfrm>
            <a:off x="2434390" y="5855172"/>
            <a:ext cx="137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172.16.1.0/24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4E91205-588D-284C-9818-D811157597F8}"/>
              </a:ext>
            </a:extLst>
          </p:cNvPr>
          <p:cNvSpPr txBox="1"/>
          <p:nvPr/>
        </p:nvSpPr>
        <p:spPr>
          <a:xfrm>
            <a:off x="5029739" y="5870413"/>
            <a:ext cx="137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172.16.2.0/24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1" name="Graphic 36">
            <a:extLst>
              <a:ext uri="{FF2B5EF4-FFF2-40B4-BE49-F238E27FC236}">
                <a16:creationId xmlns:a16="http://schemas.microsoft.com/office/drawing/2014/main" id="{DADDD1D0-F85B-134D-BC99-962FACEE95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4217" y="3485998"/>
            <a:ext cx="469900" cy="469900"/>
          </a:xfrm>
          <a:prstGeom prst="rect">
            <a:avLst/>
          </a:prstGeom>
        </p:spPr>
      </p:pic>
      <p:pic>
        <p:nvPicPr>
          <p:cNvPr id="32" name="Graphic 10">
            <a:extLst>
              <a:ext uri="{FF2B5EF4-FFF2-40B4-BE49-F238E27FC236}">
                <a16:creationId xmlns:a16="http://schemas.microsoft.com/office/drawing/2014/main" id="{B5B455D8-95BB-5545-8730-D93FB10FA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547" y="2538671"/>
            <a:ext cx="274320" cy="274320"/>
          </a:xfrm>
          <a:prstGeom prst="rect">
            <a:avLst/>
          </a:prstGeom>
        </p:spPr>
      </p:pic>
      <p:sp>
        <p:nvSpPr>
          <p:cNvPr id="33" name="右矢印 32">
            <a:extLst>
              <a:ext uri="{FF2B5EF4-FFF2-40B4-BE49-F238E27FC236}">
                <a16:creationId xmlns:a16="http://schemas.microsoft.com/office/drawing/2014/main" id="{86A32339-FF89-FE42-A358-372DBE311AB5}"/>
              </a:ext>
            </a:extLst>
          </p:cNvPr>
          <p:cNvSpPr/>
          <p:nvPr/>
        </p:nvSpPr>
        <p:spPr>
          <a:xfrm flipV="1">
            <a:off x="4145431" y="3904000"/>
            <a:ext cx="1312151" cy="110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16C7C15-5BE2-F946-826F-6160F69FFC45}"/>
              </a:ext>
            </a:extLst>
          </p:cNvPr>
          <p:cNvSpPr txBox="1"/>
          <p:nvPr/>
        </p:nvSpPr>
        <p:spPr>
          <a:xfrm>
            <a:off x="2081468" y="2870927"/>
            <a:ext cx="142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host1(</a:t>
            </a:r>
            <a:r>
              <a:rPr lang="en-US" altLang="ja-JP" sz="105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1C5E4E-DB44-C242-982B-7AF83E0F1397}"/>
              </a:ext>
            </a:extLst>
          </p:cNvPr>
          <p:cNvSpPr txBox="1"/>
          <p:nvPr/>
        </p:nvSpPr>
        <p:spPr>
          <a:xfrm>
            <a:off x="4859760" y="2864133"/>
            <a:ext cx="1864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host2(</a:t>
            </a:r>
            <a:r>
              <a:rPr lang="en-US" altLang="ja-JP" sz="105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C4F0C8-FA37-294D-9CAD-71E962FC6087}"/>
              </a:ext>
            </a:extLst>
          </p:cNvPr>
          <p:cNvSpPr txBox="1"/>
          <p:nvPr/>
        </p:nvSpPr>
        <p:spPr>
          <a:xfrm>
            <a:off x="2114148" y="3962572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887C45-D453-B545-946D-3FF112A84F0E}"/>
              </a:ext>
            </a:extLst>
          </p:cNvPr>
          <p:cNvSpPr txBox="1"/>
          <p:nvPr/>
        </p:nvSpPr>
        <p:spPr>
          <a:xfrm>
            <a:off x="2554036" y="3963458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1B84E0-F435-0040-A6E7-07657B586770}"/>
              </a:ext>
            </a:extLst>
          </p:cNvPr>
          <p:cNvSpPr txBox="1"/>
          <p:nvPr/>
        </p:nvSpPr>
        <p:spPr>
          <a:xfrm>
            <a:off x="3654032" y="3963458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E6D6FD-EB9C-8847-A463-E88C251B04D0}"/>
              </a:ext>
            </a:extLst>
          </p:cNvPr>
          <p:cNvSpPr txBox="1"/>
          <p:nvPr/>
        </p:nvSpPr>
        <p:spPr>
          <a:xfrm>
            <a:off x="4913766" y="3972235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12827F-035D-274B-84A6-4008C613CF6E}"/>
              </a:ext>
            </a:extLst>
          </p:cNvPr>
          <p:cNvSpPr txBox="1"/>
          <p:nvPr/>
        </p:nvSpPr>
        <p:spPr>
          <a:xfrm>
            <a:off x="5353654" y="3973121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6724C9D-3B65-9C46-9131-63E870A7BF2A}"/>
              </a:ext>
            </a:extLst>
          </p:cNvPr>
          <p:cNvSpPr/>
          <p:nvPr/>
        </p:nvSpPr>
        <p:spPr>
          <a:xfrm>
            <a:off x="7446014" y="952759"/>
            <a:ext cx="4446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host1: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Linux version 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ip-172-16-1-10.ap-northeast-1.compute.internal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172.16.1.10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dev/xvdg – 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ローカル</a:t>
            </a:r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dev/xvdh1 – DRBD 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dev/drbd1)</a:t>
            </a:r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dev/xvdf1 – DRBD 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dev/drbd0) </a:t>
            </a:r>
          </a:p>
          <a:p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host2: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Linux version 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ip-172-16-2-10.ap-northeast-1.compute.internal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172.16.2.10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dev/xvdf1 – DRBD 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dev/drbd0) </a:t>
            </a:r>
            <a:endParaRPr lang="en" altLang="ja-JP" sz="1100"/>
          </a:p>
          <a:p>
            <a:pPr marL="628650" lvl="1" indent="-171450">
              <a:buFont typeface="Wingdings" pitchFamily="2" charset="2"/>
              <a:buChar char="ü"/>
            </a:pPr>
            <a:endParaRPr lang="en" altLang="ja-JP" sz="1100"/>
          </a:p>
          <a:p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host3: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t2/medium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Linux version 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ip-172-16-1-11.ap-northeast-1.compute.internal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 172.16.1.11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dev/xvdb1 – DRBD </a:t>
            </a:r>
            <a:r>
              <a:rPr lang="en-US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1100">
                <a:latin typeface="Meiryo" panose="020B0604030504040204" pitchFamily="34" charset="-128"/>
                <a:ea typeface="Meiryo" panose="020B0604030504040204" pitchFamily="34" charset="-128"/>
              </a:rPr>
              <a:t>dev/drbd1) </a:t>
            </a:r>
            <a:endParaRPr lang="en" altLang="ja-JP" sz="1100"/>
          </a:p>
          <a:p>
            <a:pPr marL="171450" indent="-171450">
              <a:buFont typeface="Wingdings" pitchFamily="2" charset="2"/>
              <a:buChar char="ü"/>
            </a:pPr>
            <a:endParaRPr lang="en" altLang="ja-JP" sz="1100"/>
          </a:p>
        </p:txBody>
      </p:sp>
      <p:pic>
        <p:nvPicPr>
          <p:cNvPr id="42" name="Graphic 22">
            <a:extLst>
              <a:ext uri="{FF2B5EF4-FFF2-40B4-BE49-F238E27FC236}">
                <a16:creationId xmlns:a16="http://schemas.microsoft.com/office/drawing/2014/main" id="{06508171-2DC8-514C-B3FD-127FC72C2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203" y="3570357"/>
            <a:ext cx="469900" cy="4699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F15BDD-7B04-9246-ABEC-B6726B567E61}"/>
              </a:ext>
            </a:extLst>
          </p:cNvPr>
          <p:cNvSpPr txBox="1"/>
          <p:nvPr/>
        </p:nvSpPr>
        <p:spPr>
          <a:xfrm>
            <a:off x="3165458" y="3730176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806ABD-8136-AC48-A116-E0A864B1EF08}"/>
              </a:ext>
            </a:extLst>
          </p:cNvPr>
          <p:cNvSpPr txBox="1"/>
          <p:nvPr/>
        </p:nvSpPr>
        <p:spPr>
          <a:xfrm>
            <a:off x="3099677" y="3963458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DC188FE4-8738-CD47-A5D2-601B13BBEA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4055" y="4631347"/>
            <a:ext cx="469900" cy="469900"/>
          </a:xfrm>
          <a:prstGeom prst="rect">
            <a:avLst/>
          </a:prstGeom>
        </p:spPr>
      </p:pic>
      <p:pic>
        <p:nvPicPr>
          <p:cNvPr id="46" name="Graphic 22">
            <a:extLst>
              <a:ext uri="{FF2B5EF4-FFF2-40B4-BE49-F238E27FC236}">
                <a16:creationId xmlns:a16="http://schemas.microsoft.com/office/drawing/2014/main" id="{0C05F496-A32E-C449-A9C7-DD3C48AF90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87588" y="5155414"/>
            <a:ext cx="469900" cy="4699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7B9FCFC-F6B0-184D-A72E-467ECD6E823D}"/>
              </a:ext>
            </a:extLst>
          </p:cNvPr>
          <p:cNvSpPr txBox="1"/>
          <p:nvPr/>
        </p:nvSpPr>
        <p:spPr>
          <a:xfrm>
            <a:off x="2699880" y="5327343"/>
            <a:ext cx="416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A5D15D1-1E0B-7046-A587-BC66B9EE4F5E}"/>
              </a:ext>
            </a:extLst>
          </p:cNvPr>
          <p:cNvSpPr txBox="1"/>
          <p:nvPr/>
        </p:nvSpPr>
        <p:spPr>
          <a:xfrm>
            <a:off x="2058711" y="4433521"/>
            <a:ext cx="2237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host3(</a:t>
            </a:r>
            <a:r>
              <a:rPr lang="en-US" altLang="ja-JP" sz="105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9E0D6D-601A-3C4D-9058-08F505C1ADB5}"/>
              </a:ext>
            </a:extLst>
          </p:cNvPr>
          <p:cNvSpPr txBox="1"/>
          <p:nvPr/>
        </p:nvSpPr>
        <p:spPr>
          <a:xfrm>
            <a:off x="2687587" y="5547628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0" name="Graphic 22">
            <a:extLst>
              <a:ext uri="{FF2B5EF4-FFF2-40B4-BE49-F238E27FC236}">
                <a16:creationId xmlns:a16="http://schemas.microsoft.com/office/drawing/2014/main" id="{2F345A0A-65A7-3B4C-B232-310C99BCA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203" y="5165014"/>
            <a:ext cx="465997" cy="465997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18D424B-324D-FE4F-AA40-1E07E5016789}"/>
              </a:ext>
            </a:extLst>
          </p:cNvPr>
          <p:cNvSpPr txBox="1"/>
          <p:nvPr/>
        </p:nvSpPr>
        <p:spPr>
          <a:xfrm>
            <a:off x="3099677" y="5554213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127CACFE-4E0D-4843-BE6B-4E843AFAC3F9}"/>
              </a:ext>
            </a:extLst>
          </p:cNvPr>
          <p:cNvSpPr/>
          <p:nvPr/>
        </p:nvSpPr>
        <p:spPr>
          <a:xfrm rot="5400000" flipV="1">
            <a:off x="2900488" y="4619391"/>
            <a:ext cx="961448" cy="11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BB1289D-5638-324C-857D-2DE1863701A5}"/>
              </a:ext>
            </a:extLst>
          </p:cNvPr>
          <p:cNvSpPr txBox="1"/>
          <p:nvPr/>
        </p:nvSpPr>
        <p:spPr>
          <a:xfrm>
            <a:off x="3165458" y="5359233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AB63E6CB-E32D-9740-937B-B1D8F58E6E2B}"/>
              </a:ext>
            </a:extLst>
          </p:cNvPr>
          <p:cNvSpPr/>
          <p:nvPr/>
        </p:nvSpPr>
        <p:spPr>
          <a:xfrm>
            <a:off x="2076844" y="2915667"/>
            <a:ext cx="2138539" cy="12937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437A7F4A-79D6-A14F-AAE5-297959F2BA18}"/>
              </a:ext>
            </a:extLst>
          </p:cNvPr>
          <p:cNvSpPr/>
          <p:nvPr/>
        </p:nvSpPr>
        <p:spPr>
          <a:xfrm>
            <a:off x="2076844" y="4458071"/>
            <a:ext cx="1665291" cy="13269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827BB54F-3E8C-0B43-A0BF-E2110CD0DC4C}"/>
              </a:ext>
            </a:extLst>
          </p:cNvPr>
          <p:cNvSpPr/>
          <p:nvPr/>
        </p:nvSpPr>
        <p:spPr>
          <a:xfrm>
            <a:off x="4859761" y="2899200"/>
            <a:ext cx="1336129" cy="13269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0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128C5C-F6A9-8C41-9910-EDBE68321231}"/>
              </a:ext>
            </a:extLst>
          </p:cNvPr>
          <p:cNvSpPr txBox="1"/>
          <p:nvPr/>
        </p:nvSpPr>
        <p:spPr>
          <a:xfrm>
            <a:off x="1043360" y="918298"/>
            <a:ext cx="3427106" cy="563870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[root@ip-172-16-1-10 ~]# fdisk -l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/dev/xvda: 8 GiB, 8589934592 bytes, 16777216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 type: gpt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E40CB16B-C5E6-4F9A-A529-DD261CB90964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    Start      End  Sectors Size Type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/dev/xvda1  2048     4095     2048   1M BIOS boot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/dev/xvda2  4096 16775167 16771072   8G Linux filesystem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/dev/xvdh: 100 GiB, 107374182400 bytes, 209715200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 type: dos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0x88c6878d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    Boot Start       End   Sectors  Size Id Type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/dev/xvdh1       2048 209715199 209713152  100G 83 Linux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/dev/xvdg: 100 GiB, 107374182400 bytes, 209715200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/dev/xvdf: 100 GiB, 107374182400 bytes, 209715200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 type: dos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0xe65f91e9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     Boot Start       End   Sectors  Size Id Type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/dev/xvdf1       2048 209715199 209713152  100G 83 Linux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/dev/drbd0: 100 GiB, 107369820160 bytes, 209706680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/dev/drbd1: 100 GiB, 107369820160 bytes, 209706680 sectors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Units: sectors of 1 * 512 =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  <a:endParaRPr kumimoji="1" lang="ja-JP" altLang="en-US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84C97E-5011-BD47-B39F-8549356A9297}"/>
              </a:ext>
            </a:extLst>
          </p:cNvPr>
          <p:cNvSpPr txBox="1"/>
          <p:nvPr/>
        </p:nvSpPr>
        <p:spPr>
          <a:xfrm>
            <a:off x="4703765" y="3819622"/>
            <a:ext cx="3427106" cy="245551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" altLang="ja-JP"/>
              <a:t>[root@ip-172-16-2-10 ~]# fdisk -l</a:t>
            </a:r>
          </a:p>
          <a:p>
            <a:r>
              <a:rPr lang="en" altLang="ja-JP"/>
              <a:t>Disk /dev/xvda: 8 GiB, 8589934592 bytes, 16777216 sectors</a:t>
            </a:r>
          </a:p>
          <a:p>
            <a:r>
              <a:rPr lang="en" altLang="ja-JP"/>
              <a:t>Units: sectors of 1 * 512 = 512 bytes</a:t>
            </a:r>
          </a:p>
          <a:p>
            <a:r>
              <a:rPr lang="en" altLang="ja-JP"/>
              <a:t>Sector size (logical/physical): 512 bytes / 512 bytes</a:t>
            </a:r>
          </a:p>
          <a:p>
            <a:r>
              <a:rPr lang="en" altLang="ja-JP"/>
              <a:t>I/O size (minimum/optimal): 512 bytes / 512 bytes</a:t>
            </a:r>
          </a:p>
          <a:p>
            <a:r>
              <a:rPr lang="en" altLang="ja-JP"/>
              <a:t>Disklabel type: gpt</a:t>
            </a:r>
          </a:p>
          <a:p>
            <a:r>
              <a:rPr lang="en" altLang="ja-JP"/>
              <a:t>Disk identifier: E40CB16B-C5E6-4F9A-A529-DD261CB90964</a:t>
            </a:r>
          </a:p>
          <a:p>
            <a:endParaRPr lang="en" altLang="ja-JP"/>
          </a:p>
          <a:p>
            <a:r>
              <a:rPr lang="en" altLang="ja-JP"/>
              <a:t>Device     Start      End  Sectors Size Type</a:t>
            </a:r>
          </a:p>
          <a:p>
            <a:r>
              <a:rPr lang="en" altLang="ja-JP"/>
              <a:t>/dev/xvda1  2048     4095     2048   1M BIOS boot</a:t>
            </a:r>
          </a:p>
          <a:p>
            <a:r>
              <a:rPr lang="en" altLang="ja-JP"/>
              <a:t>/dev/xvda2  4096 16775167 16771072   8G Linux filesystem</a:t>
            </a:r>
          </a:p>
          <a:p>
            <a:endParaRPr lang="en" altLang="ja-JP"/>
          </a:p>
          <a:p>
            <a:endParaRPr lang="en" altLang="ja-JP"/>
          </a:p>
          <a:p>
            <a:r>
              <a:rPr lang="en" altLang="ja-JP"/>
              <a:t>Disk /dev/xvdf: 100 GiB, 107374182400 bytes, 209715200 sectors</a:t>
            </a:r>
          </a:p>
          <a:p>
            <a:r>
              <a:rPr lang="en" altLang="ja-JP"/>
              <a:t>Units: sectors of 1 * 512 = 512 bytes</a:t>
            </a:r>
          </a:p>
          <a:p>
            <a:r>
              <a:rPr lang="en" altLang="ja-JP"/>
              <a:t>Sector size (logical/physical): 512 bytes / 512 bytes</a:t>
            </a:r>
          </a:p>
          <a:p>
            <a:r>
              <a:rPr lang="en" altLang="ja-JP"/>
              <a:t>I/O size (minimum/optimal): 512 bytes / 512 bytes</a:t>
            </a:r>
          </a:p>
          <a:p>
            <a:r>
              <a:rPr lang="en" altLang="ja-JP"/>
              <a:t>Disklabel type: dos</a:t>
            </a:r>
          </a:p>
          <a:p>
            <a:r>
              <a:rPr lang="en" altLang="ja-JP"/>
              <a:t>Disk identifier: 0x46d4ac3f</a:t>
            </a:r>
          </a:p>
          <a:p>
            <a:endParaRPr lang="en" altLang="ja-JP"/>
          </a:p>
          <a:p>
            <a:r>
              <a:rPr lang="en" altLang="ja-JP"/>
              <a:t>Device     Boot Start       End   Sectors  Size Id Type</a:t>
            </a:r>
          </a:p>
          <a:p>
            <a:r>
              <a:rPr lang="en" altLang="ja-JP"/>
              <a:t>/dev/xvdf1       2048 209715199 209713152  100G 83 Linux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1CB02-168C-C041-87A2-31D8544D0521}"/>
              </a:ext>
            </a:extLst>
          </p:cNvPr>
          <p:cNvSpPr txBox="1"/>
          <p:nvPr/>
        </p:nvSpPr>
        <p:spPr>
          <a:xfrm>
            <a:off x="4703765" y="918298"/>
            <a:ext cx="3452683" cy="252083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" altLang="ja-JP"/>
              <a:t>[root@ip-172-16-1-11 ~]# fdisk -l</a:t>
            </a:r>
          </a:p>
          <a:p>
            <a:r>
              <a:rPr lang="en" altLang="ja-JP"/>
              <a:t>Disk /dev/xvda: 8 GiB, 8589934592 bytes, 16777216 sectors</a:t>
            </a:r>
          </a:p>
          <a:p>
            <a:r>
              <a:rPr lang="en" altLang="ja-JP"/>
              <a:t>Units: sectors of 1 * 512 = 512 bytes</a:t>
            </a:r>
          </a:p>
          <a:p>
            <a:r>
              <a:rPr lang="en" altLang="ja-JP"/>
              <a:t>Sector size (logical/physical): 512 bytes / 512 bytes</a:t>
            </a:r>
          </a:p>
          <a:p>
            <a:r>
              <a:rPr lang="en" altLang="ja-JP"/>
              <a:t>I/O size (minimum/optimal): 512 bytes / 512 bytes</a:t>
            </a:r>
          </a:p>
          <a:p>
            <a:r>
              <a:rPr lang="en" altLang="ja-JP"/>
              <a:t>Disklabel type: gpt</a:t>
            </a:r>
          </a:p>
          <a:p>
            <a:r>
              <a:rPr lang="en" altLang="ja-JP"/>
              <a:t>Disk identifier: E40CB16B-C5E6-4F9A-A529-DD261CB90964</a:t>
            </a:r>
          </a:p>
          <a:p>
            <a:endParaRPr lang="en" altLang="ja-JP"/>
          </a:p>
          <a:p>
            <a:r>
              <a:rPr lang="en" altLang="ja-JP"/>
              <a:t>Device     Start      End  Sectors Size Type</a:t>
            </a:r>
          </a:p>
          <a:p>
            <a:r>
              <a:rPr lang="en" altLang="ja-JP"/>
              <a:t>/dev/xvda1  2048     4095     2048   1M BIOS boot</a:t>
            </a:r>
          </a:p>
          <a:p>
            <a:r>
              <a:rPr lang="en" altLang="ja-JP"/>
              <a:t>/dev/xvda2  4096 16775167 16771072   8G Linux filesystem</a:t>
            </a:r>
          </a:p>
          <a:p>
            <a:endParaRPr lang="en" altLang="ja-JP"/>
          </a:p>
          <a:p>
            <a:endParaRPr lang="en" altLang="ja-JP"/>
          </a:p>
          <a:p>
            <a:r>
              <a:rPr lang="en" altLang="ja-JP"/>
              <a:t>Disk /dev/xvdb: 100 GiB, 107374182400 bytes, 209715200 sectors</a:t>
            </a:r>
          </a:p>
          <a:p>
            <a:r>
              <a:rPr lang="en" altLang="ja-JP"/>
              <a:t>Units: sectors of 1 * 512 = 512 bytes</a:t>
            </a:r>
          </a:p>
          <a:p>
            <a:r>
              <a:rPr lang="en" altLang="ja-JP"/>
              <a:t>Sector size (logical/physical): 512 bytes / 512 bytes</a:t>
            </a:r>
          </a:p>
          <a:p>
            <a:r>
              <a:rPr lang="en" altLang="ja-JP"/>
              <a:t>I/O size (minimum/optimal): 512 bytes / 512 bytes</a:t>
            </a:r>
          </a:p>
          <a:p>
            <a:r>
              <a:rPr lang="en" altLang="ja-JP"/>
              <a:t>Disklabel type: dos</a:t>
            </a:r>
          </a:p>
          <a:p>
            <a:r>
              <a:rPr lang="en" altLang="ja-JP"/>
              <a:t>Disk identifier: 0xa3e45b4a</a:t>
            </a:r>
          </a:p>
          <a:p>
            <a:endParaRPr lang="en" altLang="ja-JP"/>
          </a:p>
          <a:p>
            <a:r>
              <a:rPr lang="en" altLang="ja-JP"/>
              <a:t>Device     Boot Start       End   Sectors  Size Id Type</a:t>
            </a:r>
          </a:p>
          <a:p>
            <a:r>
              <a:rPr lang="en" altLang="ja-JP"/>
              <a:t>/dev/xvdb1       2048 209715199 209713152  100G 83 Linux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7F0621-2667-274C-B92F-7C64F6419ABD}"/>
              </a:ext>
            </a:extLst>
          </p:cNvPr>
          <p:cNvSpPr/>
          <p:nvPr/>
        </p:nvSpPr>
        <p:spPr>
          <a:xfrm>
            <a:off x="1116512" y="5022115"/>
            <a:ext cx="2842840" cy="123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901A1A-8576-6A4A-8E9A-27D9D998338E}"/>
              </a:ext>
            </a:extLst>
          </p:cNvPr>
          <p:cNvSpPr/>
          <p:nvPr/>
        </p:nvSpPr>
        <p:spPr>
          <a:xfrm>
            <a:off x="1116512" y="3199870"/>
            <a:ext cx="2842840" cy="12309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E0DF69-A8F7-2949-93C9-937D21E40230}"/>
              </a:ext>
            </a:extLst>
          </p:cNvPr>
          <p:cNvSpPr/>
          <p:nvPr/>
        </p:nvSpPr>
        <p:spPr>
          <a:xfrm>
            <a:off x="4703765" y="3197802"/>
            <a:ext cx="2949763" cy="148372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24AD1C-5782-6F4C-8A54-08022687F6E0}"/>
              </a:ext>
            </a:extLst>
          </p:cNvPr>
          <p:cNvSpPr/>
          <p:nvPr/>
        </p:nvSpPr>
        <p:spPr>
          <a:xfrm>
            <a:off x="4775062" y="6102063"/>
            <a:ext cx="2878466" cy="173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66086D8-E825-9C46-829B-7DF225365F2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59352" y="3261416"/>
            <a:ext cx="744413" cy="10572"/>
          </a:xfrm>
          <a:prstGeom prst="bentConnector3">
            <a:avLst>
              <a:gd name="adj1" fmla="val 50000"/>
            </a:avLst>
          </a:prstGeom>
          <a:ln w="127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6065C66B-451C-D940-9D98-1401C91982A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959352" y="5083661"/>
            <a:ext cx="815710" cy="1104940"/>
          </a:xfrm>
          <a:prstGeom prst="bentConnector3">
            <a:avLst>
              <a:gd name="adj1" fmla="val 7242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121FF75-E566-F34D-9C0A-0FD84AA6A2E1}"/>
              </a:ext>
            </a:extLst>
          </p:cNvPr>
          <p:cNvSpPr/>
          <p:nvPr/>
        </p:nvSpPr>
        <p:spPr>
          <a:xfrm>
            <a:off x="1116512" y="5352383"/>
            <a:ext cx="3217744" cy="426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C77E9E-925B-A84B-9683-91592EC68BF9}"/>
              </a:ext>
            </a:extLst>
          </p:cNvPr>
          <p:cNvSpPr/>
          <p:nvPr/>
        </p:nvSpPr>
        <p:spPr>
          <a:xfrm>
            <a:off x="1116512" y="5975286"/>
            <a:ext cx="3217744" cy="426095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2B9F317A-8AC5-D348-A6AA-F28033DCC1FC}"/>
              </a:ext>
            </a:extLst>
          </p:cNvPr>
          <p:cNvSpPr/>
          <p:nvPr/>
        </p:nvSpPr>
        <p:spPr>
          <a:xfrm>
            <a:off x="3590420" y="635190"/>
            <a:ext cx="996696" cy="35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host1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8F735BBF-47C8-D54B-B271-C3F7246A14AA}"/>
              </a:ext>
            </a:extLst>
          </p:cNvPr>
          <p:cNvSpPr/>
          <p:nvPr/>
        </p:nvSpPr>
        <p:spPr>
          <a:xfrm>
            <a:off x="7321172" y="635190"/>
            <a:ext cx="996696" cy="35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host3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878E60D5-A1B2-AD4D-96E7-B4DA1D895724}"/>
              </a:ext>
            </a:extLst>
          </p:cNvPr>
          <p:cNvSpPr/>
          <p:nvPr/>
        </p:nvSpPr>
        <p:spPr>
          <a:xfrm>
            <a:off x="7321172" y="3534643"/>
            <a:ext cx="996696" cy="35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host2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E08D385-3974-1D44-A226-08EC4087D424}"/>
              </a:ext>
            </a:extLst>
          </p:cNvPr>
          <p:cNvSpPr txBox="1"/>
          <p:nvPr/>
        </p:nvSpPr>
        <p:spPr>
          <a:xfrm>
            <a:off x="8525159" y="918298"/>
            <a:ext cx="2968849" cy="13254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" altLang="ja-JP"/>
              <a:t>[root@ip-172-16-1-10 ~]# df -h</a:t>
            </a:r>
          </a:p>
          <a:p>
            <a:r>
              <a:rPr lang="en" altLang="ja-JP"/>
              <a:t>Filesystem      Size  Used Avail Use% Mounted on</a:t>
            </a:r>
          </a:p>
          <a:p>
            <a:r>
              <a:rPr lang="en" altLang="ja-JP"/>
              <a:t>devtmpfs        1.9G     0  1.9G   0% /dev</a:t>
            </a:r>
          </a:p>
          <a:p>
            <a:r>
              <a:rPr lang="en" altLang="ja-JP"/>
              <a:t>tmpfs           1.9G     0  1.9G   0% /dev/shm</a:t>
            </a:r>
          </a:p>
          <a:p>
            <a:r>
              <a:rPr lang="en" altLang="ja-JP"/>
              <a:t>tmpfs           1.9G  8.5M  1.9G   1% /run</a:t>
            </a:r>
          </a:p>
          <a:p>
            <a:r>
              <a:rPr lang="en" altLang="ja-JP"/>
              <a:t>tmpfs           1.9G     0  1.9G   0% /sys/fs/cgroup</a:t>
            </a:r>
          </a:p>
          <a:p>
            <a:r>
              <a:rPr lang="en" altLang="ja-JP"/>
              <a:t>/dev/xvda2      8.0G  2.4G  5.7G  29% /</a:t>
            </a:r>
          </a:p>
          <a:p>
            <a:r>
              <a:rPr lang="en" altLang="ja-JP"/>
              <a:t>tmpfs           378M     0  378M   0% /run/user/1000</a:t>
            </a:r>
          </a:p>
          <a:p>
            <a:r>
              <a:rPr lang="en" altLang="ja-JP"/>
              <a:t>/dev/drbd1      100G  746M  100G   1% /mnt/drbd1</a:t>
            </a:r>
          </a:p>
          <a:p>
            <a:r>
              <a:rPr lang="en" altLang="ja-JP"/>
              <a:t>/dev/drbd0      100G  746M  100G   1% /mnt/drbd0</a:t>
            </a:r>
          </a:p>
          <a:p>
            <a:r>
              <a:rPr lang="en" altLang="ja-JP"/>
              <a:t>/dev/xvdg       100G  746M  100G   1% /mnt/local</a:t>
            </a:r>
            <a:endParaRPr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120C5C9-30B7-8A4E-8AD9-094A8B28EC5A}"/>
              </a:ext>
            </a:extLst>
          </p:cNvPr>
          <p:cNvSpPr/>
          <p:nvPr/>
        </p:nvSpPr>
        <p:spPr>
          <a:xfrm>
            <a:off x="8564303" y="1803661"/>
            <a:ext cx="2499937" cy="36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吹き出し 52">
            <a:extLst>
              <a:ext uri="{FF2B5EF4-FFF2-40B4-BE49-F238E27FC236}">
                <a16:creationId xmlns:a16="http://schemas.microsoft.com/office/drawing/2014/main" id="{4455C6F9-877D-8D40-B266-58D8EE5B19BD}"/>
              </a:ext>
            </a:extLst>
          </p:cNvPr>
          <p:cNvSpPr/>
          <p:nvPr/>
        </p:nvSpPr>
        <p:spPr>
          <a:xfrm>
            <a:off x="9445752" y="2440919"/>
            <a:ext cx="1618488" cy="418556"/>
          </a:xfrm>
          <a:prstGeom prst="wedgeRectCallout">
            <a:avLst>
              <a:gd name="adj1" fmla="val -31567"/>
              <a:gd name="adj2" fmla="val -1013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FileSystems</a:t>
            </a:r>
            <a:endParaRPr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14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3F7DD-683E-9446-AACC-E72CF8EB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測定結果</a:t>
            </a:r>
          </a:p>
        </p:txBody>
      </p:sp>
      <p:pic>
        <p:nvPicPr>
          <p:cNvPr id="15" name="図 14" descr="パソコンの画面&#10;&#10;自動的に生成された説明">
            <a:extLst>
              <a:ext uri="{FF2B5EF4-FFF2-40B4-BE49-F238E27FC236}">
                <a16:creationId xmlns:a16="http://schemas.microsoft.com/office/drawing/2014/main" id="{9A230DD1-F65A-784F-99A2-35405E69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9" y="2656175"/>
            <a:ext cx="12015051" cy="404637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5DD751-D509-6B4E-BEA7-5D486966E274}"/>
              </a:ext>
            </a:extLst>
          </p:cNvPr>
          <p:cNvSpPr txBox="1"/>
          <p:nvPr/>
        </p:nvSpPr>
        <p:spPr>
          <a:xfrm>
            <a:off x="0" y="2656175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IOPS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5D1A27-EBD6-D949-A8EC-287622B2AE7F}"/>
              </a:ext>
            </a:extLst>
          </p:cNvPr>
          <p:cNvSpPr txBox="1"/>
          <p:nvPr/>
        </p:nvSpPr>
        <p:spPr>
          <a:xfrm>
            <a:off x="3630168" y="2656174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MB/s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99A879-B65E-7E43-910C-6CF29A364E9D}"/>
              </a:ext>
            </a:extLst>
          </p:cNvPr>
          <p:cNvSpPr/>
          <p:nvPr/>
        </p:nvSpPr>
        <p:spPr>
          <a:xfrm rot="17682557">
            <a:off x="191756" y="3675427"/>
            <a:ext cx="7457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[Seq-Read]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CB7CAA-32E7-7F4A-A91D-9B17B628239B}"/>
              </a:ext>
            </a:extLst>
          </p:cNvPr>
          <p:cNvSpPr/>
          <p:nvPr/>
        </p:nvSpPr>
        <p:spPr>
          <a:xfrm rot="17682557">
            <a:off x="429148" y="3675426"/>
            <a:ext cx="801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[Seq-Write]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51E55F9-44E4-6141-9358-325BCA5F69E0}"/>
              </a:ext>
            </a:extLst>
          </p:cNvPr>
          <p:cNvSpPr/>
          <p:nvPr/>
        </p:nvSpPr>
        <p:spPr>
          <a:xfrm rot="17682557">
            <a:off x="621103" y="3522523"/>
            <a:ext cx="1082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[Rand-Read-512K]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6BB159-2081-E245-9A7B-96829F14FD0A}"/>
              </a:ext>
            </a:extLst>
          </p:cNvPr>
          <p:cNvSpPr/>
          <p:nvPr/>
        </p:nvSpPr>
        <p:spPr>
          <a:xfrm rot="17682557">
            <a:off x="936993" y="3522521"/>
            <a:ext cx="11384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[Rand-Write-512K]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F0A2778-CEC4-314B-9CCF-E2825F81B9B4}"/>
              </a:ext>
            </a:extLst>
          </p:cNvPr>
          <p:cNvSpPr/>
          <p:nvPr/>
        </p:nvSpPr>
        <p:spPr>
          <a:xfrm rot="17682557">
            <a:off x="1710309" y="3751877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[Rand-Read-4K]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BF67D8-B771-1C43-A33E-776172D66956}"/>
              </a:ext>
            </a:extLst>
          </p:cNvPr>
          <p:cNvSpPr/>
          <p:nvPr/>
        </p:nvSpPr>
        <p:spPr>
          <a:xfrm rot="17682557">
            <a:off x="2916658" y="3726393"/>
            <a:ext cx="10262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800">
                <a:latin typeface="Consolas" panose="020B0609020204030204" pitchFamily="49" charset="0"/>
                <a:cs typeface="Consolas" panose="020B0609020204030204" pitchFamily="49" charset="0"/>
              </a:rPr>
              <a:t>[Rand-Write-4K]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5FCA43-DC66-6E46-A850-1D46FEDB7CEE}"/>
              </a:ext>
            </a:extLst>
          </p:cNvPr>
          <p:cNvSpPr txBox="1"/>
          <p:nvPr/>
        </p:nvSpPr>
        <p:spPr>
          <a:xfrm>
            <a:off x="-1" y="4772771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[us]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653F73B-C03F-1C47-80BE-AB1823A56348}"/>
              </a:ext>
            </a:extLst>
          </p:cNvPr>
          <p:cNvSpPr/>
          <p:nvPr/>
        </p:nvSpPr>
        <p:spPr>
          <a:xfrm>
            <a:off x="7361778" y="46702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pgbench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の結果は各</a:t>
            </a:r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トランザクション時間</a:t>
            </a:r>
            <a:endParaRPr lang="en" altLang="ja-J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55D81-CA9B-D84A-8822-3C99AB10F1FA}"/>
              </a:ext>
            </a:extLst>
          </p:cNvPr>
          <p:cNvSpPr txBox="1"/>
          <p:nvPr/>
        </p:nvSpPr>
        <p:spPr>
          <a:xfrm>
            <a:off x="368165" y="2842280"/>
            <a:ext cx="832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bs=1m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223CC82-ABE3-2F49-B56F-65437C892277}"/>
              </a:ext>
            </a:extLst>
          </p:cNvPr>
          <p:cNvSpPr/>
          <p:nvPr/>
        </p:nvSpPr>
        <p:spPr>
          <a:xfrm rot="5400000">
            <a:off x="582105" y="2887870"/>
            <a:ext cx="179971" cy="51384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B23042-D307-3941-9C7E-C9B2BD206C9A}"/>
              </a:ext>
            </a:extLst>
          </p:cNvPr>
          <p:cNvSpPr txBox="1"/>
          <p:nvPr/>
        </p:nvSpPr>
        <p:spPr>
          <a:xfrm>
            <a:off x="1036980" y="2857917"/>
            <a:ext cx="933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bs=512K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中かっこ 34">
            <a:extLst>
              <a:ext uri="{FF2B5EF4-FFF2-40B4-BE49-F238E27FC236}">
                <a16:creationId xmlns:a16="http://schemas.microsoft.com/office/drawing/2014/main" id="{F3EBF153-BE09-C145-8B93-52180FB2F59D}"/>
              </a:ext>
            </a:extLst>
          </p:cNvPr>
          <p:cNvSpPr/>
          <p:nvPr/>
        </p:nvSpPr>
        <p:spPr>
          <a:xfrm rot="5400000">
            <a:off x="1262062" y="2898928"/>
            <a:ext cx="179971" cy="51384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BE19ECA-0968-BF4C-A638-A272B0DE7731}"/>
              </a:ext>
            </a:extLst>
          </p:cNvPr>
          <p:cNvSpPr txBox="1"/>
          <p:nvPr/>
        </p:nvSpPr>
        <p:spPr>
          <a:xfrm>
            <a:off x="2409936" y="2803399"/>
            <a:ext cx="832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bs=4K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FEF2DE52-DECD-9246-8928-0295CBA872A4}"/>
              </a:ext>
            </a:extLst>
          </p:cNvPr>
          <p:cNvSpPr/>
          <p:nvPr/>
        </p:nvSpPr>
        <p:spPr>
          <a:xfrm rot="5400000">
            <a:off x="2742023" y="2038799"/>
            <a:ext cx="157944" cy="221655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580DFA9-B159-064D-9B7C-22A2A42F8A26}"/>
              </a:ext>
            </a:extLst>
          </p:cNvPr>
          <p:cNvSpPr/>
          <p:nvPr/>
        </p:nvSpPr>
        <p:spPr>
          <a:xfrm>
            <a:off x="7363968" y="836358"/>
            <a:ext cx="476097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050" b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[</a:t>
            </a:r>
            <a:r>
              <a:rPr lang="ja-JP" altLang="en-US" sz="1050" b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参考資料</a:t>
            </a:r>
            <a:r>
              <a:rPr lang="en-US" altLang="ja-JP" sz="1050" b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[4]</a:t>
            </a:r>
            <a:r>
              <a:rPr lang="ja-JP" altLang="en-US" sz="1050" b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より</a:t>
            </a:r>
            <a:r>
              <a:rPr lang="en" altLang="ja-JP" sz="1050" b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]</a:t>
            </a:r>
          </a:p>
          <a:p>
            <a:r>
              <a:rPr lang="en" altLang="ja-JP" sz="1050" b="1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</a:t>
            </a:r>
            <a:r>
              <a:rPr lang="ja-JP" altLang="en-US" sz="1050" b="1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の実行するトランザクションとは</a:t>
            </a:r>
          </a:p>
          <a:p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標準では</a:t>
            </a: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は以下のような一連の</a:t>
            </a: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SQL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を一つのトランザクションとして実行します。</a:t>
            </a:r>
          </a:p>
          <a:p>
            <a:pPr>
              <a:buFont typeface="+mj-lt"/>
              <a:buAutoNum type="arabicPeriod"/>
            </a:pP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pgbench_accounts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を</a:t>
            </a:r>
            <a:r>
              <a:rPr lang="en-US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件更新</a:t>
            </a:r>
          </a:p>
          <a:p>
            <a:pPr>
              <a:buFont typeface="+mj-lt"/>
              <a:buAutoNum type="arabicPeriod"/>
            </a:pP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pgbench_accounts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から</a:t>
            </a:r>
            <a:r>
              <a:rPr lang="en-US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件検索</a:t>
            </a:r>
          </a:p>
          <a:p>
            <a:pPr>
              <a:buFont typeface="+mj-lt"/>
              <a:buAutoNum type="arabicPeriod"/>
            </a:pP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pgbench_tellers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を</a:t>
            </a:r>
            <a:r>
              <a:rPr lang="en-US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件更新</a:t>
            </a:r>
          </a:p>
          <a:p>
            <a:pPr>
              <a:buFont typeface="+mj-lt"/>
              <a:buAutoNum type="arabicPeriod"/>
            </a:pP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pgbench_branches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を</a:t>
            </a:r>
            <a:r>
              <a:rPr lang="en-US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件更新</a:t>
            </a:r>
          </a:p>
          <a:p>
            <a:pPr>
              <a:buFont typeface="+mj-lt"/>
              <a:buAutoNum type="arabicPeriod"/>
            </a:pP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pgbench_history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に</a:t>
            </a:r>
            <a:r>
              <a:rPr lang="en-US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件行を追加</a:t>
            </a:r>
          </a:p>
          <a:p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これは元々の</a:t>
            </a:r>
            <a:r>
              <a:rPr lang="en" altLang="ja-JP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TPC-B</a:t>
            </a:r>
            <a:r>
              <a:rPr lang="ja-JP" altLang="en-US" sz="1050" b="0" i="1">
                <a:solidFill>
                  <a:srgbClr val="666666"/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が想定していた銀行の口座処理を模擬しているものです。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0C7763BB-F116-6E43-8E89-C6EF3595002F}"/>
              </a:ext>
            </a:extLst>
          </p:cNvPr>
          <p:cNvSpPr/>
          <p:nvPr/>
        </p:nvSpPr>
        <p:spPr>
          <a:xfrm>
            <a:off x="0" y="2363980"/>
            <a:ext cx="996696" cy="276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fio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EB0BDA2-F678-B34A-9CD2-AA1C2CD129AC}"/>
              </a:ext>
            </a:extLst>
          </p:cNvPr>
          <p:cNvSpPr/>
          <p:nvPr/>
        </p:nvSpPr>
        <p:spPr>
          <a:xfrm>
            <a:off x="415166" y="5284160"/>
            <a:ext cx="3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1017.279351 (including connections establishing)</a:t>
            </a:r>
          </a:p>
          <a:p>
            <a:r>
              <a:rPr lang="ja-JP" altLang="en-US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1017.514415 (excluding connections establishing)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397A1C-5CFC-2847-B0C8-2A17AA04551B}"/>
              </a:ext>
            </a:extLst>
          </p:cNvPr>
          <p:cNvSpPr/>
          <p:nvPr/>
        </p:nvSpPr>
        <p:spPr>
          <a:xfrm>
            <a:off x="4465958" y="5284160"/>
            <a:ext cx="3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703.163526 (including connections establishing)</a:t>
            </a:r>
          </a:p>
          <a:p>
            <a:r>
              <a:rPr lang="en" altLang="ja-JP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703.281581 (excluding connections establishing)</a:t>
            </a:r>
            <a:endParaRPr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2226CB5-4A45-1D4A-B879-2AAD2DBE55E9}"/>
              </a:ext>
            </a:extLst>
          </p:cNvPr>
          <p:cNvSpPr/>
          <p:nvPr/>
        </p:nvSpPr>
        <p:spPr>
          <a:xfrm>
            <a:off x="8426142" y="5284160"/>
            <a:ext cx="3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255.714597 (including connections establishing)</a:t>
            </a:r>
          </a:p>
          <a:p>
            <a:r>
              <a:rPr lang="en" altLang="ja-JP" sz="900" b="1">
                <a:latin typeface="Meiryo UI" panose="020B0604030504040204" pitchFamily="34" charset="-128"/>
                <a:ea typeface="Meiryo UI" panose="020B0604030504040204" pitchFamily="34" charset="-128"/>
              </a:rPr>
              <a:t>tps = 255.729360 (excluding connections establishing)</a:t>
            </a:r>
            <a:endParaRPr lang="ja-JP" altLang="en-US" sz="9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356FA032-A2B1-524A-8F79-27E37CB5A3E3}"/>
              </a:ext>
            </a:extLst>
          </p:cNvPr>
          <p:cNvSpPr/>
          <p:nvPr/>
        </p:nvSpPr>
        <p:spPr>
          <a:xfrm>
            <a:off x="0" y="4507537"/>
            <a:ext cx="1399032" cy="3021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pgbench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63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D9A178-FDC9-CC46-83C6-C9EEFE3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測定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4B688A-889D-CF47-A846-267728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1311154"/>
            <a:ext cx="11546259" cy="621629"/>
          </a:xfrm>
        </p:spPr>
        <p:txBody>
          <a:bodyPr>
            <a:normAutofit/>
          </a:bodyPr>
          <a:lstStyle/>
          <a:p>
            <a:r>
              <a:rPr lang="ja-JP" altLang="en-US" sz="1600"/>
              <a:t>「</a:t>
            </a:r>
            <a:r>
              <a:rPr lang="en-US" altLang="ja-JP" sz="1600" dirty="0" err="1"/>
              <a:t>fio</a:t>
            </a:r>
            <a:r>
              <a:rPr lang="ja-JP" altLang="en-US" sz="1600"/>
              <a:t>」によるディスク性能と、</a:t>
            </a:r>
            <a:r>
              <a:rPr lang="en-US" altLang="ja-JP" sz="1600" dirty="0"/>
              <a:t>PostgreSQL</a:t>
            </a:r>
            <a:r>
              <a:rPr lang="ja-JP" altLang="en-US" sz="1600"/>
              <a:t>に付随する「</a:t>
            </a:r>
            <a:r>
              <a:rPr lang="en-US" altLang="ja-JP" sz="1600" dirty="0" err="1"/>
              <a:t>pgbench</a:t>
            </a:r>
            <a:r>
              <a:rPr lang="ja-JP" altLang="en-US" sz="1600"/>
              <a:t>」によるアプリケーション性能の</a:t>
            </a:r>
            <a:r>
              <a:rPr lang="en-US" altLang="ja-JP" sz="1600" dirty="0"/>
              <a:t>2</a:t>
            </a:r>
            <a:r>
              <a:rPr lang="ja-JP" altLang="en-US" sz="1600"/>
              <a:t>パターンを測定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55CA9D-BA36-C242-BA54-CE969733105B}"/>
              </a:ext>
            </a:extLst>
          </p:cNvPr>
          <p:cNvSpPr/>
          <p:nvPr/>
        </p:nvSpPr>
        <p:spPr>
          <a:xfrm>
            <a:off x="9022080" y="4088336"/>
            <a:ext cx="1932432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ブロックデバイス</a:t>
            </a:r>
            <a:endParaRPr lang="en-US" altLang="ja-JP" sz="1400"/>
          </a:p>
          <a:p>
            <a:pPr algn="ctr"/>
            <a:r>
              <a:rPr lang="ja-JP" altLang="en-US" sz="1400"/>
              <a:t>インタフェース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F5F54D-6140-CD48-801A-E8C65936F12A}"/>
              </a:ext>
            </a:extLst>
          </p:cNvPr>
          <p:cNvSpPr/>
          <p:nvPr/>
        </p:nvSpPr>
        <p:spPr>
          <a:xfrm>
            <a:off x="9022080" y="3528827"/>
            <a:ext cx="1932432" cy="26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ファイルシステム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61FFE2-594D-D642-993F-E097F6B49B01}"/>
              </a:ext>
            </a:extLst>
          </p:cNvPr>
          <p:cNvSpPr/>
          <p:nvPr/>
        </p:nvSpPr>
        <p:spPr>
          <a:xfrm>
            <a:off x="9022080" y="2969318"/>
            <a:ext cx="1932432" cy="26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VFS</a:t>
            </a:r>
            <a:endParaRPr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2392BD-F2B5-3545-B5F5-8DA386E47622}"/>
              </a:ext>
            </a:extLst>
          </p:cNvPr>
          <p:cNvSpPr/>
          <p:nvPr/>
        </p:nvSpPr>
        <p:spPr>
          <a:xfrm>
            <a:off x="9022080" y="4963466"/>
            <a:ext cx="1932432" cy="26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ドライバ</a:t>
            </a:r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5D1AC6EE-1D30-BF48-BE88-C65DE0973880}"/>
              </a:ext>
            </a:extLst>
          </p:cNvPr>
          <p:cNvSpPr/>
          <p:nvPr/>
        </p:nvSpPr>
        <p:spPr>
          <a:xfrm>
            <a:off x="9022080" y="5522975"/>
            <a:ext cx="1932432" cy="653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ディスク</a:t>
            </a:r>
            <a:endParaRPr lang="en-US" altLang="ja-JP" sz="1400"/>
          </a:p>
          <a:p>
            <a:pPr algn="ctr"/>
            <a:r>
              <a:rPr kumimoji="1" lang="en-US" altLang="ja-JP" sz="1400"/>
              <a:t>(EBS)</a:t>
            </a:r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D250CE-1231-2E4C-836B-AE59BB4A967B}"/>
              </a:ext>
            </a:extLst>
          </p:cNvPr>
          <p:cNvSpPr/>
          <p:nvPr/>
        </p:nvSpPr>
        <p:spPr>
          <a:xfrm>
            <a:off x="9022080" y="2409809"/>
            <a:ext cx="1932432" cy="26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システムコール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95274B-2461-2C42-9A20-FBBDB9318F1B}"/>
              </a:ext>
            </a:extLst>
          </p:cNvPr>
          <p:cNvSpPr/>
          <p:nvPr/>
        </p:nvSpPr>
        <p:spPr>
          <a:xfrm>
            <a:off x="9022080" y="1850300"/>
            <a:ext cx="1932432" cy="26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アプリケーション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6D91AF-731F-E146-B571-13E897320C30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>
            <a:off x="9988296" y="5229570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04A263A-BD9E-4741-A4FA-D29DB035BA5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88296" y="4670061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A1E8AA3-F81C-7A4A-BB66-A15B18676CF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9988296" y="3794931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B6E0C21-A7BF-634A-AE49-AF5C16C30DF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988296" y="3235422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6BA43B0-D505-F044-AFE5-C7CF3717F01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9988296" y="2675913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C10DCB7-9A49-A148-A266-0399FFA899F3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9988296" y="2116404"/>
            <a:ext cx="0" cy="2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D2740AE-AC59-1040-93B1-56B912FA2E46}"/>
              </a:ext>
            </a:extLst>
          </p:cNvPr>
          <p:cNvSpPr/>
          <p:nvPr/>
        </p:nvSpPr>
        <p:spPr>
          <a:xfrm>
            <a:off x="11076853" y="3523379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XFS</a:t>
            </a:r>
            <a:endParaRPr lang="en" altLang="ja-JP" sz="1200">
              <a:effectLst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84EF283-7DAA-9B40-AA5C-5EF322670F9B}"/>
              </a:ext>
            </a:extLst>
          </p:cNvPr>
          <p:cNvSpPr/>
          <p:nvPr/>
        </p:nvSpPr>
        <p:spPr>
          <a:xfrm>
            <a:off x="11076853" y="1850300"/>
            <a:ext cx="1043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PostgreSQL</a:t>
            </a:r>
            <a:endParaRPr lang="en" altLang="ja-JP" sz="1200">
              <a:effectLst/>
            </a:endParaRPr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E9E46B48-F8BE-EF41-A203-05E77B68BFA2}"/>
              </a:ext>
            </a:extLst>
          </p:cNvPr>
          <p:cNvSpPr/>
          <p:nvPr/>
        </p:nvSpPr>
        <p:spPr>
          <a:xfrm>
            <a:off x="7895424" y="1850300"/>
            <a:ext cx="85953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F8497F34-05AC-134E-AE31-037A5CCF15C6}"/>
              </a:ext>
            </a:extLst>
          </p:cNvPr>
          <p:cNvSpPr/>
          <p:nvPr/>
        </p:nvSpPr>
        <p:spPr>
          <a:xfrm>
            <a:off x="7895424" y="4240698"/>
            <a:ext cx="85953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B4EE519-FE4A-E345-AE89-4FD8A243AE25}"/>
              </a:ext>
            </a:extLst>
          </p:cNvPr>
          <p:cNvSpPr/>
          <p:nvPr/>
        </p:nvSpPr>
        <p:spPr>
          <a:xfrm>
            <a:off x="5191850" y="4049717"/>
            <a:ext cx="2761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fio -f fio.txt -filename=/dev/xvdg</a:t>
            </a: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fio -f fio.txt -filename=/dev/drbd0</a:t>
            </a: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fio -f fio.txt -filename=/dev/drbd1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B7CDB45-AED5-F64A-8F49-C2A5300E936D}"/>
              </a:ext>
            </a:extLst>
          </p:cNvPr>
          <p:cNvSpPr/>
          <p:nvPr/>
        </p:nvSpPr>
        <p:spPr>
          <a:xfrm>
            <a:off x="1761374" y="3210993"/>
            <a:ext cx="2126410" cy="353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[root@ip-172-16-1-10 ~]# cat fio.txt 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[global]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ioengine=libaio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iodepth=1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size=1g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direct=1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runtime=60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stonewall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[Seq-Read]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bs=1m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rw=read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[Seq-Write]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bs=1m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rw=write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[Rand-Read-512K]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bs=512k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rw=randread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[Rand-Write-512K]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bs=512k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rw=randwrite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[Rand-Read-4K]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bs=4k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rw=randread</a:t>
            </a:r>
          </a:p>
          <a:p>
            <a:endParaRPr lang="en" altLang="ja-JP" sz="7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[Rand-Write-4K]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bs=4k</a:t>
            </a:r>
          </a:p>
          <a:p>
            <a:r>
              <a:rPr lang="en" altLang="ja-JP"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rw=randwrite</a:t>
            </a:r>
            <a:endParaRPr kumimoji="1" lang="ja-JP" altLang="en-US" sz="7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E5ECFFF-C2C6-CA43-A124-82FF3AA543A7}"/>
              </a:ext>
            </a:extLst>
          </p:cNvPr>
          <p:cNvSpPr/>
          <p:nvPr/>
        </p:nvSpPr>
        <p:spPr>
          <a:xfrm>
            <a:off x="5185756" y="1829601"/>
            <a:ext cx="2761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pgbench -c 10 -t 1000 -l test</a:t>
            </a:r>
            <a:endParaRPr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F35CF9C-094D-F94D-A376-5E774A864AFA}"/>
              </a:ext>
            </a:extLst>
          </p:cNvPr>
          <p:cNvSpPr txBox="1"/>
          <p:nvPr/>
        </p:nvSpPr>
        <p:spPr>
          <a:xfrm>
            <a:off x="1733799" y="1747086"/>
            <a:ext cx="2968849" cy="13254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7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" altLang="ja-JP"/>
              <a:t>[root@ip-172-16-1-10 ~]# df -h</a:t>
            </a:r>
          </a:p>
          <a:p>
            <a:r>
              <a:rPr lang="en" altLang="ja-JP"/>
              <a:t>Filesystem      Size  Used Avail Use% Mounted on</a:t>
            </a:r>
          </a:p>
          <a:p>
            <a:r>
              <a:rPr lang="en" altLang="ja-JP"/>
              <a:t>devtmpfs        1.9G     0  1.9G   0% /dev</a:t>
            </a:r>
          </a:p>
          <a:p>
            <a:r>
              <a:rPr lang="en" altLang="ja-JP"/>
              <a:t>tmpfs           1.9G     0  1.9G   0% /dev/shm</a:t>
            </a:r>
          </a:p>
          <a:p>
            <a:r>
              <a:rPr lang="en" altLang="ja-JP"/>
              <a:t>tmpfs           1.9G  8.5M  1.9G   1% /run</a:t>
            </a:r>
          </a:p>
          <a:p>
            <a:r>
              <a:rPr lang="en" altLang="ja-JP"/>
              <a:t>tmpfs           1.9G     0  1.9G   0% /sys/fs/cgroup</a:t>
            </a:r>
          </a:p>
          <a:p>
            <a:r>
              <a:rPr lang="en" altLang="ja-JP"/>
              <a:t>/dev/xvda2      8.0G  2.4G  5.7G  29% /</a:t>
            </a:r>
          </a:p>
          <a:p>
            <a:r>
              <a:rPr lang="en" altLang="ja-JP"/>
              <a:t>tmpfs           378M     0  378M   0% /run/user/1000</a:t>
            </a:r>
          </a:p>
          <a:p>
            <a:r>
              <a:rPr lang="en" altLang="ja-JP"/>
              <a:t>/dev/drbd1      100G  746M  100G   1% /mnt/drbd1</a:t>
            </a:r>
          </a:p>
          <a:p>
            <a:r>
              <a:rPr lang="en" altLang="ja-JP"/>
              <a:t>/dev/drbd0      100G  746M  100G   1% /mnt/drbd0</a:t>
            </a:r>
          </a:p>
          <a:p>
            <a:r>
              <a:rPr lang="en" altLang="ja-JP"/>
              <a:t>/dev/xvdg       100G  746M  100G   1% /mnt/local</a:t>
            </a:r>
            <a:endParaRPr lang="ja-JP" altLang="en-US"/>
          </a:p>
        </p:txBody>
      </p:sp>
      <p:sp>
        <p:nvSpPr>
          <p:cNvPr id="50" name="四角形吹き出し 49">
            <a:extLst>
              <a:ext uri="{FF2B5EF4-FFF2-40B4-BE49-F238E27FC236}">
                <a16:creationId xmlns:a16="http://schemas.microsoft.com/office/drawing/2014/main" id="{616878FF-E64A-8C44-9348-708D754208A7}"/>
              </a:ext>
            </a:extLst>
          </p:cNvPr>
          <p:cNvSpPr/>
          <p:nvPr/>
        </p:nvSpPr>
        <p:spPr>
          <a:xfrm>
            <a:off x="5243876" y="2451734"/>
            <a:ext cx="1618488" cy="579158"/>
          </a:xfrm>
          <a:prstGeom prst="wedgeRectCallout">
            <a:avLst>
              <a:gd name="adj1" fmla="val -107838"/>
              <a:gd name="adj2" fmla="val 139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PostgreSQL</a:t>
            </a:r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のデータベース格納先を変えて測定</a:t>
            </a:r>
            <a:endParaRPr lang="en-US" altLang="ja-JP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588C076-ADA3-5440-AB25-E3FAAF5E2A6A}"/>
              </a:ext>
            </a:extLst>
          </p:cNvPr>
          <p:cNvSpPr/>
          <p:nvPr/>
        </p:nvSpPr>
        <p:spPr>
          <a:xfrm>
            <a:off x="1777724" y="2653479"/>
            <a:ext cx="2499937" cy="36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吹き出し 51">
            <a:extLst>
              <a:ext uri="{FF2B5EF4-FFF2-40B4-BE49-F238E27FC236}">
                <a16:creationId xmlns:a16="http://schemas.microsoft.com/office/drawing/2014/main" id="{82CF2C37-3C0E-6148-84E8-5121E60C3808}"/>
              </a:ext>
            </a:extLst>
          </p:cNvPr>
          <p:cNvSpPr/>
          <p:nvPr/>
        </p:nvSpPr>
        <p:spPr>
          <a:xfrm>
            <a:off x="5243876" y="4914255"/>
            <a:ext cx="3378916" cy="463874"/>
          </a:xfrm>
          <a:prstGeom prst="wedgeRectCallout">
            <a:avLst>
              <a:gd name="adj1" fmla="val -26652"/>
              <a:gd name="adj2" fmla="val -885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実行中は下記でプロファイリング</a:t>
            </a:r>
            <a:endParaRPr lang="en" altLang="ja-JP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iostat –mx 1 | grep xvdg | tee iostat_1.txt</a:t>
            </a:r>
            <a:endParaRPr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7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EBE7EB-F465-384C-BA9C-A3C112DAC53C}"/>
              </a:ext>
            </a:extLst>
          </p:cNvPr>
          <p:cNvSpPr/>
          <p:nvPr/>
        </p:nvSpPr>
        <p:spPr>
          <a:xfrm>
            <a:off x="1929017" y="2220280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18F1B4-85F8-BF45-942E-E283416C949E}"/>
              </a:ext>
            </a:extLst>
          </p:cNvPr>
          <p:cNvSpPr/>
          <p:nvPr/>
        </p:nvSpPr>
        <p:spPr>
          <a:xfrm>
            <a:off x="1929017" y="3178495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ファイルシステム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3137F2-F1F6-AA4F-9F96-10829538B8A5}"/>
              </a:ext>
            </a:extLst>
          </p:cNvPr>
          <p:cNvSpPr/>
          <p:nvPr/>
        </p:nvSpPr>
        <p:spPr>
          <a:xfrm>
            <a:off x="1929017" y="4458818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FF3364-5327-BF45-AF5F-598568DDD85F}"/>
              </a:ext>
            </a:extLst>
          </p:cNvPr>
          <p:cNvSpPr/>
          <p:nvPr/>
        </p:nvSpPr>
        <p:spPr>
          <a:xfrm>
            <a:off x="1929017" y="5547030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4D8FA0A-6B2C-414F-945B-C51AF3654C82}"/>
              </a:ext>
            </a:extLst>
          </p:cNvPr>
          <p:cNvSpPr/>
          <p:nvPr/>
        </p:nvSpPr>
        <p:spPr>
          <a:xfrm>
            <a:off x="7240849" y="3178495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ファイルシステム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58BBD8-9F74-9A4E-9E1E-B2A0ADE75722}"/>
              </a:ext>
            </a:extLst>
          </p:cNvPr>
          <p:cNvSpPr/>
          <p:nvPr/>
        </p:nvSpPr>
        <p:spPr>
          <a:xfrm>
            <a:off x="7240849" y="4458818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AD1BA-9FA5-074C-B41A-000D33033050}"/>
              </a:ext>
            </a:extLst>
          </p:cNvPr>
          <p:cNvSpPr/>
          <p:nvPr/>
        </p:nvSpPr>
        <p:spPr>
          <a:xfrm>
            <a:off x="7240849" y="5547030"/>
            <a:ext cx="2040396" cy="70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26EC0C1-5195-3A43-A532-334481F914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49215" y="2923083"/>
            <a:ext cx="0" cy="255412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016FF8D-7D2A-DD46-9151-04C6B119287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49215" y="3881298"/>
            <a:ext cx="0" cy="434162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D61B3C-435C-6E45-887B-C2C35180577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49215" y="5161621"/>
            <a:ext cx="0" cy="385409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DB3D36-6328-A749-B89B-7C565E98F148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4279252" y="6377894"/>
            <a:ext cx="4080035" cy="5993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9B3584F-754A-D944-8955-D6812E1ADA5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261047" y="5161621"/>
            <a:ext cx="0" cy="385409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柱 26">
            <a:extLst>
              <a:ext uri="{FF2B5EF4-FFF2-40B4-BE49-F238E27FC236}">
                <a16:creationId xmlns:a16="http://schemas.microsoft.com/office/drawing/2014/main" id="{0F982173-E8E4-ED4E-9302-28473BE3929A}"/>
              </a:ext>
            </a:extLst>
          </p:cNvPr>
          <p:cNvSpPr/>
          <p:nvPr/>
        </p:nvSpPr>
        <p:spPr>
          <a:xfrm>
            <a:off x="4999846" y="4938717"/>
            <a:ext cx="1224238" cy="7028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ディスク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D28DED2-6F97-4040-8E25-97A602A03BBF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>
          <a:xfrm flipV="1">
            <a:off x="4279252" y="5290119"/>
            <a:ext cx="720594" cy="3782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2396584-2047-504B-A09A-364B404EA7B0}"/>
              </a:ext>
            </a:extLst>
          </p:cNvPr>
          <p:cNvSpPr/>
          <p:nvPr/>
        </p:nvSpPr>
        <p:spPr>
          <a:xfrm>
            <a:off x="3070128" y="6262974"/>
            <a:ext cx="1209124" cy="24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NIC driver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199EF7A-D0D7-4340-8ED4-24C4996196F3}"/>
              </a:ext>
            </a:extLst>
          </p:cNvPr>
          <p:cNvSpPr/>
          <p:nvPr/>
        </p:nvSpPr>
        <p:spPr>
          <a:xfrm>
            <a:off x="3070128" y="5172988"/>
            <a:ext cx="1209124" cy="24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Block driver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5E51C19-823D-B14B-8DFA-495B4120F133}"/>
              </a:ext>
            </a:extLst>
          </p:cNvPr>
          <p:cNvSpPr/>
          <p:nvPr/>
        </p:nvSpPr>
        <p:spPr>
          <a:xfrm>
            <a:off x="8359287" y="6256981"/>
            <a:ext cx="1209124" cy="24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NIC driver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7FFB5F32-4F8E-D84A-8FF8-4B4919CA6BA9}"/>
              </a:ext>
            </a:extLst>
          </p:cNvPr>
          <p:cNvSpPr/>
          <p:nvPr/>
        </p:nvSpPr>
        <p:spPr>
          <a:xfrm>
            <a:off x="10399320" y="4938717"/>
            <a:ext cx="1224238" cy="7028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ディスク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E57C896-C9E8-9C4E-937C-E45E18AC2A2F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9674210" y="5290119"/>
            <a:ext cx="725110" cy="3782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B3DB643-D9C1-8E43-A1C4-D187E734A875}"/>
              </a:ext>
            </a:extLst>
          </p:cNvPr>
          <p:cNvSpPr/>
          <p:nvPr/>
        </p:nvSpPr>
        <p:spPr>
          <a:xfrm>
            <a:off x="8465086" y="5172988"/>
            <a:ext cx="1209124" cy="24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Block driver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9EDA07C-968F-D54D-AF74-8A5C0F8754D7}"/>
              </a:ext>
            </a:extLst>
          </p:cNvPr>
          <p:cNvSpPr txBox="1"/>
          <p:nvPr/>
        </p:nvSpPr>
        <p:spPr>
          <a:xfrm>
            <a:off x="1802169" y="1669121"/>
            <a:ext cx="1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プライマリホスト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D37072A-9B30-2E49-92AD-058FA096B9AA}"/>
              </a:ext>
            </a:extLst>
          </p:cNvPr>
          <p:cNvSpPr txBox="1"/>
          <p:nvPr/>
        </p:nvSpPr>
        <p:spPr>
          <a:xfrm>
            <a:off x="7240849" y="1669121"/>
            <a:ext cx="1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セカンダリホスト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B973FE-09B6-AE49-80B7-1A644F2A3C2E}"/>
              </a:ext>
            </a:extLst>
          </p:cNvPr>
          <p:cNvSpPr txBox="1"/>
          <p:nvPr/>
        </p:nvSpPr>
        <p:spPr>
          <a:xfrm>
            <a:off x="164119" y="56271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img2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164026-8155-A54D-B9E1-34EED707CE23}"/>
              </a:ext>
            </a:extLst>
          </p:cNvPr>
          <p:cNvSpPr/>
          <p:nvPr/>
        </p:nvSpPr>
        <p:spPr>
          <a:xfrm>
            <a:off x="1760494" y="2059905"/>
            <a:ext cx="2701551" cy="4607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A3A5EA4-2D91-8045-BADE-E7A5F362FA95}"/>
              </a:ext>
            </a:extLst>
          </p:cNvPr>
          <p:cNvSpPr/>
          <p:nvPr/>
        </p:nvSpPr>
        <p:spPr>
          <a:xfrm>
            <a:off x="7099196" y="2038453"/>
            <a:ext cx="2701551" cy="46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2D0C4194-FA9B-F54D-B3B9-587E3775B51C}"/>
              </a:ext>
            </a:extLst>
          </p:cNvPr>
          <p:cNvSpPr/>
          <p:nvPr/>
        </p:nvSpPr>
        <p:spPr>
          <a:xfrm>
            <a:off x="3451770" y="3925302"/>
            <a:ext cx="268782" cy="390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線吹き出し 1 (枠付き) 7">
            <a:extLst>
              <a:ext uri="{FF2B5EF4-FFF2-40B4-BE49-F238E27FC236}">
                <a16:creationId xmlns:a16="http://schemas.microsoft.com/office/drawing/2014/main" id="{29C77C7F-836F-DE46-BEB3-3E0B1219C126}"/>
              </a:ext>
            </a:extLst>
          </p:cNvPr>
          <p:cNvSpPr/>
          <p:nvPr/>
        </p:nvSpPr>
        <p:spPr>
          <a:xfrm>
            <a:off x="4105274" y="3741988"/>
            <a:ext cx="1224238" cy="316523"/>
          </a:xfrm>
          <a:prstGeom prst="borderCallout1">
            <a:avLst>
              <a:gd name="adj1" fmla="val 47639"/>
              <a:gd name="adj2" fmla="val 2009"/>
              <a:gd name="adj3" fmla="val 112500"/>
              <a:gd name="adj4" fmla="val -383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(1)write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要求</a:t>
            </a:r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1FE552E8-289B-4F43-97DB-0B2FFDE862AB}"/>
              </a:ext>
            </a:extLst>
          </p:cNvPr>
          <p:cNvSpPr/>
          <p:nvPr/>
        </p:nvSpPr>
        <p:spPr>
          <a:xfrm rot="16200000">
            <a:off x="4496177" y="4920582"/>
            <a:ext cx="268782" cy="390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1 (枠付き) 30">
            <a:extLst>
              <a:ext uri="{FF2B5EF4-FFF2-40B4-BE49-F238E27FC236}">
                <a16:creationId xmlns:a16="http://schemas.microsoft.com/office/drawing/2014/main" id="{8F0B74C2-0FE9-8049-A6C1-4326904D01BD}"/>
              </a:ext>
            </a:extLst>
          </p:cNvPr>
          <p:cNvSpPr/>
          <p:nvPr/>
        </p:nvSpPr>
        <p:spPr>
          <a:xfrm>
            <a:off x="4914284" y="4463766"/>
            <a:ext cx="1309800" cy="316523"/>
          </a:xfrm>
          <a:prstGeom prst="borderCallout1">
            <a:avLst>
              <a:gd name="adj1" fmla="val 56528"/>
              <a:gd name="adj2" fmla="val -1352"/>
              <a:gd name="adj3" fmla="val 190278"/>
              <a:gd name="adj4" fmla="val -259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(2)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ディスク書込み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BB843DB-D4E5-5042-ABEE-FEFC11A54236}"/>
              </a:ext>
            </a:extLst>
          </p:cNvPr>
          <p:cNvSpPr/>
          <p:nvPr/>
        </p:nvSpPr>
        <p:spPr>
          <a:xfrm rot="16200000">
            <a:off x="4494345" y="6046830"/>
            <a:ext cx="268782" cy="390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線吹き出し 1 (枠付き) 32">
            <a:extLst>
              <a:ext uri="{FF2B5EF4-FFF2-40B4-BE49-F238E27FC236}">
                <a16:creationId xmlns:a16="http://schemas.microsoft.com/office/drawing/2014/main" id="{C2B3C261-6EEE-D84E-B6E3-1BD913511485}"/>
              </a:ext>
            </a:extLst>
          </p:cNvPr>
          <p:cNvSpPr/>
          <p:nvPr/>
        </p:nvSpPr>
        <p:spPr>
          <a:xfrm>
            <a:off x="5053754" y="5838300"/>
            <a:ext cx="1309800" cy="316523"/>
          </a:xfrm>
          <a:prstGeom prst="borderCallout1">
            <a:avLst>
              <a:gd name="adj1" fmla="val 56528"/>
              <a:gd name="adj2" fmla="val -1352"/>
              <a:gd name="adj3" fmla="val 114722"/>
              <a:gd name="adj4" fmla="val -241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(3)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レプリケーション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下矢印 33">
            <a:extLst>
              <a:ext uri="{FF2B5EF4-FFF2-40B4-BE49-F238E27FC236}">
                <a16:creationId xmlns:a16="http://schemas.microsoft.com/office/drawing/2014/main" id="{7754BC70-BA97-3845-91B7-C2F3EAB0C4FA}"/>
              </a:ext>
            </a:extLst>
          </p:cNvPr>
          <p:cNvSpPr/>
          <p:nvPr/>
        </p:nvSpPr>
        <p:spPr>
          <a:xfrm rot="16200000">
            <a:off x="9814956" y="4971770"/>
            <a:ext cx="268782" cy="390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線吹き出し 1 (枠付き) 34">
            <a:extLst>
              <a:ext uri="{FF2B5EF4-FFF2-40B4-BE49-F238E27FC236}">
                <a16:creationId xmlns:a16="http://schemas.microsoft.com/office/drawing/2014/main" id="{69EA1CCB-13DA-4442-9FA8-9E5E4844D010}"/>
              </a:ext>
            </a:extLst>
          </p:cNvPr>
          <p:cNvSpPr/>
          <p:nvPr/>
        </p:nvSpPr>
        <p:spPr>
          <a:xfrm>
            <a:off x="10291361" y="4463766"/>
            <a:ext cx="1309800" cy="316523"/>
          </a:xfrm>
          <a:prstGeom prst="borderCallout1">
            <a:avLst>
              <a:gd name="adj1" fmla="val 56528"/>
              <a:gd name="adj2" fmla="val -1352"/>
              <a:gd name="adj3" fmla="val 190278"/>
              <a:gd name="adj4" fmla="val -259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(4)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ディスク書込み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DEF5707C-3CB6-0741-85D5-39375F0335FE}"/>
              </a:ext>
            </a:extLst>
          </p:cNvPr>
          <p:cNvSpPr/>
          <p:nvPr/>
        </p:nvSpPr>
        <p:spPr>
          <a:xfrm rot="1514667">
            <a:off x="1280070" y="2207242"/>
            <a:ext cx="946565" cy="5457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IO</a:t>
            </a:r>
            <a:r>
              <a:rPr kumimoji="1"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23CD464D-D287-0143-847D-9FF74E61B34A}"/>
              </a:ext>
            </a:extLst>
          </p:cNvPr>
          <p:cNvSpPr/>
          <p:nvPr/>
        </p:nvSpPr>
        <p:spPr>
          <a:xfrm rot="1514667">
            <a:off x="1280070" y="4420740"/>
            <a:ext cx="946565" cy="5457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IO</a:t>
            </a:r>
            <a:r>
              <a:rPr kumimoji="1"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1452A7-CA90-1E43-851E-559DEDF2C2D5}"/>
              </a:ext>
            </a:extLst>
          </p:cNvPr>
          <p:cNvSpPr txBox="1"/>
          <p:nvPr/>
        </p:nvSpPr>
        <p:spPr>
          <a:xfrm>
            <a:off x="341051" y="1560646"/>
            <a:ext cx="160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PostgreSQL pgbench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による負荷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C0B0F3-737A-714B-B4FA-1F5E7D297132}"/>
              </a:ext>
            </a:extLst>
          </p:cNvPr>
          <p:cNvSpPr txBox="1"/>
          <p:nvPr/>
        </p:nvSpPr>
        <p:spPr>
          <a:xfrm>
            <a:off x="331827" y="4090671"/>
            <a:ext cx="160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fio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による負荷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5AD418F8-CE5B-5E43-9692-D9B806032CAF}"/>
              </a:ext>
            </a:extLst>
          </p:cNvPr>
          <p:cNvSpPr/>
          <p:nvPr/>
        </p:nvSpPr>
        <p:spPr>
          <a:xfrm>
            <a:off x="3204110" y="4968646"/>
            <a:ext cx="1087760" cy="2445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/dev/xvdb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DC1BBDF-77D1-FC45-A10D-504830A1C3DA}"/>
              </a:ext>
            </a:extLst>
          </p:cNvPr>
          <p:cNvSpPr/>
          <p:nvPr/>
        </p:nvSpPr>
        <p:spPr>
          <a:xfrm>
            <a:off x="2881652" y="4336556"/>
            <a:ext cx="1087761" cy="2445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/dev/drbd0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37FFD539-FCB8-424F-BC02-C39927ED2464}"/>
              </a:ext>
            </a:extLst>
          </p:cNvPr>
          <p:cNvSpPr/>
          <p:nvPr/>
        </p:nvSpPr>
        <p:spPr>
          <a:xfrm>
            <a:off x="8586450" y="4983276"/>
            <a:ext cx="1087760" cy="2445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/dev/xvdb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863D03A0-8585-724E-BA10-BA19C227DAE4}"/>
              </a:ext>
            </a:extLst>
          </p:cNvPr>
          <p:cNvSpPr/>
          <p:nvPr/>
        </p:nvSpPr>
        <p:spPr>
          <a:xfrm>
            <a:off x="8200939" y="4336556"/>
            <a:ext cx="1087761" cy="2445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34" charset="-128"/>
                <a:ea typeface="Meiryo UI" panose="020B0604030504040204" pitchFamily="34" charset="-128"/>
              </a:rPr>
              <a:t>/dev/drbd0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2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>
            <a:extLst>
              <a:ext uri="{FF2B5EF4-FFF2-40B4-BE49-F238E27FC236}">
                <a16:creationId xmlns:a16="http://schemas.microsoft.com/office/drawing/2014/main" id="{533B5994-DDE0-A947-A0AA-E7F985920E70}"/>
              </a:ext>
            </a:extLst>
          </p:cNvPr>
          <p:cNvSpPr/>
          <p:nvPr/>
        </p:nvSpPr>
        <p:spPr>
          <a:xfrm>
            <a:off x="1521423" y="2147957"/>
            <a:ext cx="3630038" cy="4039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 (172.16.1.0/24)</a:t>
            </a:r>
          </a:p>
        </p:txBody>
      </p:sp>
      <p:sp>
        <p:nvSpPr>
          <p:cNvPr id="151" name="Rectangle 38">
            <a:extLst>
              <a:ext uri="{FF2B5EF4-FFF2-40B4-BE49-F238E27FC236}">
                <a16:creationId xmlns:a16="http://schemas.microsoft.com/office/drawing/2014/main" id="{56C920BA-7E48-F94D-A24B-F815D3DA1469}"/>
              </a:ext>
            </a:extLst>
          </p:cNvPr>
          <p:cNvSpPr/>
          <p:nvPr/>
        </p:nvSpPr>
        <p:spPr>
          <a:xfrm>
            <a:off x="6042149" y="2147957"/>
            <a:ext cx="2487701" cy="4039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Public subnet (172.16.2.0/24)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A5DA2F84-31FE-584D-86A4-124D42073251}"/>
              </a:ext>
            </a:extLst>
          </p:cNvPr>
          <p:cNvSpPr/>
          <p:nvPr/>
        </p:nvSpPr>
        <p:spPr>
          <a:xfrm>
            <a:off x="138792" y="542245"/>
            <a:ext cx="9047195" cy="61477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4B9561FB-7167-5945-B62F-132324A8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793" y="542245"/>
            <a:ext cx="330200" cy="330200"/>
          </a:xfrm>
          <a:prstGeom prst="rect">
            <a:avLst/>
          </a:prstGeom>
        </p:spPr>
      </p:pic>
      <p:sp>
        <p:nvSpPr>
          <p:cNvPr id="7" name="Rectangle 32">
            <a:extLst>
              <a:ext uri="{FF2B5EF4-FFF2-40B4-BE49-F238E27FC236}">
                <a16:creationId xmlns:a16="http://schemas.microsoft.com/office/drawing/2014/main" id="{DCF7C59E-B422-9742-92F4-0701C4FB942F}"/>
              </a:ext>
            </a:extLst>
          </p:cNvPr>
          <p:cNvSpPr/>
          <p:nvPr/>
        </p:nvSpPr>
        <p:spPr>
          <a:xfrm>
            <a:off x="468993" y="906878"/>
            <a:ext cx="8579473" cy="5644280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C44908EF-680A-F647-AA29-CE66082F9335}"/>
              </a:ext>
            </a:extLst>
          </p:cNvPr>
          <p:cNvSpPr/>
          <p:nvPr/>
        </p:nvSpPr>
        <p:spPr>
          <a:xfrm>
            <a:off x="1332277" y="1320969"/>
            <a:ext cx="4031659" cy="509139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AZ1 (ap-northeast-1a)</a:t>
            </a:r>
          </a:p>
        </p:txBody>
      </p:sp>
      <p:pic>
        <p:nvPicPr>
          <p:cNvPr id="9" name="Graphic 48">
            <a:extLst>
              <a:ext uri="{FF2B5EF4-FFF2-40B4-BE49-F238E27FC236}">
                <a16:creationId xmlns:a16="http://schemas.microsoft.com/office/drawing/2014/main" id="{F4D60CAC-41E9-D945-89CF-4A55D309F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993" y="906878"/>
            <a:ext cx="330200" cy="330200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A3926F33-4819-024A-BCA0-1B13833487C5}"/>
              </a:ext>
            </a:extLst>
          </p:cNvPr>
          <p:cNvSpPr/>
          <p:nvPr/>
        </p:nvSpPr>
        <p:spPr>
          <a:xfrm>
            <a:off x="900761" y="1741547"/>
            <a:ext cx="7760352" cy="4532025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 (172.16.0.0/16)</a:t>
            </a:r>
          </a:p>
        </p:txBody>
      </p:sp>
      <p:pic>
        <p:nvPicPr>
          <p:cNvPr id="11" name="Graphic 66">
            <a:extLst>
              <a:ext uri="{FF2B5EF4-FFF2-40B4-BE49-F238E27FC236}">
                <a16:creationId xmlns:a16="http://schemas.microsoft.com/office/drawing/2014/main" id="{D8D1B529-3466-9745-834E-D8B071689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762" y="1741548"/>
            <a:ext cx="330200" cy="330200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FE7C2287-54B9-3743-AF40-1EB2E0D03A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422" y="2145599"/>
            <a:ext cx="274320" cy="274320"/>
          </a:xfrm>
          <a:prstGeom prst="rect">
            <a:avLst/>
          </a:prstGeom>
        </p:spPr>
      </p:pic>
      <p:sp>
        <p:nvSpPr>
          <p:cNvPr id="14" name="Rectangle 36">
            <a:extLst>
              <a:ext uri="{FF2B5EF4-FFF2-40B4-BE49-F238E27FC236}">
                <a16:creationId xmlns:a16="http://schemas.microsoft.com/office/drawing/2014/main" id="{5CF83BE2-77CC-3049-A803-FB034D75F282}"/>
              </a:ext>
            </a:extLst>
          </p:cNvPr>
          <p:cNvSpPr/>
          <p:nvPr/>
        </p:nvSpPr>
        <p:spPr>
          <a:xfrm>
            <a:off x="5934646" y="1320969"/>
            <a:ext cx="2915612" cy="5091395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AZ2 </a:t>
            </a:r>
            <a:r>
              <a:rPr kumimoji="0" lang="en-US" sz="1200" kern="0" dirty="0">
                <a:solidFill>
                  <a:srgbClr val="007CBC"/>
                </a:solidFill>
                <a:latin typeface="Arial" panose="020B0604020202020204"/>
              </a:rPr>
              <a:t>(ap-northeast-1c)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Graphic 135">
            <a:extLst>
              <a:ext uri="{FF2B5EF4-FFF2-40B4-BE49-F238E27FC236}">
                <a16:creationId xmlns:a16="http://schemas.microsoft.com/office/drawing/2014/main" id="{C3AA2493-1930-B24D-B7C9-AC75B4B064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5742" y="2730830"/>
            <a:ext cx="469900" cy="469900"/>
          </a:xfrm>
          <a:prstGeom prst="rect">
            <a:avLst/>
          </a:prstGeom>
        </p:spPr>
      </p:pic>
      <p:pic>
        <p:nvPicPr>
          <p:cNvPr id="16" name="Graphic 22">
            <a:extLst>
              <a:ext uri="{FF2B5EF4-FFF2-40B4-BE49-F238E27FC236}">
                <a16:creationId xmlns:a16="http://schemas.microsoft.com/office/drawing/2014/main" id="{B8CD0EFA-C239-0A4E-A66F-D9AC70A67E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5742" y="3242599"/>
            <a:ext cx="469900" cy="469900"/>
          </a:xfrm>
          <a:prstGeom prst="rect">
            <a:avLst/>
          </a:prstGeom>
        </p:spPr>
      </p:pic>
      <p:pic>
        <p:nvPicPr>
          <p:cNvPr id="17" name="Graphic 22">
            <a:extLst>
              <a:ext uri="{FF2B5EF4-FFF2-40B4-BE49-F238E27FC236}">
                <a16:creationId xmlns:a16="http://schemas.microsoft.com/office/drawing/2014/main" id="{2515C388-3C77-B34E-AA44-CB397CD88C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42490" y="5335235"/>
            <a:ext cx="718788" cy="4699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DB2F0-2DF4-1B42-8DFE-D70C6F3A4EDF}"/>
              </a:ext>
            </a:extLst>
          </p:cNvPr>
          <p:cNvSpPr txBox="1"/>
          <p:nvPr/>
        </p:nvSpPr>
        <p:spPr>
          <a:xfrm>
            <a:off x="1833046" y="3423756"/>
            <a:ext cx="385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0546B2-9B02-AB49-BA83-5BD26C3E029A}"/>
              </a:ext>
            </a:extLst>
          </p:cNvPr>
          <p:cNvSpPr txBox="1"/>
          <p:nvPr/>
        </p:nvSpPr>
        <p:spPr>
          <a:xfrm>
            <a:off x="2397376" y="5497244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ローカル</a:t>
            </a:r>
          </a:p>
        </p:txBody>
      </p:sp>
      <p:pic>
        <p:nvPicPr>
          <p:cNvPr id="31" name="Graphic 36">
            <a:extLst>
              <a:ext uri="{FF2B5EF4-FFF2-40B4-BE49-F238E27FC236}">
                <a16:creationId xmlns:a16="http://schemas.microsoft.com/office/drawing/2014/main" id="{DADDD1D0-F85B-134D-BC99-962FACEE95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5810" y="3092926"/>
            <a:ext cx="469900" cy="4699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16C7C15-5BE2-F946-826F-6160F69FFC45}"/>
              </a:ext>
            </a:extLst>
          </p:cNvPr>
          <p:cNvSpPr txBox="1"/>
          <p:nvPr/>
        </p:nvSpPr>
        <p:spPr>
          <a:xfrm>
            <a:off x="1730405" y="2494183"/>
            <a:ext cx="142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host1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C4F0C8-FA37-294D-9CAD-71E962FC6087}"/>
              </a:ext>
            </a:extLst>
          </p:cNvPr>
          <p:cNvSpPr txBox="1"/>
          <p:nvPr/>
        </p:nvSpPr>
        <p:spPr>
          <a:xfrm>
            <a:off x="1795741" y="3634813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887C45-D453-B545-946D-3FF112A84F0E}"/>
              </a:ext>
            </a:extLst>
          </p:cNvPr>
          <p:cNvSpPr txBox="1"/>
          <p:nvPr/>
        </p:nvSpPr>
        <p:spPr>
          <a:xfrm>
            <a:off x="2398430" y="5746084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AB63E6CB-E32D-9740-937B-B1D8F58E6E2B}"/>
              </a:ext>
            </a:extLst>
          </p:cNvPr>
          <p:cNvSpPr/>
          <p:nvPr/>
        </p:nvSpPr>
        <p:spPr>
          <a:xfrm>
            <a:off x="1758437" y="2522594"/>
            <a:ext cx="1392627" cy="35427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67" name="Graphic 22">
            <a:extLst>
              <a:ext uri="{FF2B5EF4-FFF2-40B4-BE49-F238E27FC236}">
                <a16:creationId xmlns:a16="http://schemas.microsoft.com/office/drawing/2014/main" id="{8013E359-F41C-1C4F-A2A7-870DBDB1C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42490" y="3912810"/>
            <a:ext cx="718788" cy="46990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19D748-C721-AB40-866D-684B70AA6B23}"/>
              </a:ext>
            </a:extLst>
          </p:cNvPr>
          <p:cNvSpPr txBox="1"/>
          <p:nvPr/>
        </p:nvSpPr>
        <p:spPr>
          <a:xfrm>
            <a:off x="2381048" y="4074819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DRBD0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F52645-1B4C-7D4F-858A-AE2036EBC298}"/>
              </a:ext>
            </a:extLst>
          </p:cNvPr>
          <p:cNvSpPr txBox="1"/>
          <p:nvPr/>
        </p:nvSpPr>
        <p:spPr>
          <a:xfrm>
            <a:off x="2398430" y="4323659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85" name="Graphic 22">
            <a:extLst>
              <a:ext uri="{FF2B5EF4-FFF2-40B4-BE49-F238E27FC236}">
                <a16:creationId xmlns:a16="http://schemas.microsoft.com/office/drawing/2014/main" id="{D8619455-39F2-E54F-856E-CBD39607F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42490" y="4572672"/>
            <a:ext cx="718788" cy="469900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782C297-6B9B-7549-AC65-90015A2D7C3A}"/>
              </a:ext>
            </a:extLst>
          </p:cNvPr>
          <p:cNvSpPr txBox="1"/>
          <p:nvPr/>
        </p:nvSpPr>
        <p:spPr>
          <a:xfrm>
            <a:off x="2381048" y="4734681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DRBD1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0928B7C-D255-9E4D-B108-5A0DA837BEA3}"/>
              </a:ext>
            </a:extLst>
          </p:cNvPr>
          <p:cNvSpPr txBox="1"/>
          <p:nvPr/>
        </p:nvSpPr>
        <p:spPr>
          <a:xfrm>
            <a:off x="2398430" y="4983521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9" name="Graphic 135">
            <a:extLst>
              <a:ext uri="{FF2B5EF4-FFF2-40B4-BE49-F238E27FC236}">
                <a16:creationId xmlns:a16="http://schemas.microsoft.com/office/drawing/2014/main" id="{E14D638C-ED83-2348-8CDF-8C12967DFB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61633" y="2730830"/>
            <a:ext cx="469900" cy="469900"/>
          </a:xfrm>
          <a:prstGeom prst="rect">
            <a:avLst/>
          </a:prstGeom>
        </p:spPr>
      </p:pic>
      <p:pic>
        <p:nvPicPr>
          <p:cNvPr id="120" name="Graphic 22">
            <a:extLst>
              <a:ext uri="{FF2B5EF4-FFF2-40B4-BE49-F238E27FC236}">
                <a16:creationId xmlns:a16="http://schemas.microsoft.com/office/drawing/2014/main" id="{5805BB49-9D51-C742-9ADB-71CB8EE3D1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1633" y="3242599"/>
            <a:ext cx="469900" cy="469900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8777943-7F38-B948-9BF5-4C9F49EDD58B}"/>
              </a:ext>
            </a:extLst>
          </p:cNvPr>
          <p:cNvSpPr txBox="1"/>
          <p:nvPr/>
        </p:nvSpPr>
        <p:spPr>
          <a:xfrm>
            <a:off x="3598937" y="3423756"/>
            <a:ext cx="385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8932A66-3075-2747-8962-B9BD2F3D98E3}"/>
              </a:ext>
            </a:extLst>
          </p:cNvPr>
          <p:cNvSpPr txBox="1"/>
          <p:nvPr/>
        </p:nvSpPr>
        <p:spPr>
          <a:xfrm>
            <a:off x="3496296" y="2494183"/>
            <a:ext cx="142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FF8D666-0B4B-8147-AF93-F6B4240C1CDB}"/>
              </a:ext>
            </a:extLst>
          </p:cNvPr>
          <p:cNvSpPr txBox="1"/>
          <p:nvPr/>
        </p:nvSpPr>
        <p:spPr>
          <a:xfrm>
            <a:off x="3561632" y="3634813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Rectangle 50">
            <a:extLst>
              <a:ext uri="{FF2B5EF4-FFF2-40B4-BE49-F238E27FC236}">
                <a16:creationId xmlns:a16="http://schemas.microsoft.com/office/drawing/2014/main" id="{478CF240-9BB2-2844-B1CA-668EED2F9F0A}"/>
              </a:ext>
            </a:extLst>
          </p:cNvPr>
          <p:cNvSpPr/>
          <p:nvPr/>
        </p:nvSpPr>
        <p:spPr>
          <a:xfrm>
            <a:off x="3524328" y="2522595"/>
            <a:ext cx="1392627" cy="271484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128" name="Graphic 22">
            <a:extLst>
              <a:ext uri="{FF2B5EF4-FFF2-40B4-BE49-F238E27FC236}">
                <a16:creationId xmlns:a16="http://schemas.microsoft.com/office/drawing/2014/main" id="{B8D959D1-9C16-C642-9970-2A841EFECB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8381" y="3912810"/>
            <a:ext cx="718788" cy="469900"/>
          </a:xfrm>
          <a:prstGeom prst="rect">
            <a:avLst/>
          </a:prstGeom>
        </p:spPr>
      </p:pic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3406D21-3CEC-A54C-88C9-2B04DAFFD473}"/>
              </a:ext>
            </a:extLst>
          </p:cNvPr>
          <p:cNvSpPr txBox="1"/>
          <p:nvPr/>
        </p:nvSpPr>
        <p:spPr>
          <a:xfrm>
            <a:off x="4146939" y="4074819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DRBD0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29267008-541E-0F4E-A0C8-4F4E051C92E7}"/>
              </a:ext>
            </a:extLst>
          </p:cNvPr>
          <p:cNvSpPr txBox="1"/>
          <p:nvPr/>
        </p:nvSpPr>
        <p:spPr>
          <a:xfrm>
            <a:off x="4164321" y="4323659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4" name="Graphic 135">
            <a:extLst>
              <a:ext uri="{FF2B5EF4-FFF2-40B4-BE49-F238E27FC236}">
                <a16:creationId xmlns:a16="http://schemas.microsoft.com/office/drawing/2014/main" id="{86810144-EB1A-8E45-B0C4-C01BD379A9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4682" y="2730830"/>
            <a:ext cx="469900" cy="469900"/>
          </a:xfrm>
          <a:prstGeom prst="rect">
            <a:avLst/>
          </a:prstGeom>
        </p:spPr>
      </p:pic>
      <p:pic>
        <p:nvPicPr>
          <p:cNvPr id="135" name="Graphic 22">
            <a:extLst>
              <a:ext uri="{FF2B5EF4-FFF2-40B4-BE49-F238E27FC236}">
                <a16:creationId xmlns:a16="http://schemas.microsoft.com/office/drawing/2014/main" id="{F6373DF4-D945-C949-ACD0-EFFB0B3B42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4682" y="3242599"/>
            <a:ext cx="469900" cy="469900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2A632D7-1410-4D4A-AE42-E377380F9706}"/>
              </a:ext>
            </a:extLst>
          </p:cNvPr>
          <p:cNvSpPr txBox="1"/>
          <p:nvPr/>
        </p:nvSpPr>
        <p:spPr>
          <a:xfrm>
            <a:off x="6261986" y="3423756"/>
            <a:ext cx="385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3016B41-74BF-6D45-91E5-3F2DC0F0159D}"/>
              </a:ext>
            </a:extLst>
          </p:cNvPr>
          <p:cNvSpPr txBox="1"/>
          <p:nvPr/>
        </p:nvSpPr>
        <p:spPr>
          <a:xfrm>
            <a:off x="6159345" y="2494183"/>
            <a:ext cx="142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host3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5C848A21-0971-5744-AFE4-AE05A2DB0845}"/>
              </a:ext>
            </a:extLst>
          </p:cNvPr>
          <p:cNvSpPr txBox="1"/>
          <p:nvPr/>
        </p:nvSpPr>
        <p:spPr>
          <a:xfrm>
            <a:off x="6224681" y="3634813"/>
            <a:ext cx="543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8GB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Rectangle 50">
            <a:extLst>
              <a:ext uri="{FF2B5EF4-FFF2-40B4-BE49-F238E27FC236}">
                <a16:creationId xmlns:a16="http://schemas.microsoft.com/office/drawing/2014/main" id="{5EE3CC85-D155-2E40-8AEF-C70ED7ABD156}"/>
              </a:ext>
            </a:extLst>
          </p:cNvPr>
          <p:cNvSpPr/>
          <p:nvPr/>
        </p:nvSpPr>
        <p:spPr>
          <a:xfrm>
            <a:off x="6187377" y="2522595"/>
            <a:ext cx="1392627" cy="271484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pic>
        <p:nvPicPr>
          <p:cNvPr id="146" name="Graphic 22">
            <a:extLst>
              <a:ext uri="{FF2B5EF4-FFF2-40B4-BE49-F238E27FC236}">
                <a16:creationId xmlns:a16="http://schemas.microsoft.com/office/drawing/2014/main" id="{1EDF06CE-FC12-0F4D-A832-6028D296CE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1430" y="4572672"/>
            <a:ext cx="718788" cy="46990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ED583D3C-5A0A-DA4A-9C73-5FE7700F23E0}"/>
              </a:ext>
            </a:extLst>
          </p:cNvPr>
          <p:cNvSpPr txBox="1"/>
          <p:nvPr/>
        </p:nvSpPr>
        <p:spPr>
          <a:xfrm>
            <a:off x="6809988" y="4734681"/>
            <a:ext cx="660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DRBD1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E8BA4C1-B182-BB49-A404-88570FA07A18}"/>
              </a:ext>
            </a:extLst>
          </p:cNvPr>
          <p:cNvSpPr txBox="1"/>
          <p:nvPr/>
        </p:nvSpPr>
        <p:spPr>
          <a:xfrm>
            <a:off x="6827370" y="4983521"/>
            <a:ext cx="642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100GB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2" name="Graphic 10">
            <a:extLst>
              <a:ext uri="{FF2B5EF4-FFF2-40B4-BE49-F238E27FC236}">
                <a16:creationId xmlns:a16="http://schemas.microsoft.com/office/drawing/2014/main" id="{E2F30FEC-FFD3-7F4E-820D-61310E2E4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2150" y="2145599"/>
            <a:ext cx="274320" cy="274320"/>
          </a:xfrm>
          <a:prstGeom prst="rect">
            <a:avLst/>
          </a:prstGeom>
        </p:spPr>
      </p:pic>
      <p:sp>
        <p:nvSpPr>
          <p:cNvPr id="155" name="左右矢印 154">
            <a:extLst>
              <a:ext uri="{FF2B5EF4-FFF2-40B4-BE49-F238E27FC236}">
                <a16:creationId xmlns:a16="http://schemas.microsoft.com/office/drawing/2014/main" id="{240FBDBE-9DB6-8149-804F-907373F476F8}"/>
              </a:ext>
            </a:extLst>
          </p:cNvPr>
          <p:cNvSpPr/>
          <p:nvPr/>
        </p:nvSpPr>
        <p:spPr>
          <a:xfrm>
            <a:off x="3006013" y="4003601"/>
            <a:ext cx="1137918" cy="32590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右矢印 155">
            <a:extLst>
              <a:ext uri="{FF2B5EF4-FFF2-40B4-BE49-F238E27FC236}">
                <a16:creationId xmlns:a16="http://schemas.microsoft.com/office/drawing/2014/main" id="{C80E71B5-6E28-E347-95BB-4B249AE1AB2E}"/>
              </a:ext>
            </a:extLst>
          </p:cNvPr>
          <p:cNvSpPr/>
          <p:nvPr/>
        </p:nvSpPr>
        <p:spPr>
          <a:xfrm>
            <a:off x="3006013" y="4688467"/>
            <a:ext cx="3820474" cy="325903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latin typeface="Meiryo UI" panose="020B0604030504040204" pitchFamily="34" charset="-128"/>
                <a:ea typeface="Meiryo UI" panose="020B0604030504040204" pitchFamily="34" charset="-128"/>
              </a:rPr>
              <a:t>DRBD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A311CE6-9D77-4B46-8997-2BBC9B6DD5B6}"/>
              </a:ext>
            </a:extLst>
          </p:cNvPr>
          <p:cNvSpPr/>
          <p:nvPr/>
        </p:nvSpPr>
        <p:spPr>
          <a:xfrm>
            <a:off x="9331215" y="185997"/>
            <a:ext cx="2629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host1: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Linux version 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ip-172-16-1-50.ap-northeast-1.compute.internal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172.16.1.50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dev/xvdb – DRBD 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dev/drbd0)</a:t>
            </a:r>
            <a:endParaRPr lang="en-US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dev/xvdc – DRBD 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dev/drbd1) 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dev/xvdd –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ローカル</a:t>
            </a:r>
            <a:endParaRPr lang="en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host2: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t2/medium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Linux version 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ip-172-16-1-60.ap-northeast-1.compute.internal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172.16.1.60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dev/xvdb – DRBD 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dev/drbd0) </a:t>
            </a:r>
            <a:endParaRPr lang="en" altLang="ja-JP" sz="600"/>
          </a:p>
          <a:p>
            <a:pPr marL="628650" lvl="1" indent="-171450">
              <a:buFont typeface="Wingdings" pitchFamily="2" charset="2"/>
              <a:buChar char="ü"/>
            </a:pPr>
            <a:endParaRPr lang="en" altLang="ja-JP" sz="600"/>
          </a:p>
          <a:p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host3: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t2/medium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CentOS 8.2.2004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Linux version 4.18.0-193.6.3.el8_2.x86_64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ホスト名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ip-172-16-2-50.ap-northeast-1.compute.internal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IP </a:t>
            </a: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アドレス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 172.16.2.50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>
                <a:latin typeface="Meiryo" panose="020B0604030504040204" pitchFamily="34" charset="-128"/>
                <a:ea typeface="Meiryo" panose="020B0604030504040204" pitchFamily="34" charset="-128"/>
              </a:rPr>
              <a:t>ディスク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dev/xvda - OS</a:t>
            </a:r>
            <a:endParaRPr lang="en-US" altLang="ja-JP" sz="6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dev/xvdb – DRBD </a:t>
            </a:r>
            <a:r>
              <a:rPr lang="en-US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(/</a:t>
            </a:r>
            <a:r>
              <a:rPr lang="en" altLang="ja-JP" sz="600">
                <a:latin typeface="Meiryo" panose="020B0604030504040204" pitchFamily="34" charset="-128"/>
                <a:ea typeface="Meiryo" panose="020B0604030504040204" pitchFamily="34" charset="-128"/>
              </a:rPr>
              <a:t>dev/drbd1) </a:t>
            </a:r>
            <a:endParaRPr lang="en" altLang="ja-JP" sz="600"/>
          </a:p>
          <a:p>
            <a:pPr marL="171450" indent="-171450">
              <a:buFont typeface="Wingdings" pitchFamily="2" charset="2"/>
              <a:buChar char="ü"/>
            </a:pPr>
            <a:endParaRPr lang="en" altLang="ja-JP" sz="6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40FD23-4969-3041-9134-9A90EC96DC7B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img3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88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2DDFB5-D4F1-C34D-AF0F-7E1DF63961E2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グラフィックス 2" descr="モニター">
            <a:extLst>
              <a:ext uri="{FF2B5EF4-FFF2-40B4-BE49-F238E27FC236}">
                <a16:creationId xmlns:a16="http://schemas.microsoft.com/office/drawing/2014/main" id="{6042FC3E-F5E0-A444-B62A-E89247DB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26" y="471410"/>
            <a:ext cx="1120727" cy="1120727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E2EA03B1-5CC7-E647-9202-DCEFA983EA4F}"/>
              </a:ext>
            </a:extLst>
          </p:cNvPr>
          <p:cNvSpPr/>
          <p:nvPr/>
        </p:nvSpPr>
        <p:spPr>
          <a:xfrm>
            <a:off x="270219" y="1592137"/>
            <a:ext cx="720000" cy="7200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FB0B50A-494F-C443-836A-B21D71194906}"/>
              </a:ext>
            </a:extLst>
          </p:cNvPr>
          <p:cNvSpPr/>
          <p:nvPr/>
        </p:nvSpPr>
        <p:spPr>
          <a:xfrm>
            <a:off x="2911770" y="2116374"/>
            <a:ext cx="720000" cy="7200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258EF5-E415-E242-BFA9-83D5A9B2769C}"/>
              </a:ext>
            </a:extLst>
          </p:cNvPr>
          <p:cNvSpPr/>
          <p:nvPr/>
        </p:nvSpPr>
        <p:spPr>
          <a:xfrm>
            <a:off x="1100655" y="853003"/>
            <a:ext cx="2171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mnt/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├── drbd0-fs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├── drbd1-fs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└── local-fs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72470A-89F6-AC4C-8521-ED70D2038FA7}"/>
              </a:ext>
            </a:extLst>
          </p:cNvPr>
          <p:cNvSpPr/>
          <p:nvPr/>
        </p:nvSpPr>
        <p:spPr>
          <a:xfrm>
            <a:off x="2742666" y="3207140"/>
            <a:ext cx="155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/dev/drbd0</a:t>
            </a:r>
            <a:endParaRPr lang="ja-JP" altLang="en-US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45C0D9-2577-FB45-995A-70021E6A064A}"/>
              </a:ext>
            </a:extLst>
          </p:cNvPr>
          <p:cNvSpPr/>
          <p:nvPr/>
        </p:nvSpPr>
        <p:spPr>
          <a:xfrm>
            <a:off x="116537" y="2309114"/>
            <a:ext cx="133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/dev/xvda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B5ED04-9964-DA4C-9255-4AAB705F8BD3}"/>
              </a:ext>
            </a:extLst>
          </p:cNvPr>
          <p:cNvSpPr/>
          <p:nvPr/>
        </p:nvSpPr>
        <p:spPr>
          <a:xfrm>
            <a:off x="2744719" y="2833351"/>
            <a:ext cx="133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/dev/xvdb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E8C45DB6-8454-5D46-B363-D47603377C9D}"/>
              </a:ext>
            </a:extLst>
          </p:cNvPr>
          <p:cNvSpPr/>
          <p:nvPr/>
        </p:nvSpPr>
        <p:spPr>
          <a:xfrm>
            <a:off x="4824973" y="2116374"/>
            <a:ext cx="720000" cy="720000"/>
          </a:xfrm>
          <a:prstGeom prst="can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D723AD-C865-3144-A72B-5B7637A80840}"/>
              </a:ext>
            </a:extLst>
          </p:cNvPr>
          <p:cNvSpPr/>
          <p:nvPr/>
        </p:nvSpPr>
        <p:spPr>
          <a:xfrm>
            <a:off x="4657922" y="2833351"/>
            <a:ext cx="133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/dev/xvdc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B95B71D-9AC0-1948-81AA-18BD91C35A51}"/>
              </a:ext>
            </a:extLst>
          </p:cNvPr>
          <p:cNvSpPr/>
          <p:nvPr/>
        </p:nvSpPr>
        <p:spPr>
          <a:xfrm>
            <a:off x="6646738" y="2116374"/>
            <a:ext cx="720000" cy="7200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B0D9A6-5A8A-BF47-BEAC-FEFA793BFE21}"/>
              </a:ext>
            </a:extLst>
          </p:cNvPr>
          <p:cNvSpPr/>
          <p:nvPr/>
        </p:nvSpPr>
        <p:spPr>
          <a:xfrm>
            <a:off x="6479687" y="2833351"/>
            <a:ext cx="133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/dev/xvdd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CFBD53-8E19-4A47-851B-8B87CED68FF9}"/>
              </a:ext>
            </a:extLst>
          </p:cNvPr>
          <p:cNvSpPr/>
          <p:nvPr/>
        </p:nvSpPr>
        <p:spPr>
          <a:xfrm>
            <a:off x="4669937" y="3174689"/>
            <a:ext cx="155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/dev/drbd1</a:t>
            </a:r>
            <a:endParaRPr lang="ja-JP" altLang="en-US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9EC9B9A-8658-F24A-B702-4BDC10DBD859}"/>
              </a:ext>
            </a:extLst>
          </p:cNvPr>
          <p:cNvSpPr/>
          <p:nvPr/>
        </p:nvSpPr>
        <p:spPr>
          <a:xfrm>
            <a:off x="2680368" y="1263891"/>
            <a:ext cx="266484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9FD304BE-6A40-C34F-ABEA-5D5F080C61D2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946852" y="1355331"/>
            <a:ext cx="324918" cy="761043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D1D4CB8-ADBA-8C45-AF5D-078F36FE2A52}"/>
              </a:ext>
            </a:extLst>
          </p:cNvPr>
          <p:cNvSpPr/>
          <p:nvPr/>
        </p:nvSpPr>
        <p:spPr>
          <a:xfrm>
            <a:off x="2680368" y="1531177"/>
            <a:ext cx="266484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E4425E-36F3-5A4A-A9AC-D7015A300FA9}"/>
              </a:ext>
            </a:extLst>
          </p:cNvPr>
          <p:cNvSpPr/>
          <p:nvPr/>
        </p:nvSpPr>
        <p:spPr>
          <a:xfrm>
            <a:off x="2680368" y="1781241"/>
            <a:ext cx="266484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CBC25700-C625-9846-BA6D-70427A67C306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946852" y="1622617"/>
            <a:ext cx="2238121" cy="493757"/>
          </a:xfrm>
          <a:prstGeom prst="bentConnector2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1FB9A8A-83EE-0C44-BBD9-AA0B21F9365B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2946852" y="1872681"/>
            <a:ext cx="4059886" cy="243693"/>
          </a:xfrm>
          <a:prstGeom prst="bent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50810D-5B00-174B-B3BD-3FFEEA5FA64D}"/>
              </a:ext>
            </a:extLst>
          </p:cNvPr>
          <p:cNvSpPr/>
          <p:nvPr/>
        </p:nvSpPr>
        <p:spPr>
          <a:xfrm>
            <a:off x="2742666" y="3603974"/>
            <a:ext cx="14002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latin typeface="Meiryo UI" panose="020B0604030504040204" pitchFamily="34" charset="-128"/>
                <a:ea typeface="Meiryo UI" panose="020B0604030504040204" pitchFamily="34" charset="-128"/>
              </a:rPr>
              <a:t>AZ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内</a:t>
            </a:r>
            <a:endParaRPr lang="en-US" altLang="ja-JP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レプリケーション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48D4AEE-8600-B147-9131-3F6A82400EC8}"/>
              </a:ext>
            </a:extLst>
          </p:cNvPr>
          <p:cNvSpPr/>
          <p:nvPr/>
        </p:nvSpPr>
        <p:spPr>
          <a:xfrm>
            <a:off x="4669937" y="3603974"/>
            <a:ext cx="140027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latin typeface="Meiryo UI" panose="020B0604030504040204" pitchFamily="34" charset="-128"/>
                <a:ea typeface="Meiryo UI" panose="020B0604030504040204" pitchFamily="34" charset="-128"/>
              </a:rPr>
              <a:t>AZ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跨ぎ</a:t>
            </a:r>
            <a:endParaRPr lang="en-US" altLang="ja-JP" sz="16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レプリケーション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2ECC86-6C81-D540-A496-9357A6ABD269}"/>
              </a:ext>
            </a:extLst>
          </p:cNvPr>
          <p:cNvSpPr/>
          <p:nvPr/>
        </p:nvSpPr>
        <p:spPr>
          <a:xfrm>
            <a:off x="6469486" y="3603974"/>
            <a:ext cx="14002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ローカルディスク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1ECF27D-2916-1947-BB40-C54B7E4B5624}"/>
              </a:ext>
            </a:extLst>
          </p:cNvPr>
          <p:cNvSpPr/>
          <p:nvPr/>
        </p:nvSpPr>
        <p:spPr>
          <a:xfrm>
            <a:off x="202454" y="745213"/>
            <a:ext cx="1334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host1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7C6AF64-A34C-3E48-94D5-60441053F4FE}"/>
              </a:ext>
            </a:extLst>
          </p:cNvPr>
          <p:cNvSpPr/>
          <p:nvPr/>
        </p:nvSpPr>
        <p:spPr>
          <a:xfrm>
            <a:off x="136271" y="2690560"/>
            <a:ext cx="14002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領域</a:t>
            </a:r>
          </a:p>
        </p:txBody>
      </p:sp>
      <p:pic>
        <p:nvPicPr>
          <p:cNvPr id="28" name="グラフィックス 27" descr="モニター">
            <a:extLst>
              <a:ext uri="{FF2B5EF4-FFF2-40B4-BE49-F238E27FC236}">
                <a16:creationId xmlns:a16="http://schemas.microsoft.com/office/drawing/2014/main" id="{AA6B05EB-B5E1-284F-875E-9718CB410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470" y="4259525"/>
            <a:ext cx="637452" cy="637452"/>
          </a:xfrm>
          <a:prstGeom prst="rect">
            <a:avLst/>
          </a:prstGeom>
        </p:spPr>
      </p:pic>
      <p:sp>
        <p:nvSpPr>
          <p:cNvPr id="29" name="円柱 28">
            <a:extLst>
              <a:ext uri="{FF2B5EF4-FFF2-40B4-BE49-F238E27FC236}">
                <a16:creationId xmlns:a16="http://schemas.microsoft.com/office/drawing/2014/main" id="{D531A2A2-AF4D-674F-B609-B3C5D06E1459}"/>
              </a:ext>
            </a:extLst>
          </p:cNvPr>
          <p:cNvSpPr/>
          <p:nvPr/>
        </p:nvSpPr>
        <p:spPr>
          <a:xfrm>
            <a:off x="2767653" y="4896977"/>
            <a:ext cx="507964" cy="45416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AC02B9-CABB-FE40-8647-ADFF5CCF761D}"/>
              </a:ext>
            </a:extLst>
          </p:cNvPr>
          <p:cNvSpPr/>
          <p:nvPr/>
        </p:nvSpPr>
        <p:spPr>
          <a:xfrm>
            <a:off x="2640225" y="5345396"/>
            <a:ext cx="1334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/dev/xvda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5DEB8F-3649-AB4E-B131-1C8909EB957C}"/>
              </a:ext>
            </a:extLst>
          </p:cNvPr>
          <p:cNvSpPr/>
          <p:nvPr/>
        </p:nvSpPr>
        <p:spPr>
          <a:xfrm>
            <a:off x="2767653" y="4393440"/>
            <a:ext cx="1334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host2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B7DF716-0FF9-474D-BEBE-15091183A8C2}"/>
              </a:ext>
            </a:extLst>
          </p:cNvPr>
          <p:cNvSpPr/>
          <p:nvPr/>
        </p:nvSpPr>
        <p:spPr>
          <a:xfrm>
            <a:off x="2701470" y="5607006"/>
            <a:ext cx="79219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領域</a:t>
            </a: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CA2D44C5-C964-224C-80F0-30F6AF756C26}"/>
              </a:ext>
            </a:extLst>
          </p:cNvPr>
          <p:cNvSpPr/>
          <p:nvPr/>
        </p:nvSpPr>
        <p:spPr>
          <a:xfrm>
            <a:off x="3554912" y="4910915"/>
            <a:ext cx="501950" cy="454164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7280682-45ED-EA45-8296-0064186A9EC3}"/>
              </a:ext>
            </a:extLst>
          </p:cNvPr>
          <p:cNvSpPr/>
          <p:nvPr/>
        </p:nvSpPr>
        <p:spPr>
          <a:xfrm>
            <a:off x="3466798" y="5357385"/>
            <a:ext cx="8822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/dev/xvdb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円柱 40">
            <a:extLst>
              <a:ext uri="{FF2B5EF4-FFF2-40B4-BE49-F238E27FC236}">
                <a16:creationId xmlns:a16="http://schemas.microsoft.com/office/drawing/2014/main" id="{5D16E1B8-2300-9647-876F-66C0C79807F5}"/>
              </a:ext>
            </a:extLst>
          </p:cNvPr>
          <p:cNvSpPr/>
          <p:nvPr/>
        </p:nvSpPr>
        <p:spPr>
          <a:xfrm>
            <a:off x="5440722" y="4877233"/>
            <a:ext cx="507964" cy="466084"/>
          </a:xfrm>
          <a:prstGeom prst="can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6C76174-5FC6-244B-8429-49E800BF04B1}"/>
              </a:ext>
            </a:extLst>
          </p:cNvPr>
          <p:cNvSpPr/>
          <p:nvPr/>
        </p:nvSpPr>
        <p:spPr>
          <a:xfrm>
            <a:off x="5413436" y="5317958"/>
            <a:ext cx="1334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/dev/xvdb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3" name="グラフィックス 42" descr="モニター">
            <a:extLst>
              <a:ext uri="{FF2B5EF4-FFF2-40B4-BE49-F238E27FC236}">
                <a16:creationId xmlns:a16="http://schemas.microsoft.com/office/drawing/2014/main" id="{5256906C-62F6-274D-8AF7-054AFCB9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545" y="4245457"/>
            <a:ext cx="637452" cy="637452"/>
          </a:xfrm>
          <a:prstGeom prst="rect">
            <a:avLst/>
          </a:prstGeom>
        </p:spPr>
      </p:pic>
      <p:sp>
        <p:nvSpPr>
          <p:cNvPr id="44" name="円柱 43">
            <a:extLst>
              <a:ext uri="{FF2B5EF4-FFF2-40B4-BE49-F238E27FC236}">
                <a16:creationId xmlns:a16="http://schemas.microsoft.com/office/drawing/2014/main" id="{A91088F6-4611-544A-AA81-3351C1AC77C3}"/>
              </a:ext>
            </a:extLst>
          </p:cNvPr>
          <p:cNvSpPr/>
          <p:nvPr/>
        </p:nvSpPr>
        <p:spPr>
          <a:xfrm>
            <a:off x="4750728" y="4882909"/>
            <a:ext cx="507964" cy="45416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EBS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FEB7513-748A-AE44-BEA8-5E1B19199855}"/>
              </a:ext>
            </a:extLst>
          </p:cNvPr>
          <p:cNvSpPr/>
          <p:nvPr/>
        </p:nvSpPr>
        <p:spPr>
          <a:xfrm>
            <a:off x="4623300" y="5331328"/>
            <a:ext cx="1334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/dev/xvda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891BBC-8EB0-214D-9203-F05053B121D2}"/>
              </a:ext>
            </a:extLst>
          </p:cNvPr>
          <p:cNvSpPr/>
          <p:nvPr/>
        </p:nvSpPr>
        <p:spPr>
          <a:xfrm>
            <a:off x="4750728" y="4379372"/>
            <a:ext cx="1334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>
                <a:latin typeface="Meiryo UI" panose="020B0604030504040204" pitchFamily="34" charset="-128"/>
                <a:ea typeface="Meiryo UI" panose="020B0604030504040204" pitchFamily="34" charset="-128"/>
              </a:rPr>
              <a:t>host3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7226D56-C1C9-8141-B8DE-D82722B8D8B6}"/>
              </a:ext>
            </a:extLst>
          </p:cNvPr>
          <p:cNvSpPr/>
          <p:nvPr/>
        </p:nvSpPr>
        <p:spPr>
          <a:xfrm>
            <a:off x="4684545" y="5592938"/>
            <a:ext cx="79219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>
                <a:latin typeface="Meiryo UI" panose="020B0604030504040204" pitchFamily="34" charset="-128"/>
                <a:ea typeface="Meiryo UI" panose="020B0604030504040204" pitchFamily="34" charset="-128"/>
              </a:rPr>
              <a:t>OS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領域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5B3878-41B9-924E-BB51-71EB7864F0C0}"/>
              </a:ext>
            </a:extLst>
          </p:cNvPr>
          <p:cNvSpPr/>
          <p:nvPr/>
        </p:nvSpPr>
        <p:spPr>
          <a:xfrm>
            <a:off x="2609559" y="2080021"/>
            <a:ext cx="1653741" cy="386357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3F3A76D-9AB7-EC49-AA2B-1CD952506D5A}"/>
              </a:ext>
            </a:extLst>
          </p:cNvPr>
          <p:cNvSpPr/>
          <p:nvPr/>
        </p:nvSpPr>
        <p:spPr>
          <a:xfrm>
            <a:off x="4468684" y="2080021"/>
            <a:ext cx="1653741" cy="3863579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2DDFB5-D4F1-C34D-AF0F-7E1DF63961E2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 descr="パソコンの画面&#10;&#10;自動的に生成された説明">
            <a:extLst>
              <a:ext uri="{FF2B5EF4-FFF2-40B4-BE49-F238E27FC236}">
                <a16:creationId xmlns:a16="http://schemas.microsoft.com/office/drawing/2014/main" id="{F7006D1C-E833-7B49-BFEA-1D05FE7C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" y="1132631"/>
            <a:ext cx="11818746" cy="243385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F3C3B6-44BE-8D4D-A5C7-A7D8373DC420}"/>
              </a:ext>
            </a:extLst>
          </p:cNvPr>
          <p:cNvSpPr/>
          <p:nvPr/>
        </p:nvSpPr>
        <p:spPr>
          <a:xfrm>
            <a:off x="40777" y="687467"/>
            <a:ext cx="408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tps = 625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82CBBF-66F5-1B4E-89BE-45602A971B1C}"/>
              </a:ext>
            </a:extLst>
          </p:cNvPr>
          <p:cNvSpPr/>
          <p:nvPr/>
        </p:nvSpPr>
        <p:spPr>
          <a:xfrm>
            <a:off x="3862044" y="687467"/>
            <a:ext cx="408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2000">
                <a:latin typeface="Meiryo UI" panose="020B0604030504040204" pitchFamily="34" charset="-128"/>
                <a:ea typeface="Meiryo UI" panose="020B0604030504040204" pitchFamily="34" charset="-128"/>
              </a:rPr>
              <a:t>tps = 269</a:t>
            </a:r>
            <a:endParaRPr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6C8956-2D34-D34E-97AC-9835DF4FC68B}"/>
              </a:ext>
            </a:extLst>
          </p:cNvPr>
          <p:cNvSpPr/>
          <p:nvPr/>
        </p:nvSpPr>
        <p:spPr>
          <a:xfrm>
            <a:off x="7868988" y="687467"/>
            <a:ext cx="408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sz="2000">
                <a:latin typeface="Meiryo UI" panose="020B0604030504040204" pitchFamily="34" charset="-128"/>
                <a:ea typeface="Meiryo UI" panose="020B0604030504040204" pitchFamily="34" charset="-128"/>
              </a:rPr>
              <a:t>tps = 1179</a:t>
            </a:r>
            <a:endParaRPr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02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154E8B59-2D9A-6841-86BC-042425D7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532"/>
            <a:ext cx="12065937" cy="378862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3083B6-1449-D04E-90EA-707E7F36A7FE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6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BDFE30-A5E5-A84D-8ED6-8864AD1087BC}"/>
              </a:ext>
            </a:extLst>
          </p:cNvPr>
          <p:cNvSpPr/>
          <p:nvPr/>
        </p:nvSpPr>
        <p:spPr>
          <a:xfrm>
            <a:off x="541294" y="2803946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[Seq-Write-1M]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2F738A03-E743-A149-BF52-6E862FBCA24D}"/>
              </a:ext>
            </a:extLst>
          </p:cNvPr>
          <p:cNvSpPr/>
          <p:nvPr/>
        </p:nvSpPr>
        <p:spPr>
          <a:xfrm rot="5400000">
            <a:off x="1019630" y="2647873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2C0AD7A-0A62-DA43-BD09-B27BBC205A56}"/>
              </a:ext>
            </a:extLst>
          </p:cNvPr>
          <p:cNvSpPr/>
          <p:nvPr/>
        </p:nvSpPr>
        <p:spPr>
          <a:xfrm rot="5400000">
            <a:off x="2057121" y="2600074"/>
            <a:ext cx="215445" cy="103010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546C00DE-F664-E842-A87F-B1C302B470AC}"/>
              </a:ext>
            </a:extLst>
          </p:cNvPr>
          <p:cNvSpPr/>
          <p:nvPr/>
        </p:nvSpPr>
        <p:spPr>
          <a:xfrm rot="5400000">
            <a:off x="3129783" y="2647873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AC2B383C-184F-BB4F-BDF2-5886CF9E4279}"/>
              </a:ext>
            </a:extLst>
          </p:cNvPr>
          <p:cNvSpPr/>
          <p:nvPr/>
        </p:nvSpPr>
        <p:spPr>
          <a:xfrm rot="5400000">
            <a:off x="4726467" y="530154"/>
            <a:ext cx="215443" cy="2050009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C438C2-55E8-854B-BC6F-780213D0E5C9}"/>
              </a:ext>
            </a:extLst>
          </p:cNvPr>
          <p:cNvSpPr/>
          <p:nvPr/>
        </p:nvSpPr>
        <p:spPr>
          <a:xfrm>
            <a:off x="1597736" y="2803946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[Rand-Write-1M]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CA8F389-F964-3E43-8225-50C3D3B611ED}"/>
              </a:ext>
            </a:extLst>
          </p:cNvPr>
          <p:cNvSpPr/>
          <p:nvPr/>
        </p:nvSpPr>
        <p:spPr>
          <a:xfrm>
            <a:off x="2688293" y="2803945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[Rand-Write-512K]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870A6D-989E-5547-8B85-E28CB5FC5180}"/>
              </a:ext>
            </a:extLst>
          </p:cNvPr>
          <p:cNvSpPr/>
          <p:nvPr/>
        </p:nvSpPr>
        <p:spPr>
          <a:xfrm>
            <a:off x="4271481" y="1201216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[Rand-Write-4K]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3A80A9-840F-0F47-BF55-733014E27164}"/>
              </a:ext>
            </a:extLst>
          </p:cNvPr>
          <p:cNvSpPr/>
          <p:nvPr/>
        </p:nvSpPr>
        <p:spPr>
          <a:xfrm>
            <a:off x="6421590" y="1550912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[Seq-Write-1M]</a:t>
            </a:r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54A0CDD-34B2-5C4C-A5B6-B355AAF00CAF}"/>
              </a:ext>
            </a:extLst>
          </p:cNvPr>
          <p:cNvSpPr/>
          <p:nvPr/>
        </p:nvSpPr>
        <p:spPr>
          <a:xfrm rot="5400000">
            <a:off x="6899926" y="1394839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18BC5F84-8196-514F-8FB3-524DA0E1F848}"/>
              </a:ext>
            </a:extLst>
          </p:cNvPr>
          <p:cNvSpPr/>
          <p:nvPr/>
        </p:nvSpPr>
        <p:spPr>
          <a:xfrm rot="5400000">
            <a:off x="7937417" y="1347040"/>
            <a:ext cx="215445" cy="103010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B4DB518B-AF1C-A249-A615-41CB5C6BC124}"/>
              </a:ext>
            </a:extLst>
          </p:cNvPr>
          <p:cNvSpPr/>
          <p:nvPr/>
        </p:nvSpPr>
        <p:spPr>
          <a:xfrm rot="5400000">
            <a:off x="9010079" y="1394839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B5EE8B0-C10F-F145-89D8-2AB5A39D23D8}"/>
              </a:ext>
            </a:extLst>
          </p:cNvPr>
          <p:cNvSpPr/>
          <p:nvPr/>
        </p:nvSpPr>
        <p:spPr>
          <a:xfrm>
            <a:off x="7478032" y="1550912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[Rand-Write-1M]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AEEFDD-7A9F-8E4F-8661-5D8335EA6B06}"/>
              </a:ext>
            </a:extLst>
          </p:cNvPr>
          <p:cNvSpPr/>
          <p:nvPr/>
        </p:nvSpPr>
        <p:spPr>
          <a:xfrm>
            <a:off x="8568589" y="1550911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[Rand-Write-512K]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807646D6-FA2E-C049-9E81-866351E75DA9}"/>
              </a:ext>
            </a:extLst>
          </p:cNvPr>
          <p:cNvSpPr/>
          <p:nvPr/>
        </p:nvSpPr>
        <p:spPr>
          <a:xfrm rot="5400000">
            <a:off x="10768541" y="2617245"/>
            <a:ext cx="215443" cy="2050009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37480E4-47CD-5D43-A7D6-024B914F82CA}"/>
              </a:ext>
            </a:extLst>
          </p:cNvPr>
          <p:cNvSpPr/>
          <p:nvPr/>
        </p:nvSpPr>
        <p:spPr>
          <a:xfrm>
            <a:off x="10313555" y="328830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[Rand-Write-4K]</a:t>
            </a:r>
          </a:p>
        </p:txBody>
      </p:sp>
    </p:spTree>
    <p:extLst>
      <p:ext uri="{BB962C8B-B14F-4D97-AF65-F5344CB8AC3E}">
        <p14:creationId xmlns:p14="http://schemas.microsoft.com/office/powerpoint/2010/main" val="35066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2DDFB5-D4F1-C34D-AF0F-7E1DF63961E2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img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DC58B51-ACC8-1248-96B3-D59C4FD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6" y="3272746"/>
            <a:ext cx="9921286" cy="2526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26EE6-2613-174D-9485-EC2A5C3D83E2}"/>
              </a:ext>
            </a:extLst>
          </p:cNvPr>
          <p:cNvSpPr/>
          <p:nvPr/>
        </p:nvSpPr>
        <p:spPr>
          <a:xfrm>
            <a:off x="8646482" y="3481754"/>
            <a:ext cx="541605" cy="2317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15A828-BBF9-854C-9BE8-242F7A5A8F45}"/>
              </a:ext>
            </a:extLst>
          </p:cNvPr>
          <p:cNvSpPr/>
          <p:nvPr/>
        </p:nvSpPr>
        <p:spPr>
          <a:xfrm>
            <a:off x="2850593" y="3481754"/>
            <a:ext cx="541605" cy="2317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18AC4EC-35EA-4C47-B24E-B09114B0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" y="1192237"/>
            <a:ext cx="4736926" cy="15017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AED370-B3AD-084C-A40B-48FA8F474161}"/>
              </a:ext>
            </a:extLst>
          </p:cNvPr>
          <p:cNvSpPr txBox="1"/>
          <p:nvPr/>
        </p:nvSpPr>
        <p:spPr>
          <a:xfrm>
            <a:off x="138792" y="822905"/>
            <a:ext cx="18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fio</a:t>
            </a:r>
            <a:r>
              <a:rPr kumimoji="1" lang="ja-JP" altLang="en-US"/>
              <a:t>のレポート</a:t>
            </a:r>
            <a:endParaRPr kumimoji="1"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58196A-185A-1D41-86C7-41EBA8BEB9EA}"/>
              </a:ext>
            </a:extLst>
          </p:cNvPr>
          <p:cNvSpPr txBox="1"/>
          <p:nvPr/>
        </p:nvSpPr>
        <p:spPr>
          <a:xfrm>
            <a:off x="218049" y="2815270"/>
            <a:ext cx="18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iostat</a:t>
            </a:r>
            <a:r>
              <a:rPr lang="ja-JP" altLang="en-US"/>
              <a:t>結果</a:t>
            </a:r>
            <a:endParaRPr lang="en-US" altLang="ja-JP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839C3C-8C20-5D46-A758-0ADD1835FE07}"/>
              </a:ext>
            </a:extLst>
          </p:cNvPr>
          <p:cNvSpPr/>
          <p:nvPr/>
        </p:nvSpPr>
        <p:spPr>
          <a:xfrm>
            <a:off x="346544" y="1363434"/>
            <a:ext cx="863278" cy="198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5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5D0771A9-EAA5-7741-8258-50E438B7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" y="863155"/>
            <a:ext cx="6047225" cy="37886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F2C56-412A-C142-9B53-E88CB2DE1B23}"/>
              </a:ext>
            </a:extLst>
          </p:cNvPr>
          <p:cNvSpPr txBox="1"/>
          <p:nvPr/>
        </p:nvSpPr>
        <p:spPr>
          <a:xfrm>
            <a:off x="138792" y="84046"/>
            <a:ext cx="270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img8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D4D3FE-56F3-934A-968C-D74B26640049}"/>
              </a:ext>
            </a:extLst>
          </p:cNvPr>
          <p:cNvSpPr/>
          <p:nvPr/>
        </p:nvSpPr>
        <p:spPr>
          <a:xfrm>
            <a:off x="541292" y="1466507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[Seq-Write-1M]</a:t>
            </a: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7950136D-4E49-1A4C-AF13-D7687233CE22}"/>
              </a:ext>
            </a:extLst>
          </p:cNvPr>
          <p:cNvSpPr/>
          <p:nvPr/>
        </p:nvSpPr>
        <p:spPr>
          <a:xfrm rot="5400000">
            <a:off x="1019628" y="1310434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3ACF05F8-2537-344F-9F41-034D231770C4}"/>
              </a:ext>
            </a:extLst>
          </p:cNvPr>
          <p:cNvSpPr/>
          <p:nvPr/>
        </p:nvSpPr>
        <p:spPr>
          <a:xfrm rot="5400000">
            <a:off x="2057119" y="1262635"/>
            <a:ext cx="215445" cy="103010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B6DCB56A-E450-AB4A-B5C7-F66ABA0D8110}"/>
              </a:ext>
            </a:extLst>
          </p:cNvPr>
          <p:cNvSpPr/>
          <p:nvPr/>
        </p:nvSpPr>
        <p:spPr>
          <a:xfrm rot="5400000">
            <a:off x="3263427" y="1563654"/>
            <a:ext cx="215444" cy="910525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F1A86D-EAB5-A64C-8515-443AF74786FD}"/>
              </a:ext>
            </a:extLst>
          </p:cNvPr>
          <p:cNvSpPr/>
          <p:nvPr/>
        </p:nvSpPr>
        <p:spPr>
          <a:xfrm>
            <a:off x="1597734" y="146650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[Rand-Write-1M]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60A17E-5138-194D-80F1-D37672E5565C}"/>
              </a:ext>
            </a:extLst>
          </p:cNvPr>
          <p:cNvSpPr/>
          <p:nvPr/>
        </p:nvSpPr>
        <p:spPr>
          <a:xfrm>
            <a:off x="2821937" y="1719726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[Rand-Write-512K]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46079B92-6EC3-2847-8910-B97FA1C7D78C}"/>
              </a:ext>
            </a:extLst>
          </p:cNvPr>
          <p:cNvSpPr/>
          <p:nvPr/>
        </p:nvSpPr>
        <p:spPr>
          <a:xfrm rot="5400000">
            <a:off x="4909347" y="1550062"/>
            <a:ext cx="215443" cy="2050009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DBCAC5-5745-8946-B1B6-A0A08FA8CEE0}"/>
              </a:ext>
            </a:extLst>
          </p:cNvPr>
          <p:cNvSpPr/>
          <p:nvPr/>
        </p:nvSpPr>
        <p:spPr>
          <a:xfrm>
            <a:off x="4454361" y="2221124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1000" b="1">
                <a:latin typeface="Consolas" panose="020B0609020204030204" pitchFamily="49" charset="0"/>
                <a:cs typeface="Consolas" panose="020B0609020204030204" pitchFamily="49" charset="0"/>
              </a:rPr>
              <a:t>[Rand-Write-4K]</a:t>
            </a:r>
          </a:p>
        </p:txBody>
      </p:sp>
    </p:spTree>
    <p:extLst>
      <p:ext uri="{BB962C8B-B14F-4D97-AF65-F5344CB8AC3E}">
        <p14:creationId xmlns:p14="http://schemas.microsoft.com/office/powerpoint/2010/main" val="87565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F573C-7DD4-C14B-96AD-9868338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appeneix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703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2134</Words>
  <Application>Microsoft Macintosh PowerPoint</Application>
  <PresentationFormat>ワイド画面</PresentationFormat>
  <Paragraphs>425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Meiryo UI</vt:lpstr>
      <vt:lpstr>MS UI Gothic</vt:lpstr>
      <vt:lpstr>Meiryo</vt:lpstr>
      <vt:lpstr>游ゴシック</vt:lpstr>
      <vt:lpstr>游ゴシック Light</vt:lpstr>
      <vt:lpstr>Arial</vt:lpstr>
      <vt:lpstr>Consolas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appeneix</vt:lpstr>
      <vt:lpstr>参考</vt:lpstr>
      <vt:lpstr>PowerPoint プレゼンテーション</vt:lpstr>
      <vt:lpstr>PowerPoint プレゼンテーション</vt:lpstr>
      <vt:lpstr>測定結果</vt:lpstr>
      <vt:lpstr>測定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富田 琢巳</dc:creator>
  <cp:lastModifiedBy>Takumi Tomita</cp:lastModifiedBy>
  <cp:revision>1</cp:revision>
  <dcterms:created xsi:type="dcterms:W3CDTF">2020-07-26T01:26:10Z</dcterms:created>
  <dcterms:modified xsi:type="dcterms:W3CDTF">2021-07-23T02:14:04Z</dcterms:modified>
</cp:coreProperties>
</file>