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0"/>
    <p:restoredTop sz="94689"/>
  </p:normalViewPr>
  <p:slideViewPr>
    <p:cSldViewPr snapToGrid="0">
      <p:cViewPr>
        <p:scale>
          <a:sx n="211" d="100"/>
          <a:sy n="211" d="100"/>
        </p:scale>
        <p:origin x="144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488B7C-C776-B3AC-6E18-F2F680A1E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10B9C2D-B748-2297-E728-A4C6B150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7A6802-A568-0B15-5DB6-8D03DA0D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F6D65F-4949-F569-629A-01C75808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B368AF-9F50-C9F4-349A-D0742C83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736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1B355C-10B4-9588-CC1F-B80EA9A44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E7C2A0-E545-96DA-2093-FB51F1532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2D03E0-F2AA-8D9D-3BC7-12B6623F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7D39F8-A21C-85EE-09DD-D4D7617E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8FBB03-C5A1-DB25-E7EE-C65FA065B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1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478EC1A-DB09-BE6C-F69F-66648B8D91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309EEC-2C3B-F574-0187-B4DFA082C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639022-E291-1507-7C44-148A7897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AFCBD6C-0255-7269-926D-0A8DE076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9AA6E8-8256-88DE-E2D8-6C65053C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67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6E50ED-E662-15B6-F455-2671CC30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5F920B-B6E0-8D83-CCDE-1D4A0FF54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CC6CEA-2A34-A0DE-9AA2-DE252244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5EC2C-A866-E510-E1EA-820A25BA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8885B-C464-39AE-7FB2-C25D4A2C2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059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0338E2-E372-F634-75F3-90CBEE2B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72FA1-181A-E979-7844-B46859F6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B96FBE-B39C-DA38-D327-B1F46A65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6BE6C6-D8E9-E0D4-075B-0FCA232B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E35C28-777B-CE79-A732-5ECDF36AE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03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3EBD0C-E785-6E26-95A6-4608682F7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82C233-CAA9-A864-4222-46C881AE7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1683FF-C475-BF26-0E5B-DEACEAC40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314540-DBEF-6D3E-6FE6-3DB2AEC28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5F8AA-FCBA-0915-2003-BB9BF214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8A2C93-2E00-E167-6BBD-F3D24EEF4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131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C35B96-C03F-C471-D570-2A66B3FAE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733D3B-FE8B-32DD-D5FF-14DD06410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9D68CB6-291C-E4F9-88BE-204F85304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5DB0D0-6704-79E2-CAF0-86AC3BA305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CE2795-BBA6-61AF-31E6-9FD820A76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79CDFCE-034A-4AF2-02F6-D81A9462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37B81BF-FA05-A78E-FB54-8AC0E79C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B97C2F-2F01-6E67-FBC0-B8D5B630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35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6A91FB-28F8-C734-4A23-5A9AC738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8131FB-2420-04D8-9B2C-0F8418EF4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E8852F-4304-405D-083A-1546E157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610354-3E59-10AD-8504-3F9308FB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AFB7C5C-3CA6-776B-4E23-19A937BAE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21B9800-98BC-F787-29EB-E3B797C4F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0BB209-E481-1CE1-D2E7-30172DF6C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121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057A4C-8510-B940-4A50-DC353FF66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935C54-3140-D78C-1ACD-722C571BB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A85648D-AB7B-6594-8070-1F5EF96EA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E9B0CD-ECFA-A126-0257-231E0F16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20817-11FA-0B04-ED70-49C5754F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1F2389-8B00-10D8-91B1-26EAA7444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786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0359B3-9633-6F51-0CF0-30343E4CD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3DAC42-F456-F617-EA9F-4BC7F7A9B1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85B88D-696D-BE30-F68A-97F1B6DAA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572C6-10A7-D669-6FBC-282A9E98E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D664BC-80DC-342B-FFA1-40EE7783E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0BBE1A-B2F9-1955-D62D-A4E0987C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659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5D647BB-A3DD-D7FA-1D6B-BCC6B5B5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B7FC6C-3D01-9A2F-09D0-26B688CFD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772133-CF79-540B-BECF-1063A5F4D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2B663-D9A3-F14D-9F40-B79BFA01377A}" type="datetimeFigureOut">
              <a:rPr kumimoji="1" lang="ja-JP" altLang="en-US" smtClean="0"/>
              <a:t>2022/10/16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B1746-44E3-51DF-F173-9845A7251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5B5B2-B79A-4CE3-EE3F-D6DB6139D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B9998-0BD8-9445-B3FB-4E6285746B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443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D59F04D-3309-FDB9-9F9A-50A2AB2652ED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img1</a:t>
            </a:r>
            <a:endParaRPr kumimoji="1" lang="ja-JP" altLang="en-US"/>
          </a:p>
        </p:txBody>
      </p:sp>
      <p:pic>
        <p:nvPicPr>
          <p:cNvPr id="4" name="図 3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46FFC55-BB58-81E6-C5E2-042922421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412750"/>
            <a:ext cx="51435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444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0353FDE-F172-BB04-CDFC-D03554BB0751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img2</a:t>
            </a:r>
            <a:endParaRPr kumimoji="1" lang="ja-JP" altLang="en-US"/>
          </a:p>
        </p:txBody>
      </p:sp>
      <p:pic>
        <p:nvPicPr>
          <p:cNvPr id="6" name="図 5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08E7B906-F978-B98E-13FF-A56022C6B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268" y="110490"/>
            <a:ext cx="4210360" cy="6637020"/>
          </a:xfrm>
          <a:prstGeom prst="rect">
            <a:avLst/>
          </a:prstGeom>
        </p:spPr>
      </p:pic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B0227E4-E21F-2BE6-CF57-9AEBD4CC0AD2}"/>
              </a:ext>
            </a:extLst>
          </p:cNvPr>
          <p:cNvCxnSpPr>
            <a:cxnSpLocks/>
          </p:cNvCxnSpPr>
          <p:nvPr/>
        </p:nvCxnSpPr>
        <p:spPr>
          <a:xfrm>
            <a:off x="2270282" y="2127849"/>
            <a:ext cx="0" cy="217672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297583B-B485-8A32-9862-D03BFE486A81}"/>
              </a:ext>
            </a:extLst>
          </p:cNvPr>
          <p:cNvCxnSpPr>
            <a:cxnSpLocks/>
          </p:cNvCxnSpPr>
          <p:nvPr/>
        </p:nvCxnSpPr>
        <p:spPr>
          <a:xfrm flipH="1">
            <a:off x="2285780" y="4273819"/>
            <a:ext cx="343309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A6F94AF-5EC5-062B-129C-1F2D013B66A8}"/>
              </a:ext>
            </a:extLst>
          </p:cNvPr>
          <p:cNvCxnSpPr>
            <a:cxnSpLocks/>
          </p:cNvCxnSpPr>
          <p:nvPr/>
        </p:nvCxnSpPr>
        <p:spPr>
          <a:xfrm flipH="1">
            <a:off x="2285780" y="2150551"/>
            <a:ext cx="182614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6A40679-B232-D45D-0155-B6D2CAA81F50}"/>
              </a:ext>
            </a:extLst>
          </p:cNvPr>
          <p:cNvCxnSpPr>
            <a:cxnSpLocks/>
          </p:cNvCxnSpPr>
          <p:nvPr/>
        </p:nvCxnSpPr>
        <p:spPr>
          <a:xfrm>
            <a:off x="4111925" y="764876"/>
            <a:ext cx="0" cy="141314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D6207526-7EF9-48ED-9285-A168D18A4BD6}"/>
              </a:ext>
            </a:extLst>
          </p:cNvPr>
          <p:cNvCxnSpPr>
            <a:cxnSpLocks/>
          </p:cNvCxnSpPr>
          <p:nvPr/>
        </p:nvCxnSpPr>
        <p:spPr>
          <a:xfrm flipH="1">
            <a:off x="4094672" y="735819"/>
            <a:ext cx="1624203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B49E266-D518-18DC-A62E-1EF9F93BEECA}"/>
              </a:ext>
            </a:extLst>
          </p:cNvPr>
          <p:cNvCxnSpPr>
            <a:cxnSpLocks/>
          </p:cNvCxnSpPr>
          <p:nvPr/>
        </p:nvCxnSpPr>
        <p:spPr>
          <a:xfrm>
            <a:off x="5718875" y="735819"/>
            <a:ext cx="0" cy="356875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92462DF-D01F-B887-2322-BE6AF26407F3}"/>
              </a:ext>
            </a:extLst>
          </p:cNvPr>
          <p:cNvSpPr txBox="1"/>
          <p:nvPr/>
        </p:nvSpPr>
        <p:spPr>
          <a:xfrm>
            <a:off x="4111925" y="397290"/>
            <a:ext cx="2215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インターネットへアウトバウンド</a:t>
            </a:r>
          </a:p>
        </p:txBody>
      </p:sp>
    </p:spTree>
    <p:extLst>
      <p:ext uri="{BB962C8B-B14F-4D97-AF65-F5344CB8AC3E}">
        <p14:creationId xmlns:p14="http://schemas.microsoft.com/office/powerpoint/2010/main" val="99892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2C68576-6C58-1853-AE48-FB433A83ED4E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85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8B95F2C-34F2-D1E7-AD66-DF0C640DAD96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567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E3BBD2A-39D5-2A10-7658-D61B503AFAE3}"/>
              </a:ext>
            </a:extLst>
          </p:cNvPr>
          <p:cNvSpPr txBox="1"/>
          <p:nvPr/>
        </p:nvSpPr>
        <p:spPr>
          <a:xfrm>
            <a:off x="106680" y="99060"/>
            <a:ext cx="155448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img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775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ワイド画面</PresentationFormat>
  <Paragraphs>6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Takumi Tomita</dc:creator>
  <cp:lastModifiedBy>Takumi Tomita</cp:lastModifiedBy>
  <cp:revision>5</cp:revision>
  <dcterms:created xsi:type="dcterms:W3CDTF">2022-10-16T05:51:50Z</dcterms:created>
  <dcterms:modified xsi:type="dcterms:W3CDTF">2022-10-16T05:59:01Z</dcterms:modified>
</cp:coreProperties>
</file>