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0"/>
    <p:restoredTop sz="94689"/>
  </p:normalViewPr>
  <p:slideViewPr>
    <p:cSldViewPr snapToGrid="0">
      <p:cViewPr>
        <p:scale>
          <a:sx n="211" d="100"/>
          <a:sy n="211" d="100"/>
        </p:scale>
        <p:origin x="14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8B7C-C776-B3AC-6E18-F2F680A1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0B9C2D-B748-2297-E728-A4C6B150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A6802-A568-0B15-5DB6-8D03DA0D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6D65F-4949-F569-629A-01C7580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368AF-9F50-C9F4-349A-D0742C8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B355C-10B4-9588-CC1F-B80EA9A4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E7C2A0-E545-96DA-2093-FB51F153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D03E0-F2AA-8D9D-3BC7-12B6623F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D39F8-A21C-85EE-09DD-D4D7617E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FBB03-C5A1-DB25-E7EE-C65FA065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78EC1A-DB09-BE6C-F69F-66648B8D9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09EEC-2C3B-F574-0187-B4DFA082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39022-E291-1507-7C44-148A789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CBD6C-0255-7269-926D-0A8DE076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AA6E8-8256-88DE-E2D8-6C65053C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E50ED-E662-15B6-F455-2671CC30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5F920B-B6E0-8D83-CCDE-1D4A0FF5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C6CEA-2A34-A0DE-9AA2-DE25224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5EC2C-A866-E510-E1EA-820A25BA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8885B-C464-39AE-7FB2-C25D4A2C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338E2-E372-F634-75F3-90CBEE2B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72FA1-181A-E979-7844-B46859F6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96FBE-B39C-DA38-D327-B1F46A65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BE6C6-D8E9-E0D4-075B-0FCA232B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5C28-777B-CE79-A732-5ECDF36A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03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EBD0C-E785-6E26-95A6-4608682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2C233-CAA9-A864-4222-46C881AE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1683FF-C475-BF26-0E5B-DEACEAC4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314540-DBEF-6D3E-6FE6-3DB2AEC2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5F8AA-FCBA-0915-2003-BB9BF214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C93-2E00-E167-6BBD-F3D24EE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35B96-C03F-C471-D570-2A66B3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733D3B-FE8B-32DD-D5FF-14DD0641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68CB6-291C-E4F9-88BE-204F85304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5DB0D0-6704-79E2-CAF0-86AC3BA30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CE2795-BBA6-61AF-31E6-9FD820A7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CDFCE-034A-4AF2-02F6-D81A946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7B81BF-FA05-A78E-FB54-8AC0E79C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B97C2F-2F01-6E67-FBC0-B8D5B630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3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A91FB-28F8-C734-4A23-5A9AC738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8131FB-2420-04D8-9B2C-0F8418E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8852F-4304-405D-083A-1546E157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610354-3E59-10AD-8504-3F9308F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FB7C5C-3CA6-776B-4E23-19A937B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1B9800-98BC-F787-29EB-E3B797C4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0BB209-E481-1CE1-D2E7-30172DF6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57A4C-8510-B940-4A50-DC353FF6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935C54-3140-D78C-1ACD-722C571B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85648D-AB7B-6594-8070-1F5EF96E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9B0CD-ECFA-A126-0257-231E0F16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20817-11FA-0B04-ED70-49C5754F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F2389-8B00-10D8-91B1-26EAA74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359B3-9633-6F51-0CF0-30343E4C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3DAC42-F456-F617-EA9F-4BC7F7A9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85B88D-696D-BE30-F68A-97F1B6DA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572C6-10A7-D669-6FBC-282A9E98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664BC-80DC-342B-FFA1-40EE7783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0BBE1A-B2F9-1955-D62D-A4E0987C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59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D647BB-A3DD-D7FA-1D6B-BCC6B5B5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7FC6C-3D01-9A2F-09D0-26B688CF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72133-CF79-540B-BECF-1063A5F4D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B1746-44E3-51DF-F173-9845A725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5B5B2-B79A-4CE3-EE3F-D6DB6139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59F04D-3309-FDB9-9F9A-50A2AB2652ED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img1</a:t>
            </a:r>
            <a:endParaRPr kumimoji="1" lang="ja-JP" altLang="en-US"/>
          </a:p>
        </p:txBody>
      </p:sp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46FFC55-BB58-81E6-C5E2-04292242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412750"/>
            <a:ext cx="51435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353FDE-F172-BB04-CDFC-D03554BB0751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img2</a:t>
            </a:r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8E7B906-F978-B98E-13FF-A56022C6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68" y="110490"/>
            <a:ext cx="4210360" cy="663702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B0227E4-E21F-2BE6-CF57-9AEBD4CC0AD2}"/>
              </a:ext>
            </a:extLst>
          </p:cNvPr>
          <p:cNvCxnSpPr>
            <a:cxnSpLocks/>
          </p:cNvCxnSpPr>
          <p:nvPr/>
        </p:nvCxnSpPr>
        <p:spPr>
          <a:xfrm>
            <a:off x="2270282" y="2127849"/>
            <a:ext cx="0" cy="217672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297583B-B485-8A32-9862-D03BFE486A81}"/>
              </a:ext>
            </a:extLst>
          </p:cNvPr>
          <p:cNvCxnSpPr>
            <a:cxnSpLocks/>
          </p:cNvCxnSpPr>
          <p:nvPr/>
        </p:nvCxnSpPr>
        <p:spPr>
          <a:xfrm flipH="1">
            <a:off x="2285780" y="4273819"/>
            <a:ext cx="343309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6F94AF-5EC5-062B-129C-1F2D013B66A8}"/>
              </a:ext>
            </a:extLst>
          </p:cNvPr>
          <p:cNvCxnSpPr>
            <a:cxnSpLocks/>
          </p:cNvCxnSpPr>
          <p:nvPr/>
        </p:nvCxnSpPr>
        <p:spPr>
          <a:xfrm flipH="1">
            <a:off x="2285780" y="2150551"/>
            <a:ext cx="18261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6A40679-B232-D45D-0155-B6D2CAA81F50}"/>
              </a:ext>
            </a:extLst>
          </p:cNvPr>
          <p:cNvCxnSpPr>
            <a:cxnSpLocks/>
          </p:cNvCxnSpPr>
          <p:nvPr/>
        </p:nvCxnSpPr>
        <p:spPr>
          <a:xfrm>
            <a:off x="4111925" y="764876"/>
            <a:ext cx="0" cy="141314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6207526-7EF9-48ED-9285-A168D18A4BD6}"/>
              </a:ext>
            </a:extLst>
          </p:cNvPr>
          <p:cNvCxnSpPr>
            <a:cxnSpLocks/>
          </p:cNvCxnSpPr>
          <p:nvPr/>
        </p:nvCxnSpPr>
        <p:spPr>
          <a:xfrm flipH="1">
            <a:off x="4094672" y="735819"/>
            <a:ext cx="162420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49E266-D518-18DC-A62E-1EF9F93BEECA}"/>
              </a:ext>
            </a:extLst>
          </p:cNvPr>
          <p:cNvCxnSpPr>
            <a:cxnSpLocks/>
          </p:cNvCxnSpPr>
          <p:nvPr/>
        </p:nvCxnSpPr>
        <p:spPr>
          <a:xfrm>
            <a:off x="5718875" y="735819"/>
            <a:ext cx="0" cy="35687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2462DF-D01F-B887-2322-BE6AF26407F3}"/>
              </a:ext>
            </a:extLst>
          </p:cNvPr>
          <p:cNvSpPr txBox="1"/>
          <p:nvPr/>
        </p:nvSpPr>
        <p:spPr>
          <a:xfrm>
            <a:off x="4111925" y="397290"/>
            <a:ext cx="221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インターネットへアウトバウンド</a:t>
            </a:r>
          </a:p>
        </p:txBody>
      </p:sp>
    </p:spTree>
    <p:extLst>
      <p:ext uri="{BB962C8B-B14F-4D97-AF65-F5344CB8AC3E}">
        <p14:creationId xmlns:p14="http://schemas.microsoft.com/office/powerpoint/2010/main" val="998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C68576-6C58-1853-AE48-FB433A83ED4E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B95F2C-34F2-D1E7-AD66-DF0C640DAD96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5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BBD2A-39D5-2A10-7658-D61B503AFAE3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Macintosh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Tomita</dc:creator>
  <cp:lastModifiedBy>Takumi Tomita</cp:lastModifiedBy>
  <cp:revision>5</cp:revision>
  <dcterms:created xsi:type="dcterms:W3CDTF">2022-10-16T05:51:50Z</dcterms:created>
  <dcterms:modified xsi:type="dcterms:W3CDTF">2022-10-16T06:04:11Z</dcterms:modified>
</cp:coreProperties>
</file>