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700808"/>
            <a:ext cx="6336704" cy="94149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Проект на </a:t>
            </a:r>
            <a:r>
              <a:rPr lang="en-US" sz="4800" dirty="0" err="1" smtClean="0"/>
              <a:t>Pygame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005064"/>
            <a:ext cx="3723928" cy="1371600"/>
          </a:xfrm>
        </p:spPr>
        <p:txBody>
          <a:bodyPr/>
          <a:lstStyle/>
          <a:p>
            <a:pPr algn="r"/>
            <a:r>
              <a:rPr lang="ru-RU" sz="2400" dirty="0" smtClean="0"/>
              <a:t>Подготовила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algn="r"/>
            <a:r>
              <a:rPr lang="ru-RU" sz="2400" dirty="0" err="1" smtClean="0"/>
              <a:t>Дядькова</a:t>
            </a:r>
            <a:r>
              <a:rPr lang="ru-RU" sz="2400" dirty="0" smtClean="0"/>
              <a:t> Юлия</a:t>
            </a:r>
            <a:endParaRPr lang="en-US" sz="2400" dirty="0" smtClean="0"/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59832" y="2780928"/>
            <a:ext cx="2934072" cy="9414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«</a:t>
            </a:r>
            <a:r>
              <a:rPr kumimoji="0" lang="en-US" sz="4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</a:t>
            </a:r>
            <a:r>
              <a:rPr kumimoji="0" lang="ru-RU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»</a:t>
            </a:r>
            <a:endParaRPr kumimoji="0" lang="ru-RU" sz="4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2132856"/>
            <a:ext cx="7467600" cy="1804792"/>
          </a:xfrm>
        </p:spPr>
        <p:txBody>
          <a:bodyPr/>
          <a:lstStyle/>
          <a:p>
            <a:r>
              <a:rPr lang="ru-RU" dirty="0" smtClean="0"/>
              <a:t>Создать игру платформер с помощью языка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 библиотеки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Создать различные карты уровней</a:t>
            </a:r>
          </a:p>
          <a:p>
            <a:r>
              <a:rPr lang="ru-RU" dirty="0" smtClean="0"/>
              <a:t>Создать игрока и отобразить его карте </a:t>
            </a:r>
          </a:p>
          <a:p>
            <a:r>
              <a:rPr lang="ru-RU" dirty="0" smtClean="0"/>
              <a:t>Продумать логику поведения игрока в игре</a:t>
            </a:r>
          </a:p>
          <a:p>
            <a:r>
              <a:rPr lang="ru-RU" dirty="0" smtClean="0"/>
              <a:t>Создать начальное меню</a:t>
            </a:r>
          </a:p>
          <a:p>
            <a:r>
              <a:rPr lang="ru-RU" dirty="0" smtClean="0"/>
              <a:t>Создать монеты и отобразить их на экране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Начальное меню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467600" cy="425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796950"/>
          </a:xfrm>
        </p:spPr>
        <p:txBody>
          <a:bodyPr/>
          <a:lstStyle/>
          <a:p>
            <a:r>
              <a:rPr lang="ru-RU" dirty="0" smtClean="0"/>
              <a:t>Карты уровней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359796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077072"/>
            <a:ext cx="4320480" cy="254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700808"/>
            <a:ext cx="3600400" cy="200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Мне удалось создать простую игру – платформер на языке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</TotalTime>
  <Words>66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Проект на Pygame </vt:lpstr>
      <vt:lpstr>Цель:</vt:lpstr>
      <vt:lpstr>Задачи</vt:lpstr>
      <vt:lpstr>Начальное меню</vt:lpstr>
      <vt:lpstr>Карты уровней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</dc:title>
  <dc:creator>user</dc:creator>
  <cp:lastModifiedBy>user</cp:lastModifiedBy>
  <cp:revision>3</cp:revision>
  <dcterms:created xsi:type="dcterms:W3CDTF">2024-01-29T13:30:39Z</dcterms:created>
  <dcterms:modified xsi:type="dcterms:W3CDTF">2024-01-29T13:50:47Z</dcterms:modified>
</cp:coreProperties>
</file>