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3"/>
    <p:sldId id="295" r:id="rId44"/>
    <p:sldId id="297" r:id="rId45"/>
    <p:sldId id="298" r:id="rId4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998e8-72a5-411e-88e8-355751670fb6}">
          <p14:sldIdLst>
            <p14:sldId id="256"/>
            <p14:sldId id="257"/>
          </p14:sldIdLst>
        </p14:section>
        <p14:section name="Généralités" id="{f2cac0ad-8b9c-4c22-812e-efaaa331e19b}">
          <p14:sldIdLst>
            <p14:sldId id="262"/>
            <p14:sldId id="258"/>
            <p14:sldId id="259"/>
            <p14:sldId id="260"/>
          </p14:sldIdLst>
        </p14:section>
        <p14:section name="Rappels sur le langage C" id="{8cfc3c0a-c9cb-43ea-b730-93a1902c19b4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Les apports fonctionnels du C++" id="{e171049f-2306-4222-9bf2-11e4af215fb1}">
          <p14:sldIdLst>
            <p14:sldId id="271"/>
            <p14:sldId id="270"/>
            <p14:sldId id="272"/>
            <p14:sldId id="273"/>
            <p14:sldId id="274"/>
          </p14:sldIdLst>
        </p14:section>
        <p14:section name="Introduction à la notion d'objet" id="{e4d80354-9bc9-4725-a55c-369371e72566}">
          <p14:sldIdLst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Notions avancées" id="{1be72769-a42b-4de7-856f-f0b3fc8af299}">
          <p14:sldIdLst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Les bibliothèques" id="{2eeaff74-efa7-4567-88eb-bb84ac13e0f7}">
          <p14:sldIdLst>
            <p14:sldId id="296"/>
            <p14:sldId id="295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Programmation orientée objet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Introduction à la programmation orientée objet et au C++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fonctions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Flot de compilation et précompilateur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Les pointeurs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Les allocations mémoires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Les structures de données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III - Les apports fonctionnels du C++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Inconvénients du langage C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flux d'entrée / sortie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constantes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Les espaces de nommage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Sommaire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IV - Introduction à la notion d'objet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Objets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Structure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Instanciation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Bonnes manières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 constructeur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Destructeur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Mot clé “static”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Surcharge des fonctions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Surcharge des opérateurs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 - Généralités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 - Notions avancées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Encapsulation des données</a:t>
            </a:r>
            <a:endParaRPr lang="x-none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droits d'accès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Héritage et dérivation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Héritage multiple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Compatibilité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Classes abstraites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Exceptions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Flux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Templates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Objectifs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VI - Les bibliothèques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Librairie standard (STL)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spécificités du C++11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Qt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Evolution de l'informatique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Bibliographie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 - Rappels sur le langage C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</a:t>
            </a:r>
            <a:endParaRPr lang="x-none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opérateurs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Presentation</Application>
  <PresentationFormat>Widescreen</PresentationFormat>
  <Paragraphs>88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Blue Waves</vt:lpstr>
      <vt:lpstr>Programmation orientée objet</vt:lpstr>
      <vt:lpstr>Sommaire </vt:lpstr>
      <vt:lpstr>I - Généralités</vt:lpstr>
      <vt:lpstr>1 - Objectifs</vt:lpstr>
      <vt:lpstr>2 - Evolution de l'informatique</vt:lpstr>
      <vt:lpstr>3 - Bibliographie</vt:lpstr>
      <vt:lpstr>II - Rappels sur le langage C</vt:lpstr>
      <vt:lpstr>1 - Les variables</vt:lpstr>
      <vt:lpstr>2 - Les opérateurs</vt:lpstr>
      <vt:lpstr>3 - Les fonctions</vt:lpstr>
      <vt:lpstr>4 - Flot de compilation et précompilateur</vt:lpstr>
      <vt:lpstr>5 - Les pointeurs</vt:lpstr>
      <vt:lpstr>6 - Les allocations mémoires</vt:lpstr>
      <vt:lpstr>7 - Les structures de données</vt:lpstr>
      <vt:lpstr>III - Les apports fonctionnels du C++</vt:lpstr>
      <vt:lpstr>1 - Inconvénients du langage C</vt:lpstr>
      <vt:lpstr>2 - Les flux d'entrée / sortie</vt:lpstr>
      <vt:lpstr>3 - Les constantes</vt:lpstr>
      <vt:lpstr>4 - Les espaces de nommage</vt:lpstr>
      <vt:lpstr>IV - Introduction à la notion d'objet</vt:lpstr>
      <vt:lpstr>1 - Les Objets</vt:lpstr>
      <vt:lpstr>2 - Structure des classes</vt:lpstr>
      <vt:lpstr>3 - Instanciation des classes</vt:lpstr>
      <vt:lpstr>4 - Bonnes manières</vt:lpstr>
      <vt:lpstr>5 - Le constructeur</vt:lpstr>
      <vt:lpstr>6 - Destructeur</vt:lpstr>
      <vt:lpstr>7 - Mot clé “static”</vt:lpstr>
      <vt:lpstr>8 - Surcharge des fonctions</vt:lpstr>
      <vt:lpstr>9 - Surcharge des opérateurs</vt:lpstr>
      <vt:lpstr>V - Notions avancées</vt:lpstr>
      <vt:lpstr>1 - Encapsulation des données</vt:lpstr>
      <vt:lpstr>2 - Les droits d'accès</vt:lpstr>
      <vt:lpstr>3 - Héritage et dérivation</vt:lpstr>
      <vt:lpstr>4 - Héritage multiple</vt:lpstr>
      <vt:lpstr>5 - Compatibilité des classes</vt:lpstr>
      <vt:lpstr>6 - Classes abstraites</vt:lpstr>
      <vt:lpstr>7 - Exceptions</vt:lpstr>
      <vt:lpstr>8 - Flux</vt:lpstr>
      <vt:lpstr>9 - Templates</vt:lpstr>
      <vt:lpstr>VI - Les bibliothèques</vt:lpstr>
      <vt:lpstr>1 - Librairie standard (STL)</vt:lpstr>
      <vt:lpstr>2 - Les spécificités du C++11</vt:lpstr>
      <vt:lpstr>3 - Qt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</dc:title>
  <dc:creator>ttortosa</dc:creator>
  <cp:lastModifiedBy>ttortosa</cp:lastModifiedBy>
  <cp:revision>5</cp:revision>
  <dcterms:created xsi:type="dcterms:W3CDTF">2019-08-30T12:43:28Z</dcterms:created>
  <dcterms:modified xsi:type="dcterms:W3CDTF">2019-08-30T12:43:28Z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