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4"/>
    <a:srgbClr val="D0D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9"/>
  </p:normalViewPr>
  <p:slideViewPr>
    <p:cSldViewPr snapToGrid="0">
      <p:cViewPr varScale="1">
        <p:scale>
          <a:sx n="90" d="100"/>
          <a:sy n="90" d="100"/>
        </p:scale>
        <p:origin x="23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375D08-3E3B-9EFF-9B35-4CD718203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8B9F67-55CD-4A09-D172-BAEB721DD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5E4E4-920A-C790-E444-94D1F60D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60D703-2A67-B018-7E81-1D9E2D61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220DAC-188D-2251-0C0F-3C8A1281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102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EF430-7E78-7A34-0F3B-7E0D7A87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AB0499-4BEE-930F-A5E0-B8977BC1F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D1F77-0CD5-1957-1970-2E270FACF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D488FE-777B-96E3-5BA7-8DA61C77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1433FA-8549-21DD-C92B-6E49E3F9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B70221-8F52-EF3E-F4B5-97A09DF67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830C0C-A582-B445-24F5-9F35A35B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37C4DA-767F-8FD5-2833-056F264C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9459FD-4D40-EB56-A6F3-76D68579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B739C8-9D41-0CC7-EA0D-DA3D50E3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25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16D9A9-2B2B-6E70-B23C-B567FE807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CECDE5-CEC5-EDDB-E89D-6E84553C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6491A4-7BED-D72E-8D5A-C4EA17250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6B01F2-9A33-C25E-B7BB-2A485B70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A608CE-65D9-8FB8-0635-762A08AC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66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CFC7D-69E5-02AE-7BAB-A1475C07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CB0017-19EA-9027-FD23-A8016C1C1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7B11CB-0800-3F21-35B8-0AC3FDDEC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CFEA5F-8366-18EA-ECAA-0A8A7DD0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91BFCF-6D42-9564-765E-C7699F14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4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839060-2442-12AC-180C-B45E8A7C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5AA33F-8F98-0BE8-D23D-5CA3877BB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E356A6-2CEA-350F-23E1-7A7C1FFEA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317D2C-C44C-DD12-42DA-5D1FE0E4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71726F-A6D0-1819-4FD4-FA3286C7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CFE6BE-B0C7-6081-F214-44DF6BBB4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DD7AF4-2088-DDA3-9C62-4F0FB92C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CD428-2B24-5F9D-4920-752C24A7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A9F054-EAC1-E3B9-76E6-EE3D6AE93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116F11-6C21-B6E7-FDF6-4CE5EBD91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5DF2EE7-D682-1E96-3AC9-A3FBB6583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10DDC82-9C56-49EA-98B7-6ED5FF67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771B1BE-F1D5-E257-353B-DB1C7CF0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9DF97BD-FCF0-ACC4-B607-BC4C7AFD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73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105D-206F-D58E-7B35-33E2EEE1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5417C7-D1A6-23D3-16C8-0A136249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8D743CB-F738-22FE-CDA9-39FEAD62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DF8342A-B43A-DD9C-E05D-CB7F1E85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26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0B45F3-07D1-AD16-010B-EBA73480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55C0822-0F3F-3323-82E0-B3D17D70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CA3149-CAD1-CED8-28CC-526D0259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9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01147-1752-DC28-66E0-8F3CC528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65BC31-DA2C-11C0-CCC6-496D70EE0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349B93-2DAC-9332-5A12-247599B4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E5D639-751B-7B70-BA11-68313BA2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6ED3E5-C0F0-5F2A-1590-825BB0992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BC7C90-86D1-D412-C14D-814657A1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22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70F7C-DEC9-5A19-DF47-07411DD0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129E2A8-6709-1F5E-410B-195900B1F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37D214-C03D-5722-624B-6B4FAF197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2EB97-7727-1687-F01F-CF9345B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4B73F1-5D5B-6367-CCF4-89ECD10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F2CB89-7F42-DBDF-46B6-B35ECF4E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963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DD6890A-4E73-BDA8-B4E9-8049CBC7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FADE-7CC2-956A-7105-679AA9147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3A14CC-EB66-C378-8878-B3BD1759A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CBF27-E31B-D140-9293-CB8796643D64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099684-788D-2411-4BEA-B6B87CCB38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98C73C-7DAD-0EE0-886E-CDD64DD6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C7483-1C55-4249-9264-839086A900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99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C3EBD5-7A16-17C9-8A3D-18E9D6182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7C64962-DE2E-9EBC-2596-5315C012F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08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DADCFC4-7124-1B2C-9D26-8028EA2FC00B}"/>
              </a:ext>
            </a:extLst>
          </p:cNvPr>
          <p:cNvGrpSpPr/>
          <p:nvPr/>
        </p:nvGrpSpPr>
        <p:grpSpPr>
          <a:xfrm>
            <a:off x="2209800" y="1520043"/>
            <a:ext cx="7772400" cy="3360716"/>
            <a:chOff x="2209800" y="1520043"/>
            <a:chExt cx="7772400" cy="3360716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C9F5C5DE-14B4-E6F9-FBE9-29E9DAFB4084}"/>
                </a:ext>
              </a:extLst>
            </p:cNvPr>
            <p:cNvGrpSpPr/>
            <p:nvPr/>
          </p:nvGrpSpPr>
          <p:grpSpPr>
            <a:xfrm>
              <a:off x="2209800" y="1520043"/>
              <a:ext cx="7772400" cy="3360716"/>
              <a:chOff x="2209800" y="1520043"/>
              <a:chExt cx="7772400" cy="3360716"/>
            </a:xfrm>
          </p:grpSpPr>
          <p:pic>
            <p:nvPicPr>
              <p:cNvPr id="14" name="図 13" descr="ダイアグラム&#10;&#10;AI 生成コンテンツは誤りを含む可能性があります。">
                <a:extLst>
                  <a:ext uri="{FF2B5EF4-FFF2-40B4-BE49-F238E27FC236}">
                    <a16:creationId xmlns:a16="http://schemas.microsoft.com/office/drawing/2014/main" id="{26AFA372-A430-6FD6-10F0-C65D7776D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24494" b="10648"/>
              <a:stretch>
                <a:fillRect/>
              </a:stretch>
            </p:blipFill>
            <p:spPr>
              <a:xfrm>
                <a:off x="2209800" y="1520043"/>
                <a:ext cx="7772400" cy="3360716"/>
              </a:xfrm>
              <a:prstGeom prst="rect">
                <a:avLst/>
              </a:prstGeom>
            </p:spPr>
          </p:pic>
          <p:grpSp>
            <p:nvGrpSpPr>
              <p:cNvPr id="17" name="グループ化 16">
                <a:extLst>
                  <a:ext uri="{FF2B5EF4-FFF2-40B4-BE49-F238E27FC236}">
                    <a16:creationId xmlns:a16="http://schemas.microsoft.com/office/drawing/2014/main" id="{70FB4583-7327-C66B-50D2-6605958F934F}"/>
                  </a:ext>
                </a:extLst>
              </p:cNvPr>
              <p:cNvGrpSpPr/>
              <p:nvPr/>
            </p:nvGrpSpPr>
            <p:grpSpPr>
              <a:xfrm>
                <a:off x="4674918" y="1723003"/>
                <a:ext cx="2842164" cy="2896498"/>
                <a:chOff x="225631" y="3230088"/>
                <a:chExt cx="3016333" cy="2660073"/>
              </a:xfrm>
            </p:grpSpPr>
            <p:sp>
              <p:nvSpPr>
                <p:cNvPr id="15" name="角丸四角形 14">
                  <a:extLst>
                    <a:ext uri="{FF2B5EF4-FFF2-40B4-BE49-F238E27FC236}">
                      <a16:creationId xmlns:a16="http://schemas.microsoft.com/office/drawing/2014/main" id="{9BD65F63-3295-00FC-95CD-248DA34CE01E}"/>
                    </a:ext>
                  </a:extLst>
                </p:cNvPr>
                <p:cNvSpPr/>
                <p:nvPr/>
              </p:nvSpPr>
              <p:spPr>
                <a:xfrm>
                  <a:off x="225631" y="3230088"/>
                  <a:ext cx="3016333" cy="2660073"/>
                </a:xfrm>
                <a:prstGeom prst="roundRect">
                  <a:avLst>
                    <a:gd name="adj" fmla="val 11310"/>
                  </a:avLst>
                </a:prstGeom>
                <a:solidFill>
                  <a:srgbClr val="D0D9E6"/>
                </a:solidFill>
                <a:ln w="381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052754FD-B555-CF1A-0E3B-62EF17936F5C}"/>
                    </a:ext>
                  </a:extLst>
                </p:cNvPr>
                <p:cNvSpPr txBox="1"/>
                <p:nvPr/>
              </p:nvSpPr>
              <p:spPr>
                <a:xfrm>
                  <a:off x="767326" y="3386306"/>
                  <a:ext cx="1932944" cy="36745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ja-JP" sz="2000" b="1" dirty="0" err="1"/>
                    <a:t>PatentFinder</a:t>
                  </a:r>
                  <a:endParaRPr kumimoji="1" lang="ja-JP" altLang="en-US" sz="2000" b="1"/>
                </a:p>
              </p:txBody>
            </p:sp>
          </p:grpSp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EE5C4E2F-A0D6-AFA1-B760-8B7D1DA73931}"/>
                  </a:ext>
                </a:extLst>
              </p:cNvPr>
              <p:cNvSpPr/>
              <p:nvPr/>
            </p:nvSpPr>
            <p:spPr>
              <a:xfrm>
                <a:off x="5254176" y="2446770"/>
                <a:ext cx="828675" cy="8286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AB6033F-FD43-139E-20AD-33F6FC83110F}"/>
                  </a:ext>
                </a:extLst>
              </p:cNvPr>
              <p:cNvSpPr txBox="1"/>
              <p:nvPr/>
            </p:nvSpPr>
            <p:spPr>
              <a:xfrm>
                <a:off x="5291647" y="2661052"/>
                <a:ext cx="7537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Sketch</a:t>
                </a:r>
              </a:p>
              <a:p>
                <a:pPr algn="ctr"/>
                <a:r>
                  <a:rPr lang="en-US" altLang="ja-JP" sz="1000" b="1" dirty="0"/>
                  <a:t>Extractor</a:t>
                </a:r>
                <a:endParaRPr kumimoji="1" lang="ja-JP" altLang="en-US" sz="1000" b="1"/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3B44157E-6083-3416-19D4-DE452D4BB0CD}"/>
                  </a:ext>
                </a:extLst>
              </p:cNvPr>
              <p:cNvSpPr/>
              <p:nvPr/>
            </p:nvSpPr>
            <p:spPr>
              <a:xfrm>
                <a:off x="4839839" y="3429000"/>
                <a:ext cx="828675" cy="8286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0AA02FA-E1A2-AE02-078A-7FF8490C3B2A}"/>
                  </a:ext>
                </a:extLst>
              </p:cNvPr>
              <p:cNvSpPr txBox="1"/>
              <p:nvPr/>
            </p:nvSpPr>
            <p:spPr>
              <a:xfrm>
                <a:off x="4820603" y="3643282"/>
                <a:ext cx="8515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000" b="1" dirty="0" err="1"/>
                  <a:t>Substitues</a:t>
                </a:r>
                <a:endParaRPr kumimoji="1" lang="en-US" altLang="ja-JP" sz="1000" b="1" dirty="0"/>
              </a:p>
              <a:p>
                <a:pPr algn="ctr"/>
                <a:r>
                  <a:rPr lang="en-US" altLang="ja-JP" sz="1000" b="1" dirty="0"/>
                  <a:t>Matcher</a:t>
                </a:r>
                <a:endParaRPr kumimoji="1" lang="ja-JP" altLang="en-US" sz="1000" b="1"/>
              </a:p>
            </p:txBody>
          </p:sp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EC30E3DA-8276-007A-02A7-869E04352E63}"/>
                  </a:ext>
                </a:extLst>
              </p:cNvPr>
              <p:cNvSpPr/>
              <p:nvPr/>
            </p:nvSpPr>
            <p:spPr>
              <a:xfrm>
                <a:off x="6047619" y="3429000"/>
                <a:ext cx="828675" cy="8286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 b="1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064EA45-A7E3-610D-0CA2-2CF7D3A274BC}"/>
                  </a:ext>
                </a:extLst>
              </p:cNvPr>
              <p:cNvSpPr txBox="1"/>
              <p:nvPr/>
            </p:nvSpPr>
            <p:spPr>
              <a:xfrm>
                <a:off x="5987306" y="3674060"/>
                <a:ext cx="949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800" b="1" dirty="0" err="1"/>
                  <a:t>Reuquirements</a:t>
                </a:r>
                <a:endParaRPr kumimoji="1" lang="en-US" altLang="ja-JP" sz="800" b="1" dirty="0"/>
              </a:p>
              <a:p>
                <a:pPr algn="ctr"/>
                <a:r>
                  <a:rPr lang="en-US" altLang="ja-JP" sz="800" b="1" dirty="0"/>
                  <a:t>Examinator</a:t>
                </a:r>
                <a:endParaRPr kumimoji="1" lang="ja-JP" altLang="en-US" sz="800" b="1"/>
              </a:p>
            </p:txBody>
          </p:sp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1983EF5E-3250-3CFF-8CE5-5C73923E2860}"/>
                  </a:ext>
                </a:extLst>
              </p:cNvPr>
              <p:cNvSpPr/>
              <p:nvPr/>
            </p:nvSpPr>
            <p:spPr>
              <a:xfrm>
                <a:off x="6422803" y="2446770"/>
                <a:ext cx="828675" cy="828675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00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7666D87-10EF-0EF5-8795-5BAF0DB13B47}"/>
                  </a:ext>
                </a:extLst>
              </p:cNvPr>
              <p:cNvSpPr txBox="1"/>
              <p:nvPr/>
            </p:nvSpPr>
            <p:spPr>
              <a:xfrm>
                <a:off x="6487524" y="2661052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1000" b="1" dirty="0"/>
                  <a:t>Fact</a:t>
                </a:r>
              </a:p>
              <a:p>
                <a:pPr algn="ctr"/>
                <a:r>
                  <a:rPr lang="en-US" altLang="ja-JP" sz="1000" b="1" dirty="0"/>
                  <a:t>Checker</a:t>
                </a:r>
                <a:endParaRPr kumimoji="1" lang="ja-JP" altLang="en-US" sz="1000" b="1"/>
              </a:p>
            </p:txBody>
          </p:sp>
        </p:grp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2A82413F-4F23-B6CC-A26B-ECD55E4C4BE2}"/>
                </a:ext>
              </a:extLst>
            </p:cNvPr>
            <p:cNvSpPr txBox="1"/>
            <p:nvPr/>
          </p:nvSpPr>
          <p:spPr>
            <a:xfrm>
              <a:off x="8609610" y="2372667"/>
              <a:ext cx="1082348" cy="307777"/>
            </a:xfrm>
            <a:prstGeom prst="rect">
              <a:avLst/>
            </a:prstGeom>
            <a:solidFill>
              <a:srgbClr val="FFFCF4"/>
            </a:solidFill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b="1">
                  <a:latin typeface="Yu Gothic UI Semibold" panose="020B0500000000000000" pitchFamily="34" charset="-128"/>
                  <a:ea typeface="Yu Gothic UI Semibold" panose="020B0500000000000000" pitchFamily="34" charset="-128"/>
                </a:rPr>
                <a:t>侵害可能性</a:t>
              </a:r>
              <a:endParaRPr kumimoji="1" lang="en-US" altLang="ja-JP" sz="1400" b="1" dirty="0">
                <a:latin typeface="Yu Gothic UI Semibold" panose="020B0500000000000000" pitchFamily="34" charset="-128"/>
                <a:ea typeface="Yu Gothic UI Semibold" panose="020B0500000000000000" pitchFamily="34" charset="-128"/>
              </a:endParaRPr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6AED0C39-90FC-2B02-D960-4548149D3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553" y="2093161"/>
            <a:ext cx="7772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8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</Words>
  <Application>Microsoft Macintosh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Yu Gothic UI Semibold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Uen Tinnlea</dc:creator>
  <cp:lastModifiedBy>Uen Tinnlea</cp:lastModifiedBy>
  <cp:revision>4</cp:revision>
  <dcterms:created xsi:type="dcterms:W3CDTF">2025-05-20T06:18:05Z</dcterms:created>
  <dcterms:modified xsi:type="dcterms:W3CDTF">2025-05-20T07:27:33Z</dcterms:modified>
</cp:coreProperties>
</file>