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7"/>
  </p:notesMasterIdLst>
  <p:sldIdLst>
    <p:sldId id="299" r:id="rId5"/>
    <p:sldId id="3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E572307-FEA4-8DDF-36F6-E66B3A635B4C}" name="Aaron Cornelius" initials="AC" userId="6bb4446d4d61cba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0000FF"/>
    <a:srgbClr val="FF9933"/>
    <a:srgbClr val="E7E6E6"/>
    <a:srgbClr val="FF8200"/>
    <a:srgbClr val="E7E7E8"/>
    <a:srgbClr val="E6E6E6"/>
    <a:srgbClr val="FD8204"/>
    <a:srgbClr val="64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5" autoAdjust="0"/>
    <p:restoredTop sz="88489" autoAdjust="0"/>
  </p:normalViewPr>
  <p:slideViewPr>
    <p:cSldViewPr snapToGrid="0">
      <p:cViewPr varScale="1">
        <p:scale>
          <a:sx n="94" d="100"/>
          <a:sy n="94" d="100"/>
        </p:scale>
        <p:origin x="10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168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odard, Tyler" userId="823d3110-836f-4f7d-8b78-fd4c25d85234" providerId="ADAL" clId="{600898AE-A01F-4C91-929A-1308607274D3}"/>
    <pc:docChg chg="undo custSel addSld delSld modSld sldOrd">
      <pc:chgData name="Woodard, Tyler" userId="823d3110-836f-4f7d-8b78-fd4c25d85234" providerId="ADAL" clId="{600898AE-A01F-4C91-929A-1308607274D3}" dt="2025-06-18T20:32:49.880" v="10163" actId="1076"/>
      <pc:docMkLst>
        <pc:docMk/>
      </pc:docMkLst>
      <pc:sldChg chg="addSp modSp mod">
        <pc:chgData name="Woodard, Tyler" userId="823d3110-836f-4f7d-8b78-fd4c25d85234" providerId="ADAL" clId="{600898AE-A01F-4C91-929A-1308607274D3}" dt="2025-06-18T14:43:35.531" v="2935" actId="20577"/>
        <pc:sldMkLst>
          <pc:docMk/>
          <pc:sldMk cId="125202117" sldId="256"/>
        </pc:sldMkLst>
        <pc:spChg chg="add mod">
          <ac:chgData name="Woodard, Tyler" userId="823d3110-836f-4f7d-8b78-fd4c25d85234" providerId="ADAL" clId="{600898AE-A01F-4C91-929A-1308607274D3}" dt="2025-06-17T15:34:17.806" v="485" actId="20577"/>
          <ac:spMkLst>
            <pc:docMk/>
            <pc:sldMk cId="125202117" sldId="256"/>
            <ac:spMk id="2" creationId="{B3C3C567-AEEE-4F36-FA5A-A64EC1DAE41F}"/>
          </ac:spMkLst>
        </pc:spChg>
        <pc:spChg chg="mod">
          <ac:chgData name="Woodard, Tyler" userId="823d3110-836f-4f7d-8b78-fd4c25d85234" providerId="ADAL" clId="{600898AE-A01F-4C91-929A-1308607274D3}" dt="2025-06-17T15:25:07.227" v="118" actId="20577"/>
          <ac:spMkLst>
            <pc:docMk/>
            <pc:sldMk cId="125202117" sldId="256"/>
            <ac:spMk id="3" creationId="{F8EE8470-77F3-D8F3-AB75-E4EC3659676D}"/>
          </ac:spMkLst>
        </pc:spChg>
        <pc:spChg chg="mod">
          <ac:chgData name="Woodard, Tyler" userId="823d3110-836f-4f7d-8b78-fd4c25d85234" providerId="ADAL" clId="{600898AE-A01F-4C91-929A-1308607274D3}" dt="2025-06-18T14:43:35.531" v="2935" actId="20577"/>
          <ac:spMkLst>
            <pc:docMk/>
            <pc:sldMk cId="125202117" sldId="256"/>
            <ac:spMk id="5" creationId="{E344CA69-5E0A-BDE4-589D-01773C15CA23}"/>
          </ac:spMkLst>
        </pc:spChg>
      </pc:sldChg>
      <pc:sldChg chg="addSp delSp modSp mod">
        <pc:chgData name="Woodard, Tyler" userId="823d3110-836f-4f7d-8b78-fd4c25d85234" providerId="ADAL" clId="{600898AE-A01F-4C91-929A-1308607274D3}" dt="2025-06-18T20:29:09.608" v="10129" actId="1076"/>
        <pc:sldMkLst>
          <pc:docMk/>
          <pc:sldMk cId="3651551483" sldId="274"/>
        </pc:sldMkLst>
        <pc:spChg chg="mod">
          <ac:chgData name="Woodard, Tyler" userId="823d3110-836f-4f7d-8b78-fd4c25d85234" providerId="ADAL" clId="{600898AE-A01F-4C91-929A-1308607274D3}" dt="2025-06-17T17:31:21.628" v="2214" actId="113"/>
          <ac:spMkLst>
            <pc:docMk/>
            <pc:sldMk cId="3651551483" sldId="274"/>
            <ac:spMk id="2" creationId="{94DD80FA-B0D1-E1D6-1B39-D9E900025BA3}"/>
          </ac:spMkLst>
        </pc:spChg>
        <pc:spChg chg="mod">
          <ac:chgData name="Woodard, Tyler" userId="823d3110-836f-4f7d-8b78-fd4c25d85234" providerId="ADAL" clId="{600898AE-A01F-4C91-929A-1308607274D3}" dt="2025-06-17T16:17:08.234" v="655" actId="20577"/>
          <ac:spMkLst>
            <pc:docMk/>
            <pc:sldMk cId="3651551483" sldId="274"/>
            <ac:spMk id="13" creationId="{C2F75EAD-E9F9-B50C-F38E-5F85307E12C0}"/>
          </ac:spMkLst>
        </pc:spChg>
        <pc:picChg chg="add mod modCrop">
          <ac:chgData name="Woodard, Tyler" userId="823d3110-836f-4f7d-8b78-fd4c25d85234" providerId="ADAL" clId="{600898AE-A01F-4C91-929A-1308607274D3}" dt="2025-06-18T20:29:09.608" v="10129" actId="1076"/>
          <ac:picMkLst>
            <pc:docMk/>
            <pc:sldMk cId="3651551483" sldId="274"/>
            <ac:picMk id="4" creationId="{85EE76A7-EA33-E4AA-E06D-B94724B16290}"/>
          </ac:picMkLst>
        </pc:picChg>
      </pc:sldChg>
      <pc:sldChg chg="addSp delSp modSp mod">
        <pc:chgData name="Woodard, Tyler" userId="823d3110-836f-4f7d-8b78-fd4c25d85234" providerId="ADAL" clId="{600898AE-A01F-4C91-929A-1308607274D3}" dt="2025-06-18T15:13:01.991" v="3864" actId="20577"/>
        <pc:sldMkLst>
          <pc:docMk/>
          <pc:sldMk cId="1919125436" sldId="275"/>
        </pc:sldMkLst>
        <pc:spChg chg="mod">
          <ac:chgData name="Woodard, Tyler" userId="823d3110-836f-4f7d-8b78-fd4c25d85234" providerId="ADAL" clId="{600898AE-A01F-4C91-929A-1308607274D3}" dt="2025-06-18T15:13:01.991" v="3864" actId="20577"/>
          <ac:spMkLst>
            <pc:docMk/>
            <pc:sldMk cId="1919125436" sldId="275"/>
            <ac:spMk id="3" creationId="{83FD4F54-47E0-1D19-04C9-6117CA18E6C8}"/>
          </ac:spMkLst>
        </pc:spChg>
        <pc:picChg chg="add mod">
          <ac:chgData name="Woodard, Tyler" userId="823d3110-836f-4f7d-8b78-fd4c25d85234" providerId="ADAL" clId="{600898AE-A01F-4C91-929A-1308607274D3}" dt="2025-06-17T19:23:11.477" v="2906" actId="14100"/>
          <ac:picMkLst>
            <pc:docMk/>
            <pc:sldMk cId="1919125436" sldId="275"/>
            <ac:picMk id="4" creationId="{8D233034-F77A-7CB4-F05A-5F2B3B951C04}"/>
          </ac:picMkLst>
        </pc:picChg>
      </pc:sldChg>
      <pc:sldChg chg="addSp delSp modSp mod">
        <pc:chgData name="Woodard, Tyler" userId="823d3110-836f-4f7d-8b78-fd4c25d85234" providerId="ADAL" clId="{600898AE-A01F-4C91-929A-1308607274D3}" dt="2025-06-18T15:23:21.331" v="4301" actId="20577"/>
        <pc:sldMkLst>
          <pc:docMk/>
          <pc:sldMk cId="970784154" sldId="276"/>
        </pc:sldMkLst>
        <pc:spChg chg="mod">
          <ac:chgData name="Woodard, Tyler" userId="823d3110-836f-4f7d-8b78-fd4c25d85234" providerId="ADAL" clId="{600898AE-A01F-4C91-929A-1308607274D3}" dt="2025-06-17T19:24:58.711" v="2909" actId="20577"/>
          <ac:spMkLst>
            <pc:docMk/>
            <pc:sldMk cId="970784154" sldId="276"/>
            <ac:spMk id="3" creationId="{054CEC12-1ACF-14D7-1635-C3D3A6E036D7}"/>
          </ac:spMkLst>
        </pc:spChg>
        <pc:spChg chg="add mod">
          <ac:chgData name="Woodard, Tyler" userId="823d3110-836f-4f7d-8b78-fd4c25d85234" providerId="ADAL" clId="{600898AE-A01F-4C91-929A-1308607274D3}" dt="2025-06-18T15:23:21.331" v="4301" actId="20577"/>
          <ac:spMkLst>
            <pc:docMk/>
            <pc:sldMk cId="970784154" sldId="276"/>
            <ac:spMk id="6" creationId="{4C65BD07-56E2-5C1F-77E3-739EAB9D1F1C}"/>
          </ac:spMkLst>
        </pc:spChg>
        <pc:picChg chg="mod">
          <ac:chgData name="Woodard, Tyler" userId="823d3110-836f-4f7d-8b78-fd4c25d85234" providerId="ADAL" clId="{600898AE-A01F-4C91-929A-1308607274D3}" dt="2025-06-18T15:15:04.231" v="3878" actId="1076"/>
          <ac:picMkLst>
            <pc:docMk/>
            <pc:sldMk cId="970784154" sldId="276"/>
            <ac:picMk id="3074" creationId="{5364D1CA-4C84-B466-4CA9-6E63204876DA}"/>
          </ac:picMkLst>
        </pc:picChg>
      </pc:sldChg>
      <pc:sldChg chg="addSp delSp modSp mod ord modShow">
        <pc:chgData name="Woodard, Tyler" userId="823d3110-836f-4f7d-8b78-fd4c25d85234" providerId="ADAL" clId="{600898AE-A01F-4C91-929A-1308607274D3}" dt="2025-06-18T15:27:46.361" v="4315" actId="729"/>
        <pc:sldMkLst>
          <pc:docMk/>
          <pc:sldMk cId="2251457497" sldId="277"/>
        </pc:sldMkLst>
        <pc:spChg chg="mod">
          <ac:chgData name="Woodard, Tyler" userId="823d3110-836f-4f7d-8b78-fd4c25d85234" providerId="ADAL" clId="{600898AE-A01F-4C91-929A-1308607274D3}" dt="2025-06-18T15:27:33.950" v="4312" actId="14100"/>
          <ac:spMkLst>
            <pc:docMk/>
            <pc:sldMk cId="2251457497" sldId="277"/>
            <ac:spMk id="3" creationId="{AA8749C9-CDF9-EAA3-7A37-5D7C92E17167}"/>
          </ac:spMkLst>
        </pc:spChg>
        <pc:picChg chg="add mod">
          <ac:chgData name="Woodard, Tyler" userId="823d3110-836f-4f7d-8b78-fd4c25d85234" providerId="ADAL" clId="{600898AE-A01F-4C91-929A-1308607274D3}" dt="2025-06-18T15:27:29.381" v="4311" actId="1076"/>
          <ac:picMkLst>
            <pc:docMk/>
            <pc:sldMk cId="2251457497" sldId="277"/>
            <ac:picMk id="4" creationId="{E2215F12-2254-E96C-A5C9-CA307CA9295C}"/>
          </ac:picMkLst>
        </pc:picChg>
      </pc:sldChg>
      <pc:sldChg chg="del">
        <pc:chgData name="Woodard, Tyler" userId="823d3110-836f-4f7d-8b78-fd4c25d85234" providerId="ADAL" clId="{600898AE-A01F-4C91-929A-1308607274D3}" dt="2025-06-17T16:39:03.367" v="1345" actId="47"/>
        <pc:sldMkLst>
          <pc:docMk/>
          <pc:sldMk cId="2303566797" sldId="278"/>
        </pc:sldMkLst>
      </pc:sldChg>
      <pc:sldChg chg="del">
        <pc:chgData name="Woodard, Tyler" userId="823d3110-836f-4f7d-8b78-fd4c25d85234" providerId="ADAL" clId="{600898AE-A01F-4C91-929A-1308607274D3}" dt="2025-06-17T16:39:04.827" v="1346" actId="47"/>
        <pc:sldMkLst>
          <pc:docMk/>
          <pc:sldMk cId="2796986873" sldId="279"/>
        </pc:sldMkLst>
      </pc:sldChg>
      <pc:sldChg chg="del">
        <pc:chgData name="Woodard, Tyler" userId="823d3110-836f-4f7d-8b78-fd4c25d85234" providerId="ADAL" clId="{600898AE-A01F-4C91-929A-1308607274D3}" dt="2025-06-17T16:39:05.872" v="1347" actId="47"/>
        <pc:sldMkLst>
          <pc:docMk/>
          <pc:sldMk cId="3257407051" sldId="280"/>
        </pc:sldMkLst>
      </pc:sldChg>
      <pc:sldChg chg="del">
        <pc:chgData name="Woodard, Tyler" userId="823d3110-836f-4f7d-8b78-fd4c25d85234" providerId="ADAL" clId="{600898AE-A01F-4C91-929A-1308607274D3}" dt="2025-06-17T16:39:06.835" v="1348" actId="47"/>
        <pc:sldMkLst>
          <pc:docMk/>
          <pc:sldMk cId="1286497086" sldId="281"/>
        </pc:sldMkLst>
      </pc:sldChg>
      <pc:sldChg chg="del">
        <pc:chgData name="Woodard, Tyler" userId="823d3110-836f-4f7d-8b78-fd4c25d85234" providerId="ADAL" clId="{600898AE-A01F-4C91-929A-1308607274D3}" dt="2025-06-17T16:39:07.938" v="1349" actId="47"/>
        <pc:sldMkLst>
          <pc:docMk/>
          <pc:sldMk cId="996829896" sldId="282"/>
        </pc:sldMkLst>
      </pc:sldChg>
      <pc:sldChg chg="addSp delSp modSp add mod">
        <pc:chgData name="Woodard, Tyler" userId="823d3110-836f-4f7d-8b78-fd4c25d85234" providerId="ADAL" clId="{600898AE-A01F-4C91-929A-1308607274D3}" dt="2025-06-18T20:31:13.645" v="10133" actId="14100"/>
        <pc:sldMkLst>
          <pc:docMk/>
          <pc:sldMk cId="1374367921" sldId="283"/>
        </pc:sldMkLst>
        <pc:spChg chg="add mod">
          <ac:chgData name="Woodard, Tyler" userId="823d3110-836f-4f7d-8b78-fd4c25d85234" providerId="ADAL" clId="{600898AE-A01F-4C91-929A-1308607274D3}" dt="2025-06-17T19:13:57.557" v="2781" actId="20577"/>
          <ac:spMkLst>
            <pc:docMk/>
            <pc:sldMk cId="1374367921" sldId="283"/>
            <ac:spMk id="4" creationId="{65715BF4-3E37-FAC8-6C8D-96EA4252FD34}"/>
          </ac:spMkLst>
        </pc:spChg>
        <pc:spChg chg="mod">
          <ac:chgData name="Woodard, Tyler" userId="823d3110-836f-4f7d-8b78-fd4c25d85234" providerId="ADAL" clId="{600898AE-A01F-4C91-929A-1308607274D3}" dt="2025-06-17T16:21:27.242" v="807" actId="20577"/>
          <ac:spMkLst>
            <pc:docMk/>
            <pc:sldMk cId="1374367921" sldId="283"/>
            <ac:spMk id="13" creationId="{C457725E-C59B-B9DC-F66F-ACBCF62ED865}"/>
          </ac:spMkLst>
        </pc:spChg>
        <pc:picChg chg="add mod">
          <ac:chgData name="Woodard, Tyler" userId="823d3110-836f-4f7d-8b78-fd4c25d85234" providerId="ADAL" clId="{600898AE-A01F-4C91-929A-1308607274D3}" dt="2025-06-18T20:31:13.645" v="10133" actId="14100"/>
          <ac:picMkLst>
            <pc:docMk/>
            <pc:sldMk cId="1374367921" sldId="283"/>
            <ac:picMk id="3" creationId="{67985912-B591-E33A-BF75-8D1E0D327F9D}"/>
          </ac:picMkLst>
        </pc:picChg>
      </pc:sldChg>
      <pc:sldChg chg="addSp delSp modSp add mod">
        <pc:chgData name="Woodard, Tyler" userId="823d3110-836f-4f7d-8b78-fd4c25d85234" providerId="ADAL" clId="{600898AE-A01F-4C91-929A-1308607274D3}" dt="2025-06-18T15:01:33.201" v="3442" actId="20577"/>
        <pc:sldMkLst>
          <pc:docMk/>
          <pc:sldMk cId="1646495345" sldId="284"/>
        </pc:sldMkLst>
        <pc:spChg chg="mod">
          <ac:chgData name="Woodard, Tyler" userId="823d3110-836f-4f7d-8b78-fd4c25d85234" providerId="ADAL" clId="{600898AE-A01F-4C91-929A-1308607274D3}" dt="2025-06-18T15:01:33.201" v="3442" actId="20577"/>
          <ac:spMkLst>
            <pc:docMk/>
            <pc:sldMk cId="1646495345" sldId="284"/>
            <ac:spMk id="2" creationId="{E76CAB4F-023F-CC30-6692-A88EC32A29DC}"/>
          </ac:spMkLst>
        </pc:spChg>
        <pc:spChg chg="mod">
          <ac:chgData name="Woodard, Tyler" userId="823d3110-836f-4f7d-8b78-fd4c25d85234" providerId="ADAL" clId="{600898AE-A01F-4C91-929A-1308607274D3}" dt="2025-06-17T16:22:54.584" v="1239" actId="20577"/>
          <ac:spMkLst>
            <pc:docMk/>
            <pc:sldMk cId="1646495345" sldId="284"/>
            <ac:spMk id="13" creationId="{EBF1FD20-A04D-0557-5EBD-6D812FC25979}"/>
          </ac:spMkLst>
        </pc:spChg>
        <pc:picChg chg="add mod">
          <ac:chgData name="Woodard, Tyler" userId="823d3110-836f-4f7d-8b78-fd4c25d85234" providerId="ADAL" clId="{600898AE-A01F-4C91-929A-1308607274D3}" dt="2025-06-17T19:15:34.298" v="2787" actId="14100"/>
          <ac:picMkLst>
            <pc:docMk/>
            <pc:sldMk cId="1646495345" sldId="284"/>
            <ac:picMk id="11" creationId="{F9680391-D6F7-8295-76A2-FF1A5BE3C887}"/>
          </ac:picMkLst>
        </pc:picChg>
      </pc:sldChg>
      <pc:sldChg chg="addSp delSp modSp add mod">
        <pc:chgData name="Woodard, Tyler" userId="823d3110-836f-4f7d-8b78-fd4c25d85234" providerId="ADAL" clId="{600898AE-A01F-4C91-929A-1308607274D3}" dt="2025-06-18T15:04:21.312" v="3486" actId="14100"/>
        <pc:sldMkLst>
          <pc:docMk/>
          <pc:sldMk cId="884892608" sldId="285"/>
        </pc:sldMkLst>
        <pc:spChg chg="mod">
          <ac:chgData name="Woodard, Tyler" userId="823d3110-836f-4f7d-8b78-fd4c25d85234" providerId="ADAL" clId="{600898AE-A01F-4C91-929A-1308607274D3}" dt="2025-06-18T15:03:55.752" v="3483" actId="20577"/>
          <ac:spMkLst>
            <pc:docMk/>
            <pc:sldMk cId="884892608" sldId="285"/>
            <ac:spMk id="2" creationId="{8DF780B3-E4F3-9C46-C7FB-7D8E5B287985}"/>
          </ac:spMkLst>
        </pc:spChg>
        <pc:spChg chg="mod">
          <ac:chgData name="Woodard, Tyler" userId="823d3110-836f-4f7d-8b78-fd4c25d85234" providerId="ADAL" clId="{600898AE-A01F-4C91-929A-1308607274D3}" dt="2025-06-17T16:28:37.097" v="1282" actId="20577"/>
          <ac:spMkLst>
            <pc:docMk/>
            <pc:sldMk cId="884892608" sldId="285"/>
            <ac:spMk id="13" creationId="{E36A3C31-441B-F104-4F6F-7B1FAA7AD8CE}"/>
          </ac:spMkLst>
        </pc:spChg>
        <pc:picChg chg="add mod">
          <ac:chgData name="Woodard, Tyler" userId="823d3110-836f-4f7d-8b78-fd4c25d85234" providerId="ADAL" clId="{600898AE-A01F-4C91-929A-1308607274D3}" dt="2025-06-18T15:04:21.312" v="3486" actId="14100"/>
          <ac:picMkLst>
            <pc:docMk/>
            <pc:sldMk cId="884892608" sldId="285"/>
            <ac:picMk id="5" creationId="{194771C6-24FC-61CB-7F6B-47ACDA66654A}"/>
          </ac:picMkLst>
        </pc:picChg>
      </pc:sldChg>
      <pc:sldChg chg="addSp delSp modSp add mod">
        <pc:chgData name="Woodard, Tyler" userId="823d3110-836f-4f7d-8b78-fd4c25d85234" providerId="ADAL" clId="{600898AE-A01F-4C91-929A-1308607274D3}" dt="2025-06-18T15:24:26.031" v="4309" actId="14100"/>
        <pc:sldMkLst>
          <pc:docMk/>
          <pc:sldMk cId="413659049" sldId="286"/>
        </pc:sldMkLst>
        <pc:spChg chg="mod">
          <ac:chgData name="Woodard, Tyler" userId="823d3110-836f-4f7d-8b78-fd4c25d85234" providerId="ADAL" clId="{600898AE-A01F-4C91-929A-1308607274D3}" dt="2025-06-17T16:35:36.692" v="1332" actId="20577"/>
          <ac:spMkLst>
            <pc:docMk/>
            <pc:sldMk cId="413659049" sldId="286"/>
            <ac:spMk id="2" creationId="{BC9F0B4E-538A-D030-0176-2C1E4F6243B9}"/>
          </ac:spMkLst>
        </pc:spChg>
        <pc:spChg chg="mod">
          <ac:chgData name="Woodard, Tyler" userId="823d3110-836f-4f7d-8b78-fd4c25d85234" providerId="ADAL" clId="{600898AE-A01F-4C91-929A-1308607274D3}" dt="2025-06-18T15:24:03.812" v="4303" actId="5793"/>
          <ac:spMkLst>
            <pc:docMk/>
            <pc:sldMk cId="413659049" sldId="286"/>
            <ac:spMk id="3" creationId="{E320A051-7933-90E4-738B-C0DA9A1CD7F3}"/>
          </ac:spMkLst>
        </pc:spChg>
        <pc:picChg chg="add mod">
          <ac:chgData name="Woodard, Tyler" userId="823d3110-836f-4f7d-8b78-fd4c25d85234" providerId="ADAL" clId="{600898AE-A01F-4C91-929A-1308607274D3}" dt="2025-06-18T15:24:26.031" v="4309" actId="14100"/>
          <ac:picMkLst>
            <pc:docMk/>
            <pc:sldMk cId="413659049" sldId="286"/>
            <ac:picMk id="4" creationId="{71FADC47-B365-C161-B119-BD427CA4848C}"/>
          </ac:picMkLst>
        </pc:picChg>
        <pc:picChg chg="add mod">
          <ac:chgData name="Woodard, Tyler" userId="823d3110-836f-4f7d-8b78-fd4c25d85234" providerId="ADAL" clId="{600898AE-A01F-4C91-929A-1308607274D3}" dt="2025-06-18T15:24:17.115" v="4307" actId="1076"/>
          <ac:picMkLst>
            <pc:docMk/>
            <pc:sldMk cId="413659049" sldId="286"/>
            <ac:picMk id="5" creationId="{C2FFF61A-5083-9CFB-C220-D78621A1E896}"/>
          </ac:picMkLst>
        </pc:picChg>
      </pc:sldChg>
      <pc:sldChg chg="addSp delSp modSp add mod">
        <pc:chgData name="Woodard, Tyler" userId="823d3110-836f-4f7d-8b78-fd4c25d85234" providerId="ADAL" clId="{600898AE-A01F-4C91-929A-1308607274D3}" dt="2025-06-18T16:40:06.792" v="4979" actId="20577"/>
        <pc:sldMkLst>
          <pc:docMk/>
          <pc:sldMk cId="4255056384" sldId="287"/>
        </pc:sldMkLst>
        <pc:spChg chg="mod">
          <ac:chgData name="Woodard, Tyler" userId="823d3110-836f-4f7d-8b78-fd4c25d85234" providerId="ADAL" clId="{600898AE-A01F-4C91-929A-1308607274D3}" dt="2025-06-17T16:39:24.335" v="1378" actId="20577"/>
          <ac:spMkLst>
            <pc:docMk/>
            <pc:sldMk cId="4255056384" sldId="287"/>
            <ac:spMk id="2" creationId="{9EAF1E4E-2AF2-5507-D3B6-3D0BE5C58906}"/>
          </ac:spMkLst>
        </pc:spChg>
        <pc:spChg chg="add mod">
          <ac:chgData name="Woodard, Tyler" userId="823d3110-836f-4f7d-8b78-fd4c25d85234" providerId="ADAL" clId="{600898AE-A01F-4C91-929A-1308607274D3}" dt="2025-06-18T16:40:06.792" v="4979" actId="20577"/>
          <ac:spMkLst>
            <pc:docMk/>
            <pc:sldMk cId="4255056384" sldId="287"/>
            <ac:spMk id="4" creationId="{8D2CDEBE-ED65-9CF6-8079-86FC97139144}"/>
          </ac:spMkLst>
        </pc:spChg>
        <pc:picChg chg="add mod">
          <ac:chgData name="Woodard, Tyler" userId="823d3110-836f-4f7d-8b78-fd4c25d85234" providerId="ADAL" clId="{600898AE-A01F-4C91-929A-1308607274D3}" dt="2025-06-18T16:35:17.609" v="4646" actId="1076"/>
          <ac:picMkLst>
            <pc:docMk/>
            <pc:sldMk cId="4255056384" sldId="287"/>
            <ac:picMk id="8" creationId="{1A8395AA-5448-1996-DD54-FF7C8607D4A1}"/>
          </ac:picMkLst>
        </pc:picChg>
        <pc:picChg chg="add mod">
          <ac:chgData name="Woodard, Tyler" userId="823d3110-836f-4f7d-8b78-fd4c25d85234" providerId="ADAL" clId="{600898AE-A01F-4C91-929A-1308607274D3}" dt="2025-06-18T16:35:20.920" v="4647" actId="1076"/>
          <ac:picMkLst>
            <pc:docMk/>
            <pc:sldMk cId="4255056384" sldId="287"/>
            <ac:picMk id="9" creationId="{9118A954-7288-2F0B-1DBC-97D2868B225C}"/>
          </ac:picMkLst>
        </pc:picChg>
      </pc:sldChg>
      <pc:sldChg chg="addSp delSp modSp add del mod">
        <pc:chgData name="Woodard, Tyler" userId="823d3110-836f-4f7d-8b78-fd4c25d85234" providerId="ADAL" clId="{600898AE-A01F-4C91-929A-1308607274D3}" dt="2025-06-18T16:50:34.684" v="5572" actId="2696"/>
        <pc:sldMkLst>
          <pc:docMk/>
          <pc:sldMk cId="3545610921" sldId="288"/>
        </pc:sldMkLst>
      </pc:sldChg>
      <pc:sldChg chg="addSp delSp modSp add mod">
        <pc:chgData name="Woodard, Tyler" userId="823d3110-836f-4f7d-8b78-fd4c25d85234" providerId="ADAL" clId="{600898AE-A01F-4C91-929A-1308607274D3}" dt="2025-06-18T17:19:25.292" v="6436" actId="20577"/>
        <pc:sldMkLst>
          <pc:docMk/>
          <pc:sldMk cId="1959649243" sldId="289"/>
        </pc:sldMkLst>
        <pc:spChg chg="mod">
          <ac:chgData name="Woodard, Tyler" userId="823d3110-836f-4f7d-8b78-fd4c25d85234" providerId="ADAL" clId="{600898AE-A01F-4C91-929A-1308607274D3}" dt="2025-06-17T16:52:52.679" v="1423" actId="20577"/>
          <ac:spMkLst>
            <pc:docMk/>
            <pc:sldMk cId="1959649243" sldId="289"/>
            <ac:spMk id="2" creationId="{33C4EF63-68EE-90C1-0E4F-4167E2D003C5}"/>
          </ac:spMkLst>
        </pc:spChg>
        <pc:spChg chg="add mod">
          <ac:chgData name="Woodard, Tyler" userId="823d3110-836f-4f7d-8b78-fd4c25d85234" providerId="ADAL" clId="{600898AE-A01F-4C91-929A-1308607274D3}" dt="2025-06-18T17:19:25.292" v="6436" actId="20577"/>
          <ac:spMkLst>
            <pc:docMk/>
            <pc:sldMk cId="1959649243" sldId="289"/>
            <ac:spMk id="5" creationId="{78733CF1-F42E-EE63-2937-6C81CDB2043F}"/>
          </ac:spMkLst>
        </pc:spChg>
        <pc:picChg chg="add mod">
          <ac:chgData name="Woodard, Tyler" userId="823d3110-836f-4f7d-8b78-fd4c25d85234" providerId="ADAL" clId="{600898AE-A01F-4C91-929A-1308607274D3}" dt="2025-06-18T16:56:17.105" v="6232" actId="1076"/>
          <ac:picMkLst>
            <pc:docMk/>
            <pc:sldMk cId="1959649243" sldId="289"/>
            <ac:picMk id="6" creationId="{D27C305D-A2D6-8E75-CF18-E9B0B5992C42}"/>
          </ac:picMkLst>
        </pc:picChg>
        <pc:picChg chg="add mod">
          <ac:chgData name="Woodard, Tyler" userId="823d3110-836f-4f7d-8b78-fd4c25d85234" providerId="ADAL" clId="{600898AE-A01F-4C91-929A-1308607274D3}" dt="2025-06-18T16:56:19.942" v="6233" actId="1076"/>
          <ac:picMkLst>
            <pc:docMk/>
            <pc:sldMk cId="1959649243" sldId="289"/>
            <ac:picMk id="7" creationId="{67291963-C06D-5829-D2D6-E4FA3FE56A6D}"/>
          </ac:picMkLst>
        </pc:picChg>
      </pc:sldChg>
      <pc:sldChg chg="addSp delSp modSp add mod">
        <pc:chgData name="Woodard, Tyler" userId="823d3110-836f-4f7d-8b78-fd4c25d85234" providerId="ADAL" clId="{600898AE-A01F-4C91-929A-1308607274D3}" dt="2025-06-18T17:14:40.229" v="6375" actId="14100"/>
        <pc:sldMkLst>
          <pc:docMk/>
          <pc:sldMk cId="3610335377" sldId="290"/>
        </pc:sldMkLst>
        <pc:spChg chg="mod">
          <ac:chgData name="Woodard, Tyler" userId="823d3110-836f-4f7d-8b78-fd4c25d85234" providerId="ADAL" clId="{600898AE-A01F-4C91-929A-1308607274D3}" dt="2025-06-18T16:56:40.259" v="6246" actId="20577"/>
          <ac:spMkLst>
            <pc:docMk/>
            <pc:sldMk cId="3610335377" sldId="290"/>
            <ac:spMk id="2" creationId="{B369F218-FE94-32BF-3084-688350FBE101}"/>
          </ac:spMkLst>
        </pc:spChg>
        <pc:spChg chg="add mod">
          <ac:chgData name="Woodard, Tyler" userId="823d3110-836f-4f7d-8b78-fd4c25d85234" providerId="ADAL" clId="{600898AE-A01F-4C91-929A-1308607274D3}" dt="2025-06-18T17:11:46.421" v="6361" actId="20577"/>
          <ac:spMkLst>
            <pc:docMk/>
            <pc:sldMk cId="3610335377" sldId="290"/>
            <ac:spMk id="8" creationId="{4C852F6A-2E4D-26A4-AB68-83AE339CFB85}"/>
          </ac:spMkLst>
        </pc:spChg>
        <pc:graphicFrameChg chg="add mod modGraphic">
          <ac:chgData name="Woodard, Tyler" userId="823d3110-836f-4f7d-8b78-fd4c25d85234" providerId="ADAL" clId="{600898AE-A01F-4C91-929A-1308607274D3}" dt="2025-06-18T17:10:40.464" v="6357" actId="207"/>
          <ac:graphicFrameMkLst>
            <pc:docMk/>
            <pc:sldMk cId="3610335377" sldId="290"/>
            <ac:graphicFrameMk id="6" creationId="{99800D05-5FD9-FBF0-3608-529D6805A0FA}"/>
          </ac:graphicFrameMkLst>
        </pc:graphicFrameChg>
        <pc:picChg chg="add mod">
          <ac:chgData name="Woodard, Tyler" userId="823d3110-836f-4f7d-8b78-fd4c25d85234" providerId="ADAL" clId="{600898AE-A01F-4C91-929A-1308607274D3}" dt="2025-06-18T17:14:40.229" v="6375" actId="14100"/>
          <ac:picMkLst>
            <pc:docMk/>
            <pc:sldMk cId="3610335377" sldId="290"/>
            <ac:picMk id="4" creationId="{783AA295-E6D4-2489-ECE3-B7DB01C19B0B}"/>
          </ac:picMkLst>
        </pc:picChg>
        <pc:picChg chg="mod">
          <ac:chgData name="Woodard, Tyler" userId="823d3110-836f-4f7d-8b78-fd4c25d85234" providerId="ADAL" clId="{600898AE-A01F-4C91-929A-1308607274D3}" dt="2025-06-18T17:10:53.599" v="6358" actId="1076"/>
          <ac:picMkLst>
            <pc:docMk/>
            <pc:sldMk cId="3610335377" sldId="290"/>
            <ac:picMk id="5" creationId="{8644C952-A656-324C-7A8F-E6703B097278}"/>
          </ac:picMkLst>
        </pc:picChg>
      </pc:sldChg>
      <pc:sldChg chg="addSp delSp modSp add del mod">
        <pc:chgData name="Woodard, Tyler" userId="823d3110-836f-4f7d-8b78-fd4c25d85234" providerId="ADAL" clId="{600898AE-A01F-4C91-929A-1308607274D3}" dt="2025-06-18T17:12:13.483" v="6365" actId="47"/>
        <pc:sldMkLst>
          <pc:docMk/>
          <pc:sldMk cId="1564121130" sldId="291"/>
        </pc:sldMkLst>
      </pc:sldChg>
      <pc:sldChg chg="addSp delSp modSp add del mod">
        <pc:chgData name="Woodard, Tyler" userId="823d3110-836f-4f7d-8b78-fd4c25d85234" providerId="ADAL" clId="{600898AE-A01F-4C91-929A-1308607274D3}" dt="2025-06-18T17:12:13.483" v="6365" actId="47"/>
        <pc:sldMkLst>
          <pc:docMk/>
          <pc:sldMk cId="2826279697" sldId="292"/>
        </pc:sldMkLst>
      </pc:sldChg>
      <pc:sldChg chg="addSp delSp modSp add del mod">
        <pc:chgData name="Woodard, Tyler" userId="823d3110-836f-4f7d-8b78-fd4c25d85234" providerId="ADAL" clId="{600898AE-A01F-4C91-929A-1308607274D3}" dt="2025-06-18T17:12:13.483" v="6365" actId="47"/>
        <pc:sldMkLst>
          <pc:docMk/>
          <pc:sldMk cId="1762269752" sldId="293"/>
        </pc:sldMkLst>
      </pc:sldChg>
      <pc:sldChg chg="add del">
        <pc:chgData name="Woodard, Tyler" userId="823d3110-836f-4f7d-8b78-fd4c25d85234" providerId="ADAL" clId="{600898AE-A01F-4C91-929A-1308607274D3}" dt="2025-06-18T17:12:13.483" v="6365" actId="47"/>
        <pc:sldMkLst>
          <pc:docMk/>
          <pc:sldMk cId="1599037454" sldId="294"/>
        </pc:sldMkLst>
      </pc:sldChg>
      <pc:sldChg chg="addSp delSp modSp add del mod">
        <pc:chgData name="Woodard, Tyler" userId="823d3110-836f-4f7d-8b78-fd4c25d85234" providerId="ADAL" clId="{600898AE-A01F-4C91-929A-1308607274D3}" dt="2025-06-18T17:12:13.483" v="6365" actId="47"/>
        <pc:sldMkLst>
          <pc:docMk/>
          <pc:sldMk cId="381848480" sldId="295"/>
        </pc:sldMkLst>
      </pc:sldChg>
      <pc:sldChg chg="addSp delSp modSp add mod">
        <pc:chgData name="Woodard, Tyler" userId="823d3110-836f-4f7d-8b78-fd4c25d85234" providerId="ADAL" clId="{600898AE-A01F-4C91-929A-1308607274D3}" dt="2025-06-18T18:01:05.547" v="7351" actId="20577"/>
        <pc:sldMkLst>
          <pc:docMk/>
          <pc:sldMk cId="229394144" sldId="296"/>
        </pc:sldMkLst>
        <pc:spChg chg="mod">
          <ac:chgData name="Woodard, Tyler" userId="823d3110-836f-4f7d-8b78-fd4c25d85234" providerId="ADAL" clId="{600898AE-A01F-4C91-929A-1308607274D3}" dt="2025-06-17T16:57:02.359" v="1497" actId="20577"/>
          <ac:spMkLst>
            <pc:docMk/>
            <pc:sldMk cId="229394144" sldId="296"/>
            <ac:spMk id="2" creationId="{302FF044-5D23-BF39-D610-6478829198D3}"/>
          </ac:spMkLst>
        </pc:spChg>
        <pc:spChg chg="add mod">
          <ac:chgData name="Woodard, Tyler" userId="823d3110-836f-4f7d-8b78-fd4c25d85234" providerId="ADAL" clId="{600898AE-A01F-4C91-929A-1308607274D3}" dt="2025-06-18T18:01:05.547" v="7351" actId="20577"/>
          <ac:spMkLst>
            <pc:docMk/>
            <pc:sldMk cId="229394144" sldId="296"/>
            <ac:spMk id="5" creationId="{11ECE844-385C-3286-5B62-A4EC53EFA5AA}"/>
          </ac:spMkLst>
        </pc:spChg>
        <pc:spChg chg="add mod">
          <ac:chgData name="Woodard, Tyler" userId="823d3110-836f-4f7d-8b78-fd4c25d85234" providerId="ADAL" clId="{600898AE-A01F-4C91-929A-1308607274D3}" dt="2025-06-18T17:25:01.035" v="6471"/>
          <ac:spMkLst>
            <pc:docMk/>
            <pc:sldMk cId="229394144" sldId="296"/>
            <ac:spMk id="7" creationId="{C57E3F49-6838-3767-0F39-BA388BC98EE4}"/>
          </ac:spMkLst>
        </pc:spChg>
        <pc:spChg chg="add mod">
          <ac:chgData name="Woodard, Tyler" userId="823d3110-836f-4f7d-8b78-fd4c25d85234" providerId="ADAL" clId="{600898AE-A01F-4C91-929A-1308607274D3}" dt="2025-06-18T17:25:01.035" v="6471"/>
          <ac:spMkLst>
            <pc:docMk/>
            <pc:sldMk cId="229394144" sldId="296"/>
            <ac:spMk id="8" creationId="{5E34A350-AC5D-A6E0-F4AB-F1D1E0DFCBF3}"/>
          </ac:spMkLst>
        </pc:spChg>
        <pc:spChg chg="add mod">
          <ac:chgData name="Woodard, Tyler" userId="823d3110-836f-4f7d-8b78-fd4c25d85234" providerId="ADAL" clId="{600898AE-A01F-4C91-929A-1308607274D3}" dt="2025-06-18T17:25:01.035" v="6471"/>
          <ac:spMkLst>
            <pc:docMk/>
            <pc:sldMk cId="229394144" sldId="296"/>
            <ac:spMk id="9" creationId="{6F46DB73-C483-193E-72E8-FCEB411264E9}"/>
          </ac:spMkLst>
        </pc:spChg>
        <pc:spChg chg="add mod">
          <ac:chgData name="Woodard, Tyler" userId="823d3110-836f-4f7d-8b78-fd4c25d85234" providerId="ADAL" clId="{600898AE-A01F-4C91-929A-1308607274D3}" dt="2025-06-18T17:25:01.035" v="6471"/>
          <ac:spMkLst>
            <pc:docMk/>
            <pc:sldMk cId="229394144" sldId="296"/>
            <ac:spMk id="11" creationId="{786A0336-7D5B-F841-2390-F3F6C82E6F27}"/>
          </ac:spMkLst>
        </pc:spChg>
        <pc:picChg chg="add mod">
          <ac:chgData name="Woodard, Tyler" userId="823d3110-836f-4f7d-8b78-fd4c25d85234" providerId="ADAL" clId="{600898AE-A01F-4C91-929A-1308607274D3}" dt="2025-06-18T17:24:48.568" v="6470"/>
          <ac:picMkLst>
            <pc:docMk/>
            <pc:sldMk cId="229394144" sldId="296"/>
            <ac:picMk id="6" creationId="{CE3BB34D-C6B2-CAAC-A077-2230B2FE0609}"/>
          </ac:picMkLst>
        </pc:picChg>
        <pc:picChg chg="add mod ord">
          <ac:chgData name="Woodard, Tyler" userId="823d3110-836f-4f7d-8b78-fd4c25d85234" providerId="ADAL" clId="{600898AE-A01F-4C91-929A-1308607274D3}" dt="2025-06-18T17:47:29.233" v="7043" actId="167"/>
          <ac:picMkLst>
            <pc:docMk/>
            <pc:sldMk cId="229394144" sldId="296"/>
            <ac:picMk id="13" creationId="{07A16A80-7E22-9AA3-1E1A-01256C5AA5BE}"/>
          </ac:picMkLst>
        </pc:picChg>
        <pc:cxnChg chg="add mod">
          <ac:chgData name="Woodard, Tyler" userId="823d3110-836f-4f7d-8b78-fd4c25d85234" providerId="ADAL" clId="{600898AE-A01F-4C91-929A-1308607274D3}" dt="2025-06-18T17:25:01.035" v="6471"/>
          <ac:cxnSpMkLst>
            <pc:docMk/>
            <pc:sldMk cId="229394144" sldId="296"/>
            <ac:cxnSpMk id="10" creationId="{62472A73-ECA2-3783-02DF-E3B0CA0A6C6F}"/>
          </ac:cxnSpMkLst>
        </pc:cxnChg>
        <pc:cxnChg chg="add mod">
          <ac:chgData name="Woodard, Tyler" userId="823d3110-836f-4f7d-8b78-fd4c25d85234" providerId="ADAL" clId="{600898AE-A01F-4C91-929A-1308607274D3}" dt="2025-06-18T17:25:01.035" v="6471"/>
          <ac:cxnSpMkLst>
            <pc:docMk/>
            <pc:sldMk cId="229394144" sldId="296"/>
            <ac:cxnSpMk id="12" creationId="{757D7EDF-E763-07FC-4244-222D4FC26258}"/>
          </ac:cxnSpMkLst>
        </pc:cxnChg>
      </pc:sldChg>
      <pc:sldChg chg="addSp delSp modSp add del mod">
        <pc:chgData name="Woodard, Tyler" userId="823d3110-836f-4f7d-8b78-fd4c25d85234" providerId="ADAL" clId="{600898AE-A01F-4C91-929A-1308607274D3}" dt="2025-06-18T17:34:33.240" v="6837" actId="47"/>
        <pc:sldMkLst>
          <pc:docMk/>
          <pc:sldMk cId="2308450733" sldId="297"/>
        </pc:sldMkLst>
      </pc:sldChg>
      <pc:sldChg chg="addSp delSp modSp add mod">
        <pc:chgData name="Woodard, Tyler" userId="823d3110-836f-4f7d-8b78-fd4c25d85234" providerId="ADAL" clId="{600898AE-A01F-4C91-929A-1308607274D3}" dt="2025-06-18T17:52:48.426" v="7133" actId="1076"/>
        <pc:sldMkLst>
          <pc:docMk/>
          <pc:sldMk cId="2638130505" sldId="298"/>
        </pc:sldMkLst>
        <pc:spChg chg="mod">
          <ac:chgData name="Woodard, Tyler" userId="823d3110-836f-4f7d-8b78-fd4c25d85234" providerId="ADAL" clId="{600898AE-A01F-4C91-929A-1308607274D3}" dt="2025-06-17T16:57:59.458" v="1517" actId="20577"/>
          <ac:spMkLst>
            <pc:docMk/>
            <pc:sldMk cId="2638130505" sldId="298"/>
            <ac:spMk id="2" creationId="{4BADA5E3-8E38-09FF-630B-3FCC6653A0D1}"/>
          </ac:spMkLst>
        </pc:spChg>
        <pc:spChg chg="add mod">
          <ac:chgData name="Woodard, Tyler" userId="823d3110-836f-4f7d-8b78-fd4c25d85234" providerId="ADAL" clId="{600898AE-A01F-4C91-929A-1308607274D3}" dt="2025-06-18T17:51:22.897" v="7077" actId="14100"/>
          <ac:spMkLst>
            <pc:docMk/>
            <pc:sldMk cId="2638130505" sldId="298"/>
            <ac:spMk id="5" creationId="{D9D1E502-7A02-2E44-2023-6C88E2A39886}"/>
          </ac:spMkLst>
        </pc:spChg>
        <pc:spChg chg="add mod">
          <ac:chgData name="Woodard, Tyler" userId="823d3110-836f-4f7d-8b78-fd4c25d85234" providerId="ADAL" clId="{600898AE-A01F-4C91-929A-1308607274D3}" dt="2025-06-18T17:51:42.884" v="7080" actId="1076"/>
          <ac:spMkLst>
            <pc:docMk/>
            <pc:sldMk cId="2638130505" sldId="298"/>
            <ac:spMk id="7" creationId="{9740D34D-FC3C-D17B-8DC4-31D3886BB6F2}"/>
          </ac:spMkLst>
        </pc:spChg>
        <pc:spChg chg="add mod">
          <ac:chgData name="Woodard, Tyler" userId="823d3110-836f-4f7d-8b78-fd4c25d85234" providerId="ADAL" clId="{600898AE-A01F-4C91-929A-1308607274D3}" dt="2025-06-18T17:43:35.869" v="6948" actId="14100"/>
          <ac:spMkLst>
            <pc:docMk/>
            <pc:sldMk cId="2638130505" sldId="298"/>
            <ac:spMk id="8" creationId="{78215F6C-3AF0-04D2-B4B6-B2F33B80A2D8}"/>
          </ac:spMkLst>
        </pc:spChg>
        <pc:spChg chg="add mod">
          <ac:chgData name="Woodard, Tyler" userId="823d3110-836f-4f7d-8b78-fd4c25d85234" providerId="ADAL" clId="{600898AE-A01F-4C91-929A-1308607274D3}" dt="2025-06-18T17:52:20.242" v="7128" actId="20577"/>
          <ac:spMkLst>
            <pc:docMk/>
            <pc:sldMk cId="2638130505" sldId="298"/>
            <ac:spMk id="9" creationId="{D4F30F95-9B44-79A9-C6C3-B96AF65076B8}"/>
          </ac:spMkLst>
        </pc:spChg>
        <pc:picChg chg="add mod">
          <ac:chgData name="Woodard, Tyler" userId="823d3110-836f-4f7d-8b78-fd4c25d85234" providerId="ADAL" clId="{600898AE-A01F-4C91-929A-1308607274D3}" dt="2025-06-18T17:51:33.450" v="7079" actId="1076"/>
          <ac:picMkLst>
            <pc:docMk/>
            <pc:sldMk cId="2638130505" sldId="298"/>
            <ac:picMk id="4" creationId="{D7DC1235-4161-3A5D-70E6-CE28162D1B07}"/>
          </ac:picMkLst>
        </pc:picChg>
        <pc:cxnChg chg="add mod">
          <ac:chgData name="Woodard, Tyler" userId="823d3110-836f-4f7d-8b78-fd4c25d85234" providerId="ADAL" clId="{600898AE-A01F-4C91-929A-1308607274D3}" dt="2025-06-18T17:52:48.426" v="7133" actId="1076"/>
          <ac:cxnSpMkLst>
            <pc:docMk/>
            <pc:sldMk cId="2638130505" sldId="298"/>
            <ac:cxnSpMk id="10" creationId="{C850A424-33A1-47E1-25DB-3867D49492EF}"/>
          </ac:cxnSpMkLst>
        </pc:cxnChg>
      </pc:sldChg>
      <pc:sldChg chg="addSp delSp modSp add mod">
        <pc:chgData name="Woodard, Tyler" userId="823d3110-836f-4f7d-8b78-fd4c25d85234" providerId="ADAL" clId="{600898AE-A01F-4C91-929A-1308607274D3}" dt="2025-06-18T18:31:11.399" v="7607" actId="20577"/>
        <pc:sldMkLst>
          <pc:docMk/>
          <pc:sldMk cId="1331435603" sldId="299"/>
        </pc:sldMkLst>
        <pc:spChg chg="mod">
          <ac:chgData name="Woodard, Tyler" userId="823d3110-836f-4f7d-8b78-fd4c25d85234" providerId="ADAL" clId="{600898AE-A01F-4C91-929A-1308607274D3}" dt="2025-06-17T16:58:25.887" v="1526"/>
          <ac:spMkLst>
            <pc:docMk/>
            <pc:sldMk cId="1331435603" sldId="299"/>
            <ac:spMk id="2" creationId="{3DA25E47-4F2B-CBEC-BFE0-922AD5D1A745}"/>
          </ac:spMkLst>
        </pc:spChg>
        <pc:spChg chg="mod">
          <ac:chgData name="Woodard, Tyler" userId="823d3110-836f-4f7d-8b78-fd4c25d85234" providerId="ADAL" clId="{600898AE-A01F-4C91-929A-1308607274D3}" dt="2025-06-18T17:56:19.202" v="7155"/>
          <ac:spMkLst>
            <pc:docMk/>
            <pc:sldMk cId="1331435603" sldId="299"/>
            <ac:spMk id="9" creationId="{9E329A40-1D73-B867-4420-F7530A10A7EC}"/>
          </ac:spMkLst>
        </pc:spChg>
        <pc:spChg chg="mod">
          <ac:chgData name="Woodard, Tyler" userId="823d3110-836f-4f7d-8b78-fd4c25d85234" providerId="ADAL" clId="{600898AE-A01F-4C91-929A-1308607274D3}" dt="2025-06-18T17:56:19.202" v="7155"/>
          <ac:spMkLst>
            <pc:docMk/>
            <pc:sldMk cId="1331435603" sldId="299"/>
            <ac:spMk id="10" creationId="{13519083-9C24-BB97-7832-E8F628E52830}"/>
          </ac:spMkLst>
        </pc:spChg>
        <pc:spChg chg="add mod">
          <ac:chgData name="Woodard, Tyler" userId="823d3110-836f-4f7d-8b78-fd4c25d85234" providerId="ADAL" clId="{600898AE-A01F-4C91-929A-1308607274D3}" dt="2025-06-18T18:31:11.399" v="7607" actId="20577"/>
          <ac:spMkLst>
            <pc:docMk/>
            <pc:sldMk cId="1331435603" sldId="299"/>
            <ac:spMk id="11" creationId="{F415FF25-6AAC-3B4C-30CA-AC8FB04D743E}"/>
          </ac:spMkLst>
        </pc:spChg>
        <pc:grpChg chg="add mod">
          <ac:chgData name="Woodard, Tyler" userId="823d3110-836f-4f7d-8b78-fd4c25d85234" providerId="ADAL" clId="{600898AE-A01F-4C91-929A-1308607274D3}" dt="2025-06-18T17:57:17.688" v="7163" actId="1076"/>
          <ac:grpSpMkLst>
            <pc:docMk/>
            <pc:sldMk cId="1331435603" sldId="299"/>
            <ac:grpSpMk id="4" creationId="{EADFA16E-0552-99A8-6B02-6D0239689C41}"/>
          </ac:grpSpMkLst>
        </pc:grpChg>
        <pc:picChg chg="add mod">
          <ac:chgData name="Woodard, Tyler" userId="823d3110-836f-4f7d-8b78-fd4c25d85234" providerId="ADAL" clId="{600898AE-A01F-4C91-929A-1308607274D3}" dt="2025-06-18T17:57:27.305" v="7164" actId="1076"/>
          <ac:picMkLst>
            <pc:docMk/>
            <pc:sldMk cId="1331435603" sldId="299"/>
            <ac:picMk id="5" creationId="{3E6A76B0-119E-2A07-4384-60E7F4099840}"/>
          </ac:picMkLst>
        </pc:picChg>
        <pc:picChg chg="mod">
          <ac:chgData name="Woodard, Tyler" userId="823d3110-836f-4f7d-8b78-fd4c25d85234" providerId="ADAL" clId="{600898AE-A01F-4C91-929A-1308607274D3}" dt="2025-06-18T17:56:19.202" v="7155"/>
          <ac:picMkLst>
            <pc:docMk/>
            <pc:sldMk cId="1331435603" sldId="299"/>
            <ac:picMk id="6" creationId="{788003BE-B0F1-3A3B-1CBB-F85739E93D42}"/>
          </ac:picMkLst>
        </pc:picChg>
        <pc:cxnChg chg="mod">
          <ac:chgData name="Woodard, Tyler" userId="823d3110-836f-4f7d-8b78-fd4c25d85234" providerId="ADAL" clId="{600898AE-A01F-4C91-929A-1308607274D3}" dt="2025-06-18T17:56:19.202" v="7155"/>
          <ac:cxnSpMkLst>
            <pc:docMk/>
            <pc:sldMk cId="1331435603" sldId="299"/>
            <ac:cxnSpMk id="7" creationId="{378C5514-37BF-EB8C-26D7-142762CB81FE}"/>
          </ac:cxnSpMkLst>
        </pc:cxnChg>
        <pc:cxnChg chg="mod">
          <ac:chgData name="Woodard, Tyler" userId="823d3110-836f-4f7d-8b78-fd4c25d85234" providerId="ADAL" clId="{600898AE-A01F-4C91-929A-1308607274D3}" dt="2025-06-18T17:56:19.202" v="7155"/>
          <ac:cxnSpMkLst>
            <pc:docMk/>
            <pc:sldMk cId="1331435603" sldId="299"/>
            <ac:cxnSpMk id="8" creationId="{5564CEA8-2437-BAE6-09A8-D5CC3C4CC473}"/>
          </ac:cxnSpMkLst>
        </pc:cxnChg>
      </pc:sldChg>
      <pc:sldChg chg="addSp delSp modSp add del mod">
        <pc:chgData name="Woodard, Tyler" userId="823d3110-836f-4f7d-8b78-fd4c25d85234" providerId="ADAL" clId="{600898AE-A01F-4C91-929A-1308607274D3}" dt="2025-06-18T18:31:30.784" v="7608" actId="47"/>
        <pc:sldMkLst>
          <pc:docMk/>
          <pc:sldMk cId="3806590466" sldId="300"/>
        </pc:sldMkLst>
      </pc:sldChg>
      <pc:sldChg chg="addSp delSp modSp add mod">
        <pc:chgData name="Woodard, Tyler" userId="823d3110-836f-4f7d-8b78-fd4c25d85234" providerId="ADAL" clId="{600898AE-A01F-4C91-929A-1308607274D3}" dt="2025-06-18T18:44:48.327" v="8404" actId="207"/>
        <pc:sldMkLst>
          <pc:docMk/>
          <pc:sldMk cId="2808605001" sldId="301"/>
        </pc:sldMkLst>
        <pc:spChg chg="add mod">
          <ac:chgData name="Woodard, Tyler" userId="823d3110-836f-4f7d-8b78-fd4c25d85234" providerId="ADAL" clId="{600898AE-A01F-4C91-929A-1308607274D3}" dt="2025-06-18T18:42:32.657" v="8346" actId="20577"/>
          <ac:spMkLst>
            <pc:docMk/>
            <pc:sldMk cId="2808605001" sldId="301"/>
            <ac:spMk id="5" creationId="{3C3F2FF2-3DF4-6FDF-E778-C16BCD15DC4A}"/>
          </ac:spMkLst>
        </pc:spChg>
        <pc:graphicFrameChg chg="add mod modGraphic">
          <ac:chgData name="Woodard, Tyler" userId="823d3110-836f-4f7d-8b78-fd4c25d85234" providerId="ADAL" clId="{600898AE-A01F-4C91-929A-1308607274D3}" dt="2025-06-18T18:44:48.327" v="8404" actId="207"/>
          <ac:graphicFrameMkLst>
            <pc:docMk/>
            <pc:sldMk cId="2808605001" sldId="301"/>
            <ac:graphicFrameMk id="4" creationId="{2ACE5977-7386-040A-21A0-9ECC935E3294}"/>
          </ac:graphicFrameMkLst>
        </pc:graphicFrameChg>
      </pc:sldChg>
      <pc:sldChg chg="delSp modSp add del mod">
        <pc:chgData name="Woodard, Tyler" userId="823d3110-836f-4f7d-8b78-fd4c25d85234" providerId="ADAL" clId="{600898AE-A01F-4C91-929A-1308607274D3}" dt="2025-06-18T18:46:43.776" v="8405" actId="47"/>
        <pc:sldMkLst>
          <pc:docMk/>
          <pc:sldMk cId="3169349032" sldId="302"/>
        </pc:sldMkLst>
      </pc:sldChg>
      <pc:sldChg chg="addSp delSp modSp add mod">
        <pc:chgData name="Woodard, Tyler" userId="823d3110-836f-4f7d-8b78-fd4c25d85234" providerId="ADAL" clId="{600898AE-A01F-4C91-929A-1308607274D3}" dt="2025-06-18T19:03:34.536" v="8672" actId="1076"/>
        <pc:sldMkLst>
          <pc:docMk/>
          <pc:sldMk cId="2420674023" sldId="303"/>
        </pc:sldMkLst>
        <pc:spChg chg="mod">
          <ac:chgData name="Woodard, Tyler" userId="823d3110-836f-4f7d-8b78-fd4c25d85234" providerId="ADAL" clId="{600898AE-A01F-4C91-929A-1308607274D3}" dt="2025-06-18T18:51:13.288" v="8580" actId="20577"/>
          <ac:spMkLst>
            <pc:docMk/>
            <pc:sldMk cId="2420674023" sldId="303"/>
            <ac:spMk id="2" creationId="{06553A66-A73F-0281-DCDD-E07F0FFC85D5}"/>
          </ac:spMkLst>
        </pc:spChg>
        <pc:spChg chg="add mod">
          <ac:chgData name="Woodard, Tyler" userId="823d3110-836f-4f7d-8b78-fd4c25d85234" providerId="ADAL" clId="{600898AE-A01F-4C91-929A-1308607274D3}" dt="2025-06-18T19:03:13.428" v="8669" actId="1076"/>
          <ac:spMkLst>
            <pc:docMk/>
            <pc:sldMk cId="2420674023" sldId="303"/>
            <ac:spMk id="5" creationId="{26AACF4D-F680-4E24-AA22-EE1CE0803E8E}"/>
          </ac:spMkLst>
        </pc:spChg>
        <pc:spChg chg="add mod">
          <ac:chgData name="Woodard, Tyler" userId="823d3110-836f-4f7d-8b78-fd4c25d85234" providerId="ADAL" clId="{600898AE-A01F-4C91-929A-1308607274D3}" dt="2025-06-18T19:03:34.536" v="8672" actId="1076"/>
          <ac:spMkLst>
            <pc:docMk/>
            <pc:sldMk cId="2420674023" sldId="303"/>
            <ac:spMk id="6" creationId="{44977076-7218-4D2F-4354-9448A3207B43}"/>
          </ac:spMkLst>
        </pc:spChg>
        <pc:spChg chg="add mod">
          <ac:chgData name="Woodard, Tyler" userId="823d3110-836f-4f7d-8b78-fd4c25d85234" providerId="ADAL" clId="{600898AE-A01F-4C91-929A-1308607274D3}" dt="2025-06-18T19:03:10.468" v="8668" actId="1076"/>
          <ac:spMkLst>
            <pc:docMk/>
            <pc:sldMk cId="2420674023" sldId="303"/>
            <ac:spMk id="7" creationId="{36BB5AA0-2678-0547-D96D-18AA4D20B9FE}"/>
          </ac:spMkLst>
        </pc:spChg>
        <pc:grpChg chg="add mod">
          <ac:chgData name="Woodard, Tyler" userId="823d3110-836f-4f7d-8b78-fd4c25d85234" providerId="ADAL" clId="{600898AE-A01F-4C91-929A-1308607274D3}" dt="2025-06-18T19:03:34.536" v="8672" actId="1076"/>
          <ac:grpSpMkLst>
            <pc:docMk/>
            <pc:sldMk cId="2420674023" sldId="303"/>
            <ac:grpSpMk id="9" creationId="{7124F584-B1D6-C627-08B6-48AE1C9EF880}"/>
          </ac:grpSpMkLst>
        </pc:grpChg>
        <pc:picChg chg="add mod">
          <ac:chgData name="Woodard, Tyler" userId="823d3110-836f-4f7d-8b78-fd4c25d85234" providerId="ADAL" clId="{600898AE-A01F-4C91-929A-1308607274D3}" dt="2025-06-18T19:03:34.536" v="8672" actId="1076"/>
          <ac:picMkLst>
            <pc:docMk/>
            <pc:sldMk cId="2420674023" sldId="303"/>
            <ac:picMk id="4" creationId="{5D5295EB-4255-0523-1566-BB6FB54ACDD2}"/>
          </ac:picMkLst>
        </pc:picChg>
        <pc:picChg chg="add mod">
          <ac:chgData name="Woodard, Tyler" userId="823d3110-836f-4f7d-8b78-fd4c25d85234" providerId="ADAL" clId="{600898AE-A01F-4C91-929A-1308607274D3}" dt="2025-06-18T19:03:34.536" v="8672" actId="1076"/>
          <ac:picMkLst>
            <pc:docMk/>
            <pc:sldMk cId="2420674023" sldId="303"/>
            <ac:picMk id="4098" creationId="{7B05B14F-FAE6-30C3-916B-A19D9F760845}"/>
          </ac:picMkLst>
        </pc:picChg>
      </pc:sldChg>
      <pc:sldChg chg="addSp delSp modSp add mod ord">
        <pc:chgData name="Woodard, Tyler" userId="823d3110-836f-4f7d-8b78-fd4c25d85234" providerId="ADAL" clId="{600898AE-A01F-4C91-929A-1308607274D3}" dt="2025-06-18T19:41:34.708" v="10125"/>
        <pc:sldMkLst>
          <pc:docMk/>
          <pc:sldMk cId="3482569613" sldId="304"/>
        </pc:sldMkLst>
        <pc:spChg chg="add mod">
          <ac:chgData name="Woodard, Tyler" userId="823d3110-836f-4f7d-8b78-fd4c25d85234" providerId="ADAL" clId="{600898AE-A01F-4C91-929A-1308607274D3}" dt="2025-06-18T19:26:01.706" v="9655" actId="20577"/>
          <ac:spMkLst>
            <pc:docMk/>
            <pc:sldMk cId="3482569613" sldId="304"/>
            <ac:spMk id="4" creationId="{F810F478-2B5C-0E0B-3D5D-12E6CD80A38B}"/>
          </ac:spMkLst>
        </pc:spChg>
        <pc:picChg chg="add mod">
          <ac:chgData name="Woodard, Tyler" userId="823d3110-836f-4f7d-8b78-fd4c25d85234" providerId="ADAL" clId="{600898AE-A01F-4C91-929A-1308607274D3}" dt="2025-06-18T19:39:10.758" v="9832" actId="1076"/>
          <ac:picMkLst>
            <pc:docMk/>
            <pc:sldMk cId="3482569613" sldId="304"/>
            <ac:picMk id="16390" creationId="{C005A82A-7EB8-71D7-17A1-C96CA847EDCE}"/>
          </ac:picMkLst>
        </pc:picChg>
      </pc:sldChg>
      <pc:sldChg chg="add del">
        <pc:chgData name="Woodard, Tyler" userId="823d3110-836f-4f7d-8b78-fd4c25d85234" providerId="ADAL" clId="{600898AE-A01F-4C91-929A-1308607274D3}" dt="2025-06-17T17:08:00.879" v="1667" actId="47"/>
        <pc:sldMkLst>
          <pc:docMk/>
          <pc:sldMk cId="995042463" sldId="305"/>
        </pc:sldMkLst>
      </pc:sldChg>
      <pc:sldChg chg="addSp delSp modSp add del mod delAnim modAnim">
        <pc:chgData name="Woodard, Tyler" userId="823d3110-836f-4f7d-8b78-fd4c25d85234" providerId="ADAL" clId="{600898AE-A01F-4C91-929A-1308607274D3}" dt="2025-06-18T19:18:39.287" v="8799" actId="47"/>
        <pc:sldMkLst>
          <pc:docMk/>
          <pc:sldMk cId="640518369" sldId="306"/>
        </pc:sldMkLst>
      </pc:sldChg>
      <pc:sldChg chg="addSp delSp modSp add mod modNotesTx">
        <pc:chgData name="Woodard, Tyler" userId="823d3110-836f-4f7d-8b78-fd4c25d85234" providerId="ADAL" clId="{600898AE-A01F-4C91-929A-1308607274D3}" dt="2025-06-18T20:32:49.880" v="10163" actId="1076"/>
        <pc:sldMkLst>
          <pc:docMk/>
          <pc:sldMk cId="2369039852" sldId="307"/>
        </pc:sldMkLst>
        <pc:spChg chg="mod">
          <ac:chgData name="Woodard, Tyler" userId="823d3110-836f-4f7d-8b78-fd4c25d85234" providerId="ADAL" clId="{600898AE-A01F-4C91-929A-1308607274D3}" dt="2025-06-17T17:07:52.178" v="1666" actId="20577"/>
          <ac:spMkLst>
            <pc:docMk/>
            <pc:sldMk cId="2369039852" sldId="307"/>
            <ac:spMk id="2" creationId="{FFC311D9-C63F-20A3-9129-D1D8E4E3E4CB}"/>
          </ac:spMkLst>
        </pc:spChg>
        <pc:spChg chg="add mod">
          <ac:chgData name="Woodard, Tyler" userId="823d3110-836f-4f7d-8b78-fd4c25d85234" providerId="ADAL" clId="{600898AE-A01F-4C91-929A-1308607274D3}" dt="2025-06-18T19:37:33.248" v="9823" actId="1076"/>
          <ac:spMkLst>
            <pc:docMk/>
            <pc:sldMk cId="2369039852" sldId="307"/>
            <ac:spMk id="4" creationId="{6FE198C8-6D3A-1CAC-E8E8-B314D61201A1}"/>
          </ac:spMkLst>
        </pc:spChg>
        <pc:spChg chg="add mod">
          <ac:chgData name="Woodard, Tyler" userId="823d3110-836f-4f7d-8b78-fd4c25d85234" providerId="ADAL" clId="{600898AE-A01F-4C91-929A-1308607274D3}" dt="2025-06-18T19:38:06.357" v="9826" actId="1076"/>
          <ac:spMkLst>
            <pc:docMk/>
            <pc:sldMk cId="2369039852" sldId="307"/>
            <ac:spMk id="8" creationId="{7C2E9234-33AD-068F-9465-C7065F929DE1}"/>
          </ac:spMkLst>
        </pc:spChg>
        <pc:grpChg chg="add mod">
          <ac:chgData name="Woodard, Tyler" userId="823d3110-836f-4f7d-8b78-fd4c25d85234" providerId="ADAL" clId="{600898AE-A01F-4C91-929A-1308607274D3}" dt="2025-06-18T20:32:49.880" v="10163" actId="1076"/>
          <ac:grpSpMkLst>
            <pc:docMk/>
            <pc:sldMk cId="2369039852" sldId="307"/>
            <ac:grpSpMk id="3" creationId="{76948056-EB6F-1AF0-B0AF-8C873ED03E9D}"/>
          </ac:grpSpMkLst>
        </pc:grpChg>
        <pc:grpChg chg="add mod">
          <ac:chgData name="Woodard, Tyler" userId="823d3110-836f-4f7d-8b78-fd4c25d85234" providerId="ADAL" clId="{600898AE-A01F-4C91-929A-1308607274D3}" dt="2025-06-18T19:37:33.248" v="9823" actId="1076"/>
          <ac:grpSpMkLst>
            <pc:docMk/>
            <pc:sldMk cId="2369039852" sldId="307"/>
            <ac:grpSpMk id="9" creationId="{FC4E9025-D4B0-D359-6D3F-3F365D1840FC}"/>
          </ac:grpSpMkLst>
        </pc:grpChg>
        <pc:picChg chg="add mod modCrop">
          <ac:chgData name="Woodard, Tyler" userId="823d3110-836f-4f7d-8b78-fd4c25d85234" providerId="ADAL" clId="{600898AE-A01F-4C91-929A-1308607274D3}" dt="2025-06-18T20:31:54.401" v="10135" actId="164"/>
          <ac:picMkLst>
            <pc:docMk/>
            <pc:sldMk cId="2369039852" sldId="307"/>
            <ac:picMk id="6" creationId="{592CACD3-D69E-0A43-9F59-A3F61E1597C6}"/>
          </ac:picMkLst>
        </pc:picChg>
        <pc:picChg chg="add mod modCrop">
          <ac:chgData name="Woodard, Tyler" userId="823d3110-836f-4f7d-8b78-fd4c25d85234" providerId="ADAL" clId="{600898AE-A01F-4C91-929A-1308607274D3}" dt="2025-06-18T20:31:54.401" v="10135" actId="164"/>
          <ac:picMkLst>
            <pc:docMk/>
            <pc:sldMk cId="2369039852" sldId="307"/>
            <ac:picMk id="7" creationId="{E425EA52-3F34-1EE3-2CCD-26B9CC710CE2}"/>
          </ac:picMkLst>
        </pc:picChg>
        <pc:picChg chg="add mod">
          <ac:chgData name="Woodard, Tyler" userId="823d3110-836f-4f7d-8b78-fd4c25d85234" providerId="ADAL" clId="{600898AE-A01F-4C91-929A-1308607274D3}" dt="2025-06-18T19:37:33.248" v="9823" actId="1076"/>
          <ac:picMkLst>
            <pc:docMk/>
            <pc:sldMk cId="2369039852" sldId="307"/>
            <ac:picMk id="16386" creationId="{6D3D8B99-CB9B-8881-F439-0BC448FFD2A2}"/>
          </ac:picMkLst>
        </pc:picChg>
        <pc:picChg chg="add mod">
          <ac:chgData name="Woodard, Tyler" userId="823d3110-836f-4f7d-8b78-fd4c25d85234" providerId="ADAL" clId="{600898AE-A01F-4C91-929A-1308607274D3}" dt="2025-06-18T19:37:38.468" v="9824" actId="1076"/>
          <ac:picMkLst>
            <pc:docMk/>
            <pc:sldMk cId="2369039852" sldId="307"/>
            <ac:picMk id="16388" creationId="{B1E59172-0E43-8723-92B1-F7B80367851D}"/>
          </ac:picMkLst>
        </pc:picChg>
      </pc:sldChg>
      <pc:sldChg chg="addSp delSp modSp add mod">
        <pc:chgData name="Woodard, Tyler" userId="823d3110-836f-4f7d-8b78-fd4c25d85234" providerId="ADAL" clId="{600898AE-A01F-4C91-929A-1308607274D3}" dt="2025-06-18T15:13:34.932" v="3870" actId="1076"/>
        <pc:sldMkLst>
          <pc:docMk/>
          <pc:sldMk cId="4043531444" sldId="308"/>
        </pc:sldMkLst>
        <pc:picChg chg="add mod">
          <ac:chgData name="Woodard, Tyler" userId="823d3110-836f-4f7d-8b78-fd4c25d85234" providerId="ADAL" clId="{600898AE-A01F-4C91-929A-1308607274D3}" dt="2025-06-18T15:13:34.932" v="3870" actId="1076"/>
          <ac:picMkLst>
            <pc:docMk/>
            <pc:sldMk cId="4043531444" sldId="308"/>
            <ac:picMk id="6" creationId="{887C90DE-89C9-313F-633A-31E3B8B0C841}"/>
          </ac:picMkLst>
        </pc:picChg>
      </pc:sldChg>
      <pc:sldChg chg="addSp delSp modSp add mod">
        <pc:chgData name="Woodard, Tyler" userId="823d3110-836f-4f7d-8b78-fd4c25d85234" providerId="ADAL" clId="{600898AE-A01F-4C91-929A-1308607274D3}" dt="2025-06-18T16:50:09.226" v="5568" actId="1076"/>
        <pc:sldMkLst>
          <pc:docMk/>
          <pc:sldMk cId="573137418" sldId="309"/>
        </pc:sldMkLst>
        <pc:spChg chg="mod">
          <ac:chgData name="Woodard, Tyler" userId="823d3110-836f-4f7d-8b78-fd4c25d85234" providerId="ADAL" clId="{600898AE-A01F-4C91-929A-1308607274D3}" dt="2025-06-18T16:46:09.682" v="5545" actId="20577"/>
          <ac:spMkLst>
            <pc:docMk/>
            <pc:sldMk cId="573137418" sldId="309"/>
            <ac:spMk id="4" creationId="{F907B72A-9A0F-AC06-BEAF-A9E97ADAB462}"/>
          </ac:spMkLst>
        </pc:spChg>
        <pc:picChg chg="add mod modCrop">
          <ac:chgData name="Woodard, Tyler" userId="823d3110-836f-4f7d-8b78-fd4c25d85234" providerId="ADAL" clId="{600898AE-A01F-4C91-929A-1308607274D3}" dt="2025-06-18T16:49:01.472" v="5563" actId="1076"/>
          <ac:picMkLst>
            <pc:docMk/>
            <pc:sldMk cId="573137418" sldId="309"/>
            <ac:picMk id="5" creationId="{9817CA86-62B4-6565-2318-48734AEB112E}"/>
          </ac:picMkLst>
        </pc:picChg>
        <pc:picChg chg="add mod ord modCrop">
          <ac:chgData name="Woodard, Tyler" userId="823d3110-836f-4f7d-8b78-fd4c25d85234" providerId="ADAL" clId="{600898AE-A01F-4C91-929A-1308607274D3}" dt="2025-06-18T16:48:58.034" v="5562" actId="1076"/>
          <ac:picMkLst>
            <pc:docMk/>
            <pc:sldMk cId="573137418" sldId="309"/>
            <ac:picMk id="6" creationId="{BEF0061D-9154-4D8D-5CEC-44E307A9279F}"/>
          </ac:picMkLst>
        </pc:picChg>
        <pc:picChg chg="add mod modCrop">
          <ac:chgData name="Woodard, Tyler" userId="823d3110-836f-4f7d-8b78-fd4c25d85234" providerId="ADAL" clId="{600898AE-A01F-4C91-929A-1308607274D3}" dt="2025-06-18T16:50:09.226" v="5568" actId="1076"/>
          <ac:picMkLst>
            <pc:docMk/>
            <pc:sldMk cId="573137418" sldId="309"/>
            <ac:picMk id="7" creationId="{D154BCD3-3637-5608-EC71-D8480A65BE2A}"/>
          </ac:picMkLst>
        </pc:picChg>
      </pc:sldChg>
      <pc:sldChg chg="addSp delSp modSp add mod">
        <pc:chgData name="Woodard, Tyler" userId="823d3110-836f-4f7d-8b78-fd4c25d85234" providerId="ADAL" clId="{600898AE-A01F-4C91-929A-1308607274D3}" dt="2025-06-18T17:14:57.172" v="6376" actId="1076"/>
        <pc:sldMkLst>
          <pc:docMk/>
          <pc:sldMk cId="665796709" sldId="310"/>
        </pc:sldMkLst>
        <pc:graphicFrameChg chg="modGraphic">
          <ac:chgData name="Woodard, Tyler" userId="823d3110-836f-4f7d-8b78-fd4c25d85234" providerId="ADAL" clId="{600898AE-A01F-4C91-929A-1308607274D3}" dt="2025-06-18T17:13:35.336" v="6367" actId="207"/>
          <ac:graphicFrameMkLst>
            <pc:docMk/>
            <pc:sldMk cId="665796709" sldId="310"/>
            <ac:graphicFrameMk id="6" creationId="{6F655C91-F65B-346C-4C10-407ABFFF806B}"/>
          </ac:graphicFrameMkLst>
        </pc:graphicFrameChg>
        <pc:picChg chg="add mod ord">
          <ac:chgData name="Woodard, Tyler" userId="823d3110-836f-4f7d-8b78-fd4c25d85234" providerId="ADAL" clId="{600898AE-A01F-4C91-929A-1308607274D3}" dt="2025-06-18T17:14:57.172" v="6376" actId="1076"/>
          <ac:picMkLst>
            <pc:docMk/>
            <pc:sldMk cId="665796709" sldId="310"/>
            <ac:picMk id="3" creationId="{0221C312-D60F-E223-70FB-A54034125C8A}"/>
          </ac:picMkLst>
        </pc:picChg>
      </pc:sldChg>
      <pc:sldChg chg="addSp delSp modSp add mod">
        <pc:chgData name="Woodard, Tyler" userId="823d3110-836f-4f7d-8b78-fd4c25d85234" providerId="ADAL" clId="{600898AE-A01F-4C91-929A-1308607274D3}" dt="2025-06-18T17:16:18.218" v="6385" actId="478"/>
        <pc:sldMkLst>
          <pc:docMk/>
          <pc:sldMk cId="3810191842" sldId="311"/>
        </pc:sldMkLst>
        <pc:graphicFrameChg chg="modGraphic">
          <ac:chgData name="Woodard, Tyler" userId="823d3110-836f-4f7d-8b78-fd4c25d85234" providerId="ADAL" clId="{600898AE-A01F-4C91-929A-1308607274D3}" dt="2025-06-18T17:15:23.351" v="6378" actId="207"/>
          <ac:graphicFrameMkLst>
            <pc:docMk/>
            <pc:sldMk cId="3810191842" sldId="311"/>
            <ac:graphicFrameMk id="6" creationId="{41C21505-4437-429E-414C-01DE94BBBA0E}"/>
          </ac:graphicFrameMkLst>
        </pc:graphicFrameChg>
        <pc:picChg chg="add mod ord">
          <ac:chgData name="Woodard, Tyler" userId="823d3110-836f-4f7d-8b78-fd4c25d85234" providerId="ADAL" clId="{600898AE-A01F-4C91-929A-1308607274D3}" dt="2025-06-18T17:16:16.564" v="6384" actId="167"/>
          <ac:picMkLst>
            <pc:docMk/>
            <pc:sldMk cId="3810191842" sldId="311"/>
            <ac:picMk id="3" creationId="{5AD29496-0417-2C13-0B1D-34F0C8A21608}"/>
          </ac:picMkLst>
        </pc:picChg>
      </pc:sldChg>
      <pc:sldChg chg="addSp delSp modSp add mod">
        <pc:chgData name="Woodard, Tyler" userId="823d3110-836f-4f7d-8b78-fd4c25d85234" providerId="ADAL" clId="{600898AE-A01F-4C91-929A-1308607274D3}" dt="2025-06-18T17:17:39.102" v="6393" actId="478"/>
        <pc:sldMkLst>
          <pc:docMk/>
          <pc:sldMk cId="2488898055" sldId="312"/>
        </pc:sldMkLst>
        <pc:graphicFrameChg chg="modGraphic">
          <ac:chgData name="Woodard, Tyler" userId="823d3110-836f-4f7d-8b78-fd4c25d85234" providerId="ADAL" clId="{600898AE-A01F-4C91-929A-1308607274D3}" dt="2025-06-18T17:16:48.249" v="6387" actId="207"/>
          <ac:graphicFrameMkLst>
            <pc:docMk/>
            <pc:sldMk cId="2488898055" sldId="312"/>
            <ac:graphicFrameMk id="6" creationId="{8337970B-F487-EA0D-D50F-96CF0AF0FF78}"/>
          </ac:graphicFrameMkLst>
        </pc:graphicFrameChg>
        <pc:picChg chg="add mod ord">
          <ac:chgData name="Woodard, Tyler" userId="823d3110-836f-4f7d-8b78-fd4c25d85234" providerId="ADAL" clId="{600898AE-A01F-4C91-929A-1308607274D3}" dt="2025-06-18T17:17:37.499" v="6392" actId="167"/>
          <ac:picMkLst>
            <pc:docMk/>
            <pc:sldMk cId="2488898055" sldId="312"/>
            <ac:picMk id="3" creationId="{5D3231E2-B3F6-EF34-B54C-F160739046BB}"/>
          </ac:picMkLst>
        </pc:picChg>
      </pc:sldChg>
      <pc:sldChg chg="addSp delSp modSp add mod">
        <pc:chgData name="Woodard, Tyler" userId="823d3110-836f-4f7d-8b78-fd4c25d85234" providerId="ADAL" clId="{600898AE-A01F-4C91-929A-1308607274D3}" dt="2025-06-18T17:18:48.026" v="6401" actId="478"/>
        <pc:sldMkLst>
          <pc:docMk/>
          <pc:sldMk cId="1632766819" sldId="313"/>
        </pc:sldMkLst>
        <pc:graphicFrameChg chg="modGraphic">
          <ac:chgData name="Woodard, Tyler" userId="823d3110-836f-4f7d-8b78-fd4c25d85234" providerId="ADAL" clId="{600898AE-A01F-4C91-929A-1308607274D3}" dt="2025-06-18T17:18:08.688" v="6396" actId="207"/>
          <ac:graphicFrameMkLst>
            <pc:docMk/>
            <pc:sldMk cId="1632766819" sldId="313"/>
            <ac:graphicFrameMk id="6" creationId="{EBC40638-F1E9-31FF-B98B-DCA7D8696699}"/>
          </ac:graphicFrameMkLst>
        </pc:graphicFrameChg>
        <pc:picChg chg="add mod ord">
          <ac:chgData name="Woodard, Tyler" userId="823d3110-836f-4f7d-8b78-fd4c25d85234" providerId="ADAL" clId="{600898AE-A01F-4C91-929A-1308607274D3}" dt="2025-06-18T17:18:46.363" v="6400" actId="167"/>
          <ac:picMkLst>
            <pc:docMk/>
            <pc:sldMk cId="1632766819" sldId="313"/>
            <ac:picMk id="4" creationId="{854FA80F-EFD2-A4F4-487B-522E98BD352F}"/>
          </ac:picMkLst>
        </pc:picChg>
      </pc:sldChg>
      <pc:sldChg chg="addSp delSp modSp add mod">
        <pc:chgData name="Woodard, Tyler" userId="823d3110-836f-4f7d-8b78-fd4c25d85234" providerId="ADAL" clId="{600898AE-A01F-4C91-929A-1308607274D3}" dt="2025-06-18T17:53:32.322" v="7152" actId="20577"/>
        <pc:sldMkLst>
          <pc:docMk/>
          <pc:sldMk cId="887320616" sldId="314"/>
        </pc:sldMkLst>
        <pc:spChg chg="add mod">
          <ac:chgData name="Woodard, Tyler" userId="823d3110-836f-4f7d-8b78-fd4c25d85234" providerId="ADAL" clId="{600898AE-A01F-4C91-929A-1308607274D3}" dt="2025-06-18T17:41:48.578" v="6931" actId="115"/>
          <ac:spMkLst>
            <pc:docMk/>
            <pc:sldMk cId="887320616" sldId="314"/>
            <ac:spMk id="9" creationId="{C75D6D51-768E-5EA2-0B8C-1F57F01464C5}"/>
          </ac:spMkLst>
        </pc:spChg>
        <pc:spChg chg="add mod">
          <ac:chgData name="Woodard, Tyler" userId="823d3110-836f-4f7d-8b78-fd4c25d85234" providerId="ADAL" clId="{600898AE-A01F-4C91-929A-1308607274D3}" dt="2025-06-18T17:41:51.311" v="6932" actId="115"/>
          <ac:spMkLst>
            <pc:docMk/>
            <pc:sldMk cId="887320616" sldId="314"/>
            <ac:spMk id="10" creationId="{8F9B1AAE-F159-3550-92F0-47CA7CA6AAF2}"/>
          </ac:spMkLst>
        </pc:spChg>
        <pc:spChg chg="add mod">
          <ac:chgData name="Woodard, Tyler" userId="823d3110-836f-4f7d-8b78-fd4c25d85234" providerId="ADAL" clId="{600898AE-A01F-4C91-929A-1308607274D3}" dt="2025-06-18T17:38:59.359" v="6901"/>
          <ac:spMkLst>
            <pc:docMk/>
            <pc:sldMk cId="887320616" sldId="314"/>
            <ac:spMk id="13" creationId="{EBDF7912-DD97-FD41-9DF7-38B8361A1388}"/>
          </ac:spMkLst>
        </pc:spChg>
        <pc:graphicFrameChg chg="add mod modGraphic">
          <ac:chgData name="Woodard, Tyler" userId="823d3110-836f-4f7d-8b78-fd4c25d85234" providerId="ADAL" clId="{600898AE-A01F-4C91-929A-1308607274D3}" dt="2025-06-18T17:53:32.322" v="7152" actId="20577"/>
          <ac:graphicFrameMkLst>
            <pc:docMk/>
            <pc:sldMk cId="887320616" sldId="314"/>
            <ac:graphicFrameMk id="11" creationId="{4645B972-3674-0794-78AB-97207EB4F4D1}"/>
          </ac:graphicFrameMkLst>
        </pc:graphicFrameChg>
        <pc:graphicFrameChg chg="add mod">
          <ac:chgData name="Woodard, Tyler" userId="823d3110-836f-4f7d-8b78-fd4c25d85234" providerId="ADAL" clId="{600898AE-A01F-4C91-929A-1308607274D3}" dt="2025-06-18T17:41:30.626" v="6927" actId="1076"/>
          <ac:graphicFrameMkLst>
            <pc:docMk/>
            <pc:sldMk cId="887320616" sldId="314"/>
            <ac:graphicFrameMk id="12" creationId="{BE50F1F7-69CA-EBBD-13D4-7E87827A1FB9}"/>
          </ac:graphicFrameMkLst>
        </pc:graphicFrameChg>
        <pc:picChg chg="add mod">
          <ac:chgData name="Woodard, Tyler" userId="823d3110-836f-4f7d-8b78-fd4c25d85234" providerId="ADAL" clId="{600898AE-A01F-4C91-929A-1308607274D3}" dt="2025-06-18T17:40:07.951" v="6911" actId="1076"/>
          <ac:picMkLst>
            <pc:docMk/>
            <pc:sldMk cId="887320616" sldId="314"/>
            <ac:picMk id="7" creationId="{68A63E7B-8B73-A947-1FD7-F55753D5F8F2}"/>
          </ac:picMkLst>
        </pc:picChg>
        <pc:picChg chg="add mod">
          <ac:chgData name="Woodard, Tyler" userId="823d3110-836f-4f7d-8b78-fd4c25d85234" providerId="ADAL" clId="{600898AE-A01F-4C91-929A-1308607274D3}" dt="2025-06-18T17:40:03.743" v="6910" actId="1076"/>
          <ac:picMkLst>
            <pc:docMk/>
            <pc:sldMk cId="887320616" sldId="314"/>
            <ac:picMk id="8" creationId="{3CC6F6C5-5050-5A22-8770-3DCC55E3D007}"/>
          </ac:picMkLst>
        </pc:picChg>
        <pc:cxnChg chg="add mod">
          <ac:chgData name="Woodard, Tyler" userId="823d3110-836f-4f7d-8b78-fd4c25d85234" providerId="ADAL" clId="{600898AE-A01F-4C91-929A-1308607274D3}" dt="2025-06-18T17:40:24.953" v="6913" actId="1582"/>
          <ac:cxnSpMkLst>
            <pc:docMk/>
            <pc:sldMk cId="887320616" sldId="314"/>
            <ac:cxnSpMk id="15" creationId="{92055CC0-ADB6-99BA-4DE1-2F327A2EFA44}"/>
          </ac:cxnSpMkLst>
        </pc:cxnChg>
        <pc:cxnChg chg="add mod">
          <ac:chgData name="Woodard, Tyler" userId="823d3110-836f-4f7d-8b78-fd4c25d85234" providerId="ADAL" clId="{600898AE-A01F-4C91-929A-1308607274D3}" dt="2025-06-18T17:40:58.612" v="6920" actId="14100"/>
          <ac:cxnSpMkLst>
            <pc:docMk/>
            <pc:sldMk cId="887320616" sldId="314"/>
            <ac:cxnSpMk id="18" creationId="{1B63B974-CBA9-0531-884F-D06AFBA68707}"/>
          </ac:cxnSpMkLst>
        </pc:cxnChg>
        <pc:cxnChg chg="add mod">
          <ac:chgData name="Woodard, Tyler" userId="823d3110-836f-4f7d-8b78-fd4c25d85234" providerId="ADAL" clId="{600898AE-A01F-4C91-929A-1308607274D3}" dt="2025-06-18T17:41:08.544" v="6922" actId="1076"/>
          <ac:cxnSpMkLst>
            <pc:docMk/>
            <pc:sldMk cId="887320616" sldId="314"/>
            <ac:cxnSpMk id="23" creationId="{5782FF36-5D13-B4CF-4051-88E958F514F4}"/>
          </ac:cxnSpMkLst>
        </pc:cxnChg>
        <pc:cxnChg chg="add mod">
          <ac:chgData name="Woodard, Tyler" userId="823d3110-836f-4f7d-8b78-fd4c25d85234" providerId="ADAL" clId="{600898AE-A01F-4C91-929A-1308607274D3}" dt="2025-06-18T17:41:14.884" v="6924" actId="1076"/>
          <ac:cxnSpMkLst>
            <pc:docMk/>
            <pc:sldMk cId="887320616" sldId="314"/>
            <ac:cxnSpMk id="24" creationId="{2B9728A0-1D0D-C207-0AE7-D8938F1E17E7}"/>
          </ac:cxnSpMkLst>
        </pc:cxnChg>
        <pc:cxnChg chg="add mod">
          <ac:chgData name="Woodard, Tyler" userId="823d3110-836f-4f7d-8b78-fd4c25d85234" providerId="ADAL" clId="{600898AE-A01F-4C91-929A-1308607274D3}" dt="2025-06-18T17:41:25.799" v="6926" actId="1076"/>
          <ac:cxnSpMkLst>
            <pc:docMk/>
            <pc:sldMk cId="887320616" sldId="314"/>
            <ac:cxnSpMk id="25" creationId="{753E88BF-1669-29F1-8F2C-AC8AB70F1CCE}"/>
          </ac:cxnSpMkLst>
        </pc:cxnChg>
      </pc:sldChg>
      <pc:sldChg chg="addSp delSp modSp add mod ord delAnim modAnim">
        <pc:chgData name="Woodard, Tyler" userId="823d3110-836f-4f7d-8b78-fd4c25d85234" providerId="ADAL" clId="{600898AE-A01F-4C91-929A-1308607274D3}" dt="2025-06-18T19:13:07.627" v="8727" actId="1076"/>
        <pc:sldMkLst>
          <pc:docMk/>
          <pc:sldMk cId="1528365405" sldId="315"/>
        </pc:sldMkLst>
      </pc:sldChg>
      <pc:sldChg chg="addSp modSp add mod modAnim">
        <pc:chgData name="Woodard, Tyler" userId="823d3110-836f-4f7d-8b78-fd4c25d85234" providerId="ADAL" clId="{600898AE-A01F-4C91-929A-1308607274D3}" dt="2025-06-18T19:18:51.097" v="8800"/>
        <pc:sldMkLst>
          <pc:docMk/>
          <pc:sldMk cId="1415910468" sldId="316"/>
        </pc:sldMkLst>
        <pc:spChg chg="add mod">
          <ac:chgData name="Woodard, Tyler" userId="823d3110-836f-4f7d-8b78-fd4c25d85234" providerId="ADAL" clId="{600898AE-A01F-4C91-929A-1308607274D3}" dt="2025-06-18T19:17:20.557" v="8790"/>
          <ac:spMkLst>
            <pc:docMk/>
            <pc:sldMk cId="1415910468" sldId="316"/>
            <ac:spMk id="3" creationId="{8205D9DE-0608-44A5-65D6-6D92FF6580E6}"/>
          </ac:spMkLst>
        </pc:spChg>
        <pc:picChg chg="mod">
          <ac:chgData name="Woodard, Tyler" userId="823d3110-836f-4f7d-8b78-fd4c25d85234" providerId="ADAL" clId="{600898AE-A01F-4C91-929A-1308607274D3}" dt="2025-06-18T19:18:36.777" v="8798" actId="1076"/>
          <ac:picMkLst>
            <pc:docMk/>
            <pc:sldMk cId="1415910468" sldId="316"/>
            <ac:picMk id="7" creationId="{3B93DEBF-505D-EC79-A299-5E3F616E5A73}"/>
          </ac:picMkLst>
        </pc:picChg>
      </pc:sldChg>
    </pc:docChg>
  </pc:docChgLst>
  <pc:docChgLst>
    <pc:chgData name="Woodard, Tyler" userId="823d3110-836f-4f7d-8b78-fd4c25d85234" providerId="ADAL" clId="{91981031-C6FB-4E98-9840-FC5F7716587E}"/>
    <pc:docChg chg="undo custSel addSld modSld">
      <pc:chgData name="Woodard, Tyler" userId="823d3110-836f-4f7d-8b78-fd4c25d85234" providerId="ADAL" clId="{91981031-C6FB-4E98-9840-FC5F7716587E}" dt="2025-06-24T20:28:28.751" v="180" actId="404"/>
      <pc:docMkLst>
        <pc:docMk/>
      </pc:docMkLst>
      <pc:sldChg chg="modSp mod">
        <pc:chgData name="Woodard, Tyler" userId="823d3110-836f-4f7d-8b78-fd4c25d85234" providerId="ADAL" clId="{91981031-C6FB-4E98-9840-FC5F7716587E}" dt="2025-06-24T20:26:12.287" v="160" actId="14100"/>
        <pc:sldMkLst>
          <pc:docMk/>
          <pc:sldMk cId="1919125436" sldId="275"/>
        </pc:sldMkLst>
        <pc:spChg chg="mod">
          <ac:chgData name="Woodard, Tyler" userId="823d3110-836f-4f7d-8b78-fd4c25d85234" providerId="ADAL" clId="{91981031-C6FB-4E98-9840-FC5F7716587E}" dt="2025-06-24T20:26:12.287" v="160" actId="14100"/>
          <ac:spMkLst>
            <pc:docMk/>
            <pc:sldMk cId="1919125436" sldId="275"/>
            <ac:spMk id="3" creationId="{83FD4F54-47E0-1D19-04C9-6117CA18E6C8}"/>
          </ac:spMkLst>
        </pc:spChg>
        <pc:picChg chg="mod">
          <ac:chgData name="Woodard, Tyler" userId="823d3110-836f-4f7d-8b78-fd4c25d85234" providerId="ADAL" clId="{91981031-C6FB-4E98-9840-FC5F7716587E}" dt="2025-06-24T20:26:04.686" v="159" actId="1076"/>
          <ac:picMkLst>
            <pc:docMk/>
            <pc:sldMk cId="1919125436" sldId="275"/>
            <ac:picMk id="4" creationId="{8D233034-F77A-7CB4-F05A-5F2B3B951C04}"/>
          </ac:picMkLst>
        </pc:picChg>
      </pc:sldChg>
      <pc:sldChg chg="modSp mod">
        <pc:chgData name="Woodard, Tyler" userId="823d3110-836f-4f7d-8b78-fd4c25d85234" providerId="ADAL" clId="{91981031-C6FB-4E98-9840-FC5F7716587E}" dt="2025-06-24T20:20:51.759" v="3" actId="14100"/>
        <pc:sldMkLst>
          <pc:docMk/>
          <pc:sldMk cId="1374367921" sldId="283"/>
        </pc:sldMkLst>
        <pc:spChg chg="mod">
          <ac:chgData name="Woodard, Tyler" userId="823d3110-836f-4f7d-8b78-fd4c25d85234" providerId="ADAL" clId="{91981031-C6FB-4E98-9840-FC5F7716587E}" dt="2025-06-24T20:20:51.759" v="3" actId="14100"/>
          <ac:spMkLst>
            <pc:docMk/>
            <pc:sldMk cId="1374367921" sldId="283"/>
            <ac:spMk id="4" creationId="{65715BF4-3E37-FAC8-6C8D-96EA4252FD34}"/>
          </ac:spMkLst>
        </pc:spChg>
        <pc:picChg chg="mod">
          <ac:chgData name="Woodard, Tyler" userId="823d3110-836f-4f7d-8b78-fd4c25d85234" providerId="ADAL" clId="{91981031-C6FB-4E98-9840-FC5F7716587E}" dt="2025-06-24T20:20:41.250" v="1" actId="14100"/>
          <ac:picMkLst>
            <pc:docMk/>
            <pc:sldMk cId="1374367921" sldId="283"/>
            <ac:picMk id="3" creationId="{67985912-B591-E33A-BF75-8D1E0D327F9D}"/>
          </ac:picMkLst>
        </pc:picChg>
      </pc:sldChg>
      <pc:sldChg chg="addSp modSp mod">
        <pc:chgData name="Woodard, Tyler" userId="823d3110-836f-4f7d-8b78-fd4c25d85234" providerId="ADAL" clId="{91981031-C6FB-4E98-9840-FC5F7716587E}" dt="2025-06-24T20:25:39.159" v="158" actId="14100"/>
        <pc:sldMkLst>
          <pc:docMk/>
          <pc:sldMk cId="884892608" sldId="285"/>
        </pc:sldMkLst>
        <pc:spChg chg="mod">
          <ac:chgData name="Woodard, Tyler" userId="823d3110-836f-4f7d-8b78-fd4c25d85234" providerId="ADAL" clId="{91981031-C6FB-4E98-9840-FC5F7716587E}" dt="2025-06-24T20:23:52.037" v="84" actId="14100"/>
          <ac:spMkLst>
            <pc:docMk/>
            <pc:sldMk cId="884892608" sldId="285"/>
            <ac:spMk id="2" creationId="{8DF780B3-E4F3-9C46-C7FB-7D8E5B287985}"/>
          </ac:spMkLst>
        </pc:spChg>
        <pc:spChg chg="add mod">
          <ac:chgData name="Woodard, Tyler" userId="823d3110-836f-4f7d-8b78-fd4c25d85234" providerId="ADAL" clId="{91981031-C6FB-4E98-9840-FC5F7716587E}" dt="2025-06-24T20:24:09.884" v="88" actId="1076"/>
          <ac:spMkLst>
            <pc:docMk/>
            <pc:sldMk cId="884892608" sldId="285"/>
            <ac:spMk id="3" creationId="{C7305D62-E3C1-467D-F25F-DB923B8140A2}"/>
          </ac:spMkLst>
        </pc:spChg>
        <pc:spChg chg="add mod">
          <ac:chgData name="Woodard, Tyler" userId="823d3110-836f-4f7d-8b78-fd4c25d85234" providerId="ADAL" clId="{91981031-C6FB-4E98-9840-FC5F7716587E}" dt="2025-06-24T20:25:07.446" v="149" actId="1076"/>
          <ac:spMkLst>
            <pc:docMk/>
            <pc:sldMk cId="884892608" sldId="285"/>
            <ac:spMk id="4" creationId="{76E5297F-4831-D298-5642-790DF2AA8F49}"/>
          </ac:spMkLst>
        </pc:spChg>
        <pc:spChg chg="add mod">
          <ac:chgData name="Woodard, Tyler" userId="823d3110-836f-4f7d-8b78-fd4c25d85234" providerId="ADAL" clId="{91981031-C6FB-4E98-9840-FC5F7716587E}" dt="2025-06-24T20:24:49.356" v="130" actId="1076"/>
          <ac:spMkLst>
            <pc:docMk/>
            <pc:sldMk cId="884892608" sldId="285"/>
            <ac:spMk id="6" creationId="{DC71368D-AF62-4AA0-49F3-5A1CFA8BCB06}"/>
          </ac:spMkLst>
        </pc:spChg>
        <pc:picChg chg="mod">
          <ac:chgData name="Woodard, Tyler" userId="823d3110-836f-4f7d-8b78-fd4c25d85234" providerId="ADAL" clId="{91981031-C6FB-4E98-9840-FC5F7716587E}" dt="2025-06-24T20:23:25.811" v="13" actId="1076"/>
          <ac:picMkLst>
            <pc:docMk/>
            <pc:sldMk cId="884892608" sldId="285"/>
            <ac:picMk id="5" creationId="{194771C6-24FC-61CB-7F6B-47ACDA66654A}"/>
          </ac:picMkLst>
        </pc:picChg>
        <pc:cxnChg chg="add mod">
          <ac:chgData name="Woodard, Tyler" userId="823d3110-836f-4f7d-8b78-fd4c25d85234" providerId="ADAL" clId="{91981031-C6FB-4E98-9840-FC5F7716587E}" dt="2025-06-24T20:25:24.959" v="153" actId="1076"/>
          <ac:cxnSpMkLst>
            <pc:docMk/>
            <pc:sldMk cId="884892608" sldId="285"/>
            <ac:cxnSpMk id="8" creationId="{BA9F857E-93DC-F804-655F-7A96914A7D4B}"/>
          </ac:cxnSpMkLst>
        </pc:cxnChg>
        <pc:cxnChg chg="add mod">
          <ac:chgData name="Woodard, Tyler" userId="823d3110-836f-4f7d-8b78-fd4c25d85234" providerId="ADAL" clId="{91981031-C6FB-4E98-9840-FC5F7716587E}" dt="2025-06-24T20:25:30.014" v="155" actId="1076"/>
          <ac:cxnSpMkLst>
            <pc:docMk/>
            <pc:sldMk cId="884892608" sldId="285"/>
            <ac:cxnSpMk id="9" creationId="{90F96150-931C-DCB8-7843-738D490579FA}"/>
          </ac:cxnSpMkLst>
        </pc:cxnChg>
        <pc:cxnChg chg="add mod">
          <ac:chgData name="Woodard, Tyler" userId="823d3110-836f-4f7d-8b78-fd4c25d85234" providerId="ADAL" clId="{91981031-C6FB-4E98-9840-FC5F7716587E}" dt="2025-06-24T20:25:39.159" v="158" actId="14100"/>
          <ac:cxnSpMkLst>
            <pc:docMk/>
            <pc:sldMk cId="884892608" sldId="285"/>
            <ac:cxnSpMk id="10" creationId="{B550C709-2277-A505-3DFD-6635F64FE79B}"/>
          </ac:cxnSpMkLst>
        </pc:cxnChg>
      </pc:sldChg>
      <pc:sldChg chg="modSp mod">
        <pc:chgData name="Woodard, Tyler" userId="823d3110-836f-4f7d-8b78-fd4c25d85234" providerId="ADAL" clId="{91981031-C6FB-4E98-9840-FC5F7716587E}" dt="2025-06-24T20:28:28.751" v="180" actId="404"/>
        <pc:sldMkLst>
          <pc:docMk/>
          <pc:sldMk cId="1331435603" sldId="299"/>
        </pc:sldMkLst>
        <pc:spChg chg="mod">
          <ac:chgData name="Woodard, Tyler" userId="823d3110-836f-4f7d-8b78-fd4c25d85234" providerId="ADAL" clId="{91981031-C6FB-4E98-9840-FC5F7716587E}" dt="2025-06-24T20:28:28.751" v="180" actId="404"/>
          <ac:spMkLst>
            <pc:docMk/>
            <pc:sldMk cId="1331435603" sldId="299"/>
            <ac:spMk id="9" creationId="{9E329A40-1D73-B867-4420-F7530A10A7EC}"/>
          </ac:spMkLst>
        </pc:spChg>
        <pc:spChg chg="mod">
          <ac:chgData name="Woodard, Tyler" userId="823d3110-836f-4f7d-8b78-fd4c25d85234" providerId="ADAL" clId="{91981031-C6FB-4E98-9840-FC5F7716587E}" dt="2025-06-24T20:28:22.449" v="175" actId="404"/>
          <ac:spMkLst>
            <pc:docMk/>
            <pc:sldMk cId="1331435603" sldId="299"/>
            <ac:spMk id="10" creationId="{13519083-9C24-BB97-7832-E8F628E52830}"/>
          </ac:spMkLst>
        </pc:spChg>
        <pc:cxnChg chg="mod">
          <ac:chgData name="Woodard, Tyler" userId="823d3110-836f-4f7d-8b78-fd4c25d85234" providerId="ADAL" clId="{91981031-C6FB-4E98-9840-FC5F7716587E}" dt="2025-06-24T20:28:16.284" v="170" actId="1582"/>
          <ac:cxnSpMkLst>
            <pc:docMk/>
            <pc:sldMk cId="1331435603" sldId="299"/>
            <ac:cxnSpMk id="7" creationId="{378C5514-37BF-EB8C-26D7-142762CB81FE}"/>
          </ac:cxnSpMkLst>
        </pc:cxnChg>
        <pc:cxnChg chg="mod">
          <ac:chgData name="Woodard, Tyler" userId="823d3110-836f-4f7d-8b78-fd4c25d85234" providerId="ADAL" clId="{91981031-C6FB-4E98-9840-FC5F7716587E}" dt="2025-06-24T20:28:06.334" v="168" actId="1582"/>
          <ac:cxnSpMkLst>
            <pc:docMk/>
            <pc:sldMk cId="1331435603" sldId="299"/>
            <ac:cxnSpMk id="8" creationId="{5564CEA8-2437-BAE6-09A8-D5CC3C4CC473}"/>
          </ac:cxnSpMkLst>
        </pc:cxnChg>
      </pc:sldChg>
      <pc:sldChg chg="modSp mod">
        <pc:chgData name="Woodard, Tyler" userId="823d3110-836f-4f7d-8b78-fd4c25d85234" providerId="ADAL" clId="{91981031-C6FB-4E98-9840-FC5F7716587E}" dt="2025-06-24T20:27:11.586" v="166" actId="1076"/>
        <pc:sldMkLst>
          <pc:docMk/>
          <pc:sldMk cId="2420674023" sldId="303"/>
        </pc:sldMkLst>
        <pc:spChg chg="mod">
          <ac:chgData name="Woodard, Tyler" userId="823d3110-836f-4f7d-8b78-fd4c25d85234" providerId="ADAL" clId="{91981031-C6FB-4E98-9840-FC5F7716587E}" dt="2025-06-24T20:27:11.586" v="166" actId="1076"/>
          <ac:spMkLst>
            <pc:docMk/>
            <pc:sldMk cId="2420674023" sldId="303"/>
            <ac:spMk id="5" creationId="{26AACF4D-F680-4E24-AA22-EE1CE0803E8E}"/>
          </ac:spMkLst>
        </pc:spChg>
        <pc:spChg chg="mod">
          <ac:chgData name="Woodard, Tyler" userId="823d3110-836f-4f7d-8b78-fd4c25d85234" providerId="ADAL" clId="{91981031-C6FB-4E98-9840-FC5F7716587E}" dt="2025-06-24T20:27:06.674" v="165" actId="1076"/>
          <ac:spMkLst>
            <pc:docMk/>
            <pc:sldMk cId="2420674023" sldId="303"/>
            <ac:spMk id="7" creationId="{36BB5AA0-2678-0547-D96D-18AA4D20B9FE}"/>
          </ac:spMkLst>
        </pc:spChg>
      </pc:sldChg>
      <pc:sldChg chg="modSp mod">
        <pc:chgData name="Woodard, Tyler" userId="823d3110-836f-4f7d-8b78-fd4c25d85234" providerId="ADAL" clId="{91981031-C6FB-4E98-9840-FC5F7716587E}" dt="2025-06-24T20:26:28.765" v="161" actId="14100"/>
        <pc:sldMkLst>
          <pc:docMk/>
          <pc:sldMk cId="4043531444" sldId="308"/>
        </pc:sldMkLst>
        <pc:spChg chg="mod">
          <ac:chgData name="Woodard, Tyler" userId="823d3110-836f-4f7d-8b78-fd4c25d85234" providerId="ADAL" clId="{91981031-C6FB-4E98-9840-FC5F7716587E}" dt="2025-06-24T20:26:28.765" v="161" actId="14100"/>
          <ac:spMkLst>
            <pc:docMk/>
            <pc:sldMk cId="4043531444" sldId="308"/>
            <ac:spMk id="3" creationId="{BD8F46F4-933F-4B3A-DEAE-DA461FC56274}"/>
          </ac:spMkLst>
        </pc:spChg>
      </pc:sldChg>
      <pc:sldChg chg="delSp add mod">
        <pc:chgData name="Woodard, Tyler" userId="823d3110-836f-4f7d-8b78-fd4c25d85234" providerId="ADAL" clId="{91981031-C6FB-4E98-9840-FC5F7716587E}" dt="2025-06-24T20:26:39.495" v="163" actId="478"/>
        <pc:sldMkLst>
          <pc:docMk/>
          <pc:sldMk cId="1948958083" sldId="317"/>
        </pc:sldMkLst>
      </pc:sldChg>
    </pc:docChg>
  </pc:docChgLst>
  <pc:docChgLst>
    <pc:chgData name="Woodard, Tyler" userId="823d3110-836f-4f7d-8b78-fd4c25d85234" providerId="ADAL" clId="{FC8B6F0E-92D5-43C8-8CF9-3512FEFFC980}"/>
    <pc:docChg chg="modSld">
      <pc:chgData name="Woodard, Tyler" userId="823d3110-836f-4f7d-8b78-fd4c25d85234" providerId="ADAL" clId="{FC8B6F0E-92D5-43C8-8CF9-3512FEFFC980}" dt="2025-06-17T15:21:36.706" v="8" actId="34135"/>
      <pc:docMkLst>
        <pc:docMk/>
      </pc:docMkLst>
      <pc:sldChg chg="addSp modSp mod">
        <pc:chgData name="Woodard, Tyler" userId="823d3110-836f-4f7d-8b78-fd4c25d85234" providerId="ADAL" clId="{FC8B6F0E-92D5-43C8-8CF9-3512FEFFC980}" dt="2025-06-17T15:21:36.706" v="8" actId="34135"/>
        <pc:sldMkLst>
          <pc:docMk/>
          <pc:sldMk cId="125202117" sldId="256"/>
        </pc:sldMkLst>
        <pc:picChg chg="add mod">
          <ac:chgData name="Woodard, Tyler" userId="823d3110-836f-4f7d-8b78-fd4c25d85234" providerId="ADAL" clId="{FC8B6F0E-92D5-43C8-8CF9-3512FEFFC980}" dt="2025-06-17T15:21:36.706" v="8" actId="34135"/>
          <ac:picMkLst>
            <pc:docMk/>
            <pc:sldMk cId="125202117" sldId="256"/>
            <ac:picMk id="4" creationId="{4FE1EAFD-FFD8-FE6F-F573-FAB1F89CB2F9}"/>
          </ac:picMkLst>
        </pc:picChg>
      </pc:sldChg>
    </pc:docChg>
  </pc:docChgLst>
  <pc:docChgLst>
    <pc:chgData name="Woodard, Tyler" userId="823d3110-836f-4f7d-8b78-fd4c25d85234" providerId="ADAL" clId="{5C201CEC-FF83-44AD-99AD-27C65C4C1451}"/>
    <pc:docChg chg="custSel delSld modSld">
      <pc:chgData name="Woodard, Tyler" userId="823d3110-836f-4f7d-8b78-fd4c25d85234" providerId="ADAL" clId="{5C201CEC-FF83-44AD-99AD-27C65C4C1451}" dt="2025-07-19T07:09:36.598" v="3" actId="47"/>
      <pc:docMkLst>
        <pc:docMk/>
      </pc:docMkLst>
      <pc:sldChg chg="del">
        <pc:chgData name="Woodard, Tyler" userId="823d3110-836f-4f7d-8b78-fd4c25d85234" providerId="ADAL" clId="{5C201CEC-FF83-44AD-99AD-27C65C4C1451}" dt="2025-07-19T07:09:30.105" v="2" actId="47"/>
        <pc:sldMkLst>
          <pc:docMk/>
          <pc:sldMk cId="125202117" sldId="256"/>
        </pc:sldMkLst>
      </pc:sldChg>
      <pc:sldChg chg="del">
        <pc:chgData name="Woodard, Tyler" userId="823d3110-836f-4f7d-8b78-fd4c25d85234" providerId="ADAL" clId="{5C201CEC-FF83-44AD-99AD-27C65C4C1451}" dt="2025-07-19T07:09:30.105" v="2" actId="47"/>
        <pc:sldMkLst>
          <pc:docMk/>
          <pc:sldMk cId="3651551483" sldId="274"/>
        </pc:sldMkLst>
      </pc:sldChg>
      <pc:sldChg chg="del">
        <pc:chgData name="Woodard, Tyler" userId="823d3110-836f-4f7d-8b78-fd4c25d85234" providerId="ADAL" clId="{5C201CEC-FF83-44AD-99AD-27C65C4C1451}" dt="2025-07-19T07:09:30.105" v="2" actId="47"/>
        <pc:sldMkLst>
          <pc:docMk/>
          <pc:sldMk cId="1919125436" sldId="275"/>
        </pc:sldMkLst>
      </pc:sldChg>
      <pc:sldChg chg="del">
        <pc:chgData name="Woodard, Tyler" userId="823d3110-836f-4f7d-8b78-fd4c25d85234" providerId="ADAL" clId="{5C201CEC-FF83-44AD-99AD-27C65C4C1451}" dt="2025-07-19T07:09:30.105" v="2" actId="47"/>
        <pc:sldMkLst>
          <pc:docMk/>
          <pc:sldMk cId="970784154" sldId="276"/>
        </pc:sldMkLst>
      </pc:sldChg>
      <pc:sldChg chg="del">
        <pc:chgData name="Woodard, Tyler" userId="823d3110-836f-4f7d-8b78-fd4c25d85234" providerId="ADAL" clId="{5C201CEC-FF83-44AD-99AD-27C65C4C1451}" dt="2025-07-19T07:09:36.598" v="3" actId="47"/>
        <pc:sldMkLst>
          <pc:docMk/>
          <pc:sldMk cId="2251457497" sldId="277"/>
        </pc:sldMkLst>
      </pc:sldChg>
      <pc:sldChg chg="del">
        <pc:chgData name="Woodard, Tyler" userId="823d3110-836f-4f7d-8b78-fd4c25d85234" providerId="ADAL" clId="{5C201CEC-FF83-44AD-99AD-27C65C4C1451}" dt="2025-07-19T07:09:30.105" v="2" actId="47"/>
        <pc:sldMkLst>
          <pc:docMk/>
          <pc:sldMk cId="1374367921" sldId="283"/>
        </pc:sldMkLst>
      </pc:sldChg>
      <pc:sldChg chg="del">
        <pc:chgData name="Woodard, Tyler" userId="823d3110-836f-4f7d-8b78-fd4c25d85234" providerId="ADAL" clId="{5C201CEC-FF83-44AD-99AD-27C65C4C1451}" dt="2025-07-19T07:09:30.105" v="2" actId="47"/>
        <pc:sldMkLst>
          <pc:docMk/>
          <pc:sldMk cId="1646495345" sldId="284"/>
        </pc:sldMkLst>
      </pc:sldChg>
      <pc:sldChg chg="del">
        <pc:chgData name="Woodard, Tyler" userId="823d3110-836f-4f7d-8b78-fd4c25d85234" providerId="ADAL" clId="{5C201CEC-FF83-44AD-99AD-27C65C4C1451}" dt="2025-07-19T07:09:30.105" v="2" actId="47"/>
        <pc:sldMkLst>
          <pc:docMk/>
          <pc:sldMk cId="884892608" sldId="285"/>
        </pc:sldMkLst>
      </pc:sldChg>
      <pc:sldChg chg="del">
        <pc:chgData name="Woodard, Tyler" userId="823d3110-836f-4f7d-8b78-fd4c25d85234" providerId="ADAL" clId="{5C201CEC-FF83-44AD-99AD-27C65C4C1451}" dt="2025-07-19T07:09:30.105" v="2" actId="47"/>
        <pc:sldMkLst>
          <pc:docMk/>
          <pc:sldMk cId="413659049" sldId="286"/>
        </pc:sldMkLst>
      </pc:sldChg>
      <pc:sldChg chg="del">
        <pc:chgData name="Woodard, Tyler" userId="823d3110-836f-4f7d-8b78-fd4c25d85234" providerId="ADAL" clId="{5C201CEC-FF83-44AD-99AD-27C65C4C1451}" dt="2025-07-19T07:09:30.105" v="2" actId="47"/>
        <pc:sldMkLst>
          <pc:docMk/>
          <pc:sldMk cId="4255056384" sldId="287"/>
        </pc:sldMkLst>
      </pc:sldChg>
      <pc:sldChg chg="del">
        <pc:chgData name="Woodard, Tyler" userId="823d3110-836f-4f7d-8b78-fd4c25d85234" providerId="ADAL" clId="{5C201CEC-FF83-44AD-99AD-27C65C4C1451}" dt="2025-07-19T07:09:30.105" v="2" actId="47"/>
        <pc:sldMkLst>
          <pc:docMk/>
          <pc:sldMk cId="1959649243" sldId="289"/>
        </pc:sldMkLst>
      </pc:sldChg>
      <pc:sldChg chg="del">
        <pc:chgData name="Woodard, Tyler" userId="823d3110-836f-4f7d-8b78-fd4c25d85234" providerId="ADAL" clId="{5C201CEC-FF83-44AD-99AD-27C65C4C1451}" dt="2025-07-19T07:09:30.105" v="2" actId="47"/>
        <pc:sldMkLst>
          <pc:docMk/>
          <pc:sldMk cId="3610335377" sldId="290"/>
        </pc:sldMkLst>
      </pc:sldChg>
      <pc:sldChg chg="del">
        <pc:chgData name="Woodard, Tyler" userId="823d3110-836f-4f7d-8b78-fd4c25d85234" providerId="ADAL" clId="{5C201CEC-FF83-44AD-99AD-27C65C4C1451}" dt="2025-07-19T07:09:30.105" v="2" actId="47"/>
        <pc:sldMkLst>
          <pc:docMk/>
          <pc:sldMk cId="229394144" sldId="296"/>
        </pc:sldMkLst>
      </pc:sldChg>
      <pc:sldChg chg="del">
        <pc:chgData name="Woodard, Tyler" userId="823d3110-836f-4f7d-8b78-fd4c25d85234" providerId="ADAL" clId="{5C201CEC-FF83-44AD-99AD-27C65C4C1451}" dt="2025-07-19T07:09:30.105" v="2" actId="47"/>
        <pc:sldMkLst>
          <pc:docMk/>
          <pc:sldMk cId="2638130505" sldId="298"/>
        </pc:sldMkLst>
      </pc:sldChg>
      <pc:sldChg chg="delSp mod">
        <pc:chgData name="Woodard, Tyler" userId="823d3110-836f-4f7d-8b78-fd4c25d85234" providerId="ADAL" clId="{5C201CEC-FF83-44AD-99AD-27C65C4C1451}" dt="2025-07-19T07:09:13.608" v="1" actId="478"/>
        <pc:sldMkLst>
          <pc:docMk/>
          <pc:sldMk cId="1331435603" sldId="299"/>
        </pc:sldMkLst>
        <pc:picChg chg="del">
          <ac:chgData name="Woodard, Tyler" userId="823d3110-836f-4f7d-8b78-fd4c25d85234" providerId="ADAL" clId="{5C201CEC-FF83-44AD-99AD-27C65C4C1451}" dt="2025-07-19T07:09:13.608" v="1" actId="478"/>
          <ac:picMkLst>
            <pc:docMk/>
            <pc:sldMk cId="1331435603" sldId="299"/>
            <ac:picMk id="5" creationId="{3E6A76B0-119E-2A07-4384-60E7F4099840}"/>
          </ac:picMkLst>
        </pc:picChg>
      </pc:sldChg>
      <pc:sldChg chg="del">
        <pc:chgData name="Woodard, Tyler" userId="823d3110-836f-4f7d-8b78-fd4c25d85234" providerId="ADAL" clId="{5C201CEC-FF83-44AD-99AD-27C65C4C1451}" dt="2025-07-19T07:09:36.598" v="3" actId="47"/>
        <pc:sldMkLst>
          <pc:docMk/>
          <pc:sldMk cId="2420674023" sldId="303"/>
        </pc:sldMkLst>
      </pc:sldChg>
      <pc:sldChg chg="del">
        <pc:chgData name="Woodard, Tyler" userId="823d3110-836f-4f7d-8b78-fd4c25d85234" providerId="ADAL" clId="{5C201CEC-FF83-44AD-99AD-27C65C4C1451}" dt="2025-07-19T07:09:36.598" v="3" actId="47"/>
        <pc:sldMkLst>
          <pc:docMk/>
          <pc:sldMk cId="3482569613" sldId="304"/>
        </pc:sldMkLst>
      </pc:sldChg>
      <pc:sldChg chg="del">
        <pc:chgData name="Woodard, Tyler" userId="823d3110-836f-4f7d-8b78-fd4c25d85234" providerId="ADAL" clId="{5C201CEC-FF83-44AD-99AD-27C65C4C1451}" dt="2025-07-19T07:09:36.598" v="3" actId="47"/>
        <pc:sldMkLst>
          <pc:docMk/>
          <pc:sldMk cId="2369039852" sldId="307"/>
        </pc:sldMkLst>
      </pc:sldChg>
      <pc:sldChg chg="del">
        <pc:chgData name="Woodard, Tyler" userId="823d3110-836f-4f7d-8b78-fd4c25d85234" providerId="ADAL" clId="{5C201CEC-FF83-44AD-99AD-27C65C4C1451}" dt="2025-07-19T07:09:30.105" v="2" actId="47"/>
        <pc:sldMkLst>
          <pc:docMk/>
          <pc:sldMk cId="4043531444" sldId="308"/>
        </pc:sldMkLst>
      </pc:sldChg>
      <pc:sldChg chg="del">
        <pc:chgData name="Woodard, Tyler" userId="823d3110-836f-4f7d-8b78-fd4c25d85234" providerId="ADAL" clId="{5C201CEC-FF83-44AD-99AD-27C65C4C1451}" dt="2025-07-19T07:09:30.105" v="2" actId="47"/>
        <pc:sldMkLst>
          <pc:docMk/>
          <pc:sldMk cId="573137418" sldId="309"/>
        </pc:sldMkLst>
      </pc:sldChg>
      <pc:sldChg chg="del">
        <pc:chgData name="Woodard, Tyler" userId="823d3110-836f-4f7d-8b78-fd4c25d85234" providerId="ADAL" clId="{5C201CEC-FF83-44AD-99AD-27C65C4C1451}" dt="2025-07-19T07:09:30.105" v="2" actId="47"/>
        <pc:sldMkLst>
          <pc:docMk/>
          <pc:sldMk cId="665796709" sldId="310"/>
        </pc:sldMkLst>
      </pc:sldChg>
      <pc:sldChg chg="del">
        <pc:chgData name="Woodard, Tyler" userId="823d3110-836f-4f7d-8b78-fd4c25d85234" providerId="ADAL" clId="{5C201CEC-FF83-44AD-99AD-27C65C4C1451}" dt="2025-07-19T07:09:30.105" v="2" actId="47"/>
        <pc:sldMkLst>
          <pc:docMk/>
          <pc:sldMk cId="3810191842" sldId="311"/>
        </pc:sldMkLst>
      </pc:sldChg>
      <pc:sldChg chg="del">
        <pc:chgData name="Woodard, Tyler" userId="823d3110-836f-4f7d-8b78-fd4c25d85234" providerId="ADAL" clId="{5C201CEC-FF83-44AD-99AD-27C65C4C1451}" dt="2025-07-19T07:09:30.105" v="2" actId="47"/>
        <pc:sldMkLst>
          <pc:docMk/>
          <pc:sldMk cId="2488898055" sldId="312"/>
        </pc:sldMkLst>
      </pc:sldChg>
      <pc:sldChg chg="del">
        <pc:chgData name="Woodard, Tyler" userId="823d3110-836f-4f7d-8b78-fd4c25d85234" providerId="ADAL" clId="{5C201CEC-FF83-44AD-99AD-27C65C4C1451}" dt="2025-07-19T07:09:30.105" v="2" actId="47"/>
        <pc:sldMkLst>
          <pc:docMk/>
          <pc:sldMk cId="1632766819" sldId="313"/>
        </pc:sldMkLst>
      </pc:sldChg>
      <pc:sldChg chg="del">
        <pc:chgData name="Woodard, Tyler" userId="823d3110-836f-4f7d-8b78-fd4c25d85234" providerId="ADAL" clId="{5C201CEC-FF83-44AD-99AD-27C65C4C1451}" dt="2025-07-19T07:09:30.105" v="2" actId="47"/>
        <pc:sldMkLst>
          <pc:docMk/>
          <pc:sldMk cId="887320616" sldId="314"/>
        </pc:sldMkLst>
      </pc:sldChg>
      <pc:sldChg chg="del">
        <pc:chgData name="Woodard, Tyler" userId="823d3110-836f-4f7d-8b78-fd4c25d85234" providerId="ADAL" clId="{5C201CEC-FF83-44AD-99AD-27C65C4C1451}" dt="2025-07-19T07:09:05.564" v="0" actId="47"/>
        <pc:sldMkLst>
          <pc:docMk/>
          <pc:sldMk cId="1528365405" sldId="315"/>
        </pc:sldMkLst>
      </pc:sldChg>
      <pc:sldChg chg="del">
        <pc:chgData name="Woodard, Tyler" userId="823d3110-836f-4f7d-8b78-fd4c25d85234" providerId="ADAL" clId="{5C201CEC-FF83-44AD-99AD-27C65C4C1451}" dt="2025-07-19T07:09:36.598" v="3" actId="47"/>
        <pc:sldMkLst>
          <pc:docMk/>
          <pc:sldMk cId="1415910468" sldId="316"/>
        </pc:sldMkLst>
      </pc:sldChg>
    </pc:docChg>
  </pc:docChgLst>
  <pc:docChgLst>
    <pc:chgData name="Woodard, Tyler" userId="823d3110-836f-4f7d-8b78-fd4c25d85234" providerId="ADAL" clId="{F35264D2-3FAA-4519-89CC-C789671FD1F5}"/>
    <pc:docChg chg="modSld">
      <pc:chgData name="Woodard, Tyler" userId="823d3110-836f-4f7d-8b78-fd4c25d85234" providerId="ADAL" clId="{F35264D2-3FAA-4519-89CC-C789671FD1F5}" dt="2025-06-18T01:19:21.850" v="39" actId="20577"/>
      <pc:docMkLst>
        <pc:docMk/>
      </pc:docMkLst>
      <pc:sldChg chg="modSp mod">
        <pc:chgData name="Woodard, Tyler" userId="823d3110-836f-4f7d-8b78-fd4c25d85234" providerId="ADAL" clId="{F35264D2-3FAA-4519-89CC-C789671FD1F5}" dt="2025-06-18T01:19:21.850" v="39" actId="20577"/>
        <pc:sldMkLst>
          <pc:docMk/>
          <pc:sldMk cId="1646495345" sldId="284"/>
        </pc:sldMkLst>
        <pc:spChg chg="mod">
          <ac:chgData name="Woodard, Tyler" userId="823d3110-836f-4f7d-8b78-fd4c25d85234" providerId="ADAL" clId="{F35264D2-3FAA-4519-89CC-C789671FD1F5}" dt="2025-06-18T01:19:21.850" v="39" actId="20577"/>
          <ac:spMkLst>
            <pc:docMk/>
            <pc:sldMk cId="1646495345" sldId="284"/>
            <ac:spMk id="2" creationId="{E76CAB4F-023F-CC30-6692-A88EC32A29DC}"/>
          </ac:spMkLst>
        </pc:spChg>
      </pc:sldChg>
      <pc:sldChg chg="modSp mod">
        <pc:chgData name="Woodard, Tyler" userId="823d3110-836f-4f7d-8b78-fd4c25d85234" providerId="ADAL" clId="{F35264D2-3FAA-4519-89CC-C789671FD1F5}" dt="2025-06-18T01:18:50.494" v="8" actId="1076"/>
        <pc:sldMkLst>
          <pc:docMk/>
          <pc:sldMk cId="884892608" sldId="285"/>
        </pc:sldMkLst>
        <pc:picChg chg="mod ord">
          <ac:chgData name="Woodard, Tyler" userId="823d3110-836f-4f7d-8b78-fd4c25d85234" providerId="ADAL" clId="{F35264D2-3FAA-4519-89CC-C789671FD1F5}" dt="2025-06-18T01:18:50.494" v="8" actId="1076"/>
          <ac:picMkLst>
            <pc:docMk/>
            <pc:sldMk cId="884892608" sldId="285"/>
            <ac:picMk id="5" creationId="{194771C6-24FC-61CB-7F6B-47ACDA6665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46898-D97F-43DF-915B-9874A3918C3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BF5B5-9BD8-4A90-A4E0-C80F68332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9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ABF5B5-9BD8-4A90-A4E0-C80F683323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1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TRC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98F5081-54B0-B38A-05C4-BD86BAF39CFF}"/>
              </a:ext>
            </a:extLst>
          </p:cNvPr>
          <p:cNvSpPr/>
          <p:nvPr userDrawn="1"/>
        </p:nvSpPr>
        <p:spPr>
          <a:xfrm>
            <a:off x="0" y="0"/>
            <a:ext cx="12192000" cy="419998"/>
          </a:xfrm>
          <a:prstGeom prst="rect">
            <a:avLst/>
          </a:prstGeom>
          <a:gradFill>
            <a:gsLst>
              <a:gs pos="71000">
                <a:srgbClr val="C6C6C6"/>
              </a:gs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78DC76-619E-E57D-AA9E-0BCDDADC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8514" y="0"/>
            <a:ext cx="6574972" cy="424732"/>
          </a:xfrm>
          <a:noFill/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F75D8-A150-4157-81ED-050BB3BDCB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929" y="72422"/>
            <a:ext cx="2878978" cy="347576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E44FCAE-49A0-D313-CFB4-4B1FDB23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CEED-93D5-4372-99F2-84EF26B7291C}" type="datetime1">
              <a:rPr lang="en-US" smtClean="0"/>
              <a:t>7/19/2025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5B3C5C8-D912-AD3E-1CE3-C028DA81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16A3ABE-79E9-09DA-8ECA-2517E1BC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BE8B0-C1D5-484E-BEF0-8D157F894863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10D8FF-D19D-124F-D29B-348B9D8B921F}"/>
              </a:ext>
            </a:extLst>
          </p:cNvPr>
          <p:cNvSpPr txBox="1"/>
          <p:nvPr userDrawn="1"/>
        </p:nvSpPr>
        <p:spPr>
          <a:xfrm>
            <a:off x="11206843" y="25333"/>
            <a:ext cx="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1ED8948-0CE3-4F61-BC9D-572E093F84D7}" type="slidenum">
              <a:rPr lang="en-US" smtClean="0">
                <a:solidFill>
                  <a:schemeClr val="bg1"/>
                </a:solidFill>
              </a:rPr>
              <a:pPr algn="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6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TR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16CE75C-946E-5F05-5D4F-0CEA34A2D061}"/>
              </a:ext>
            </a:extLst>
          </p:cNvPr>
          <p:cNvSpPr/>
          <p:nvPr userDrawn="1"/>
        </p:nvSpPr>
        <p:spPr>
          <a:xfrm>
            <a:off x="-2312" y="662206"/>
            <a:ext cx="12191999" cy="3194722"/>
          </a:xfrm>
          <a:prstGeom prst="rect">
            <a:avLst/>
          </a:prstGeom>
          <a:gradFill>
            <a:gsLst>
              <a:gs pos="77000">
                <a:srgbClr val="C6C6C6"/>
              </a:gs>
              <a:gs pos="0">
                <a:schemeClr val="tx1">
                  <a:lumMod val="65000"/>
                  <a:lumOff val="35000"/>
                </a:schemeClr>
              </a:gs>
              <a:gs pos="100000">
                <a:schemeClr val="bg1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The University of Tennessee Logo | Brand Guidelines">
            <a:extLst>
              <a:ext uri="{FF2B5EF4-FFF2-40B4-BE49-F238E27FC236}">
                <a16:creationId xmlns:a16="http://schemas.microsoft.com/office/drawing/2014/main" id="{74DF996D-373A-C343-875A-C049F76788B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7" t="29159" r="13852" b="29448"/>
          <a:stretch/>
        </p:blipFill>
        <p:spPr bwMode="auto">
          <a:xfrm>
            <a:off x="0" y="5770985"/>
            <a:ext cx="4092656" cy="108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BC5AF90-EF27-6B8E-8D5C-490031C40315}"/>
              </a:ext>
            </a:extLst>
          </p:cNvPr>
          <p:cNvGrpSpPr/>
          <p:nvPr userDrawn="1"/>
        </p:nvGrpSpPr>
        <p:grpSpPr>
          <a:xfrm>
            <a:off x="6936353" y="6311566"/>
            <a:ext cx="5255647" cy="461667"/>
            <a:chOff x="6761230" y="6236974"/>
            <a:chExt cx="5255647" cy="461667"/>
          </a:xfrm>
        </p:grpSpPr>
        <p:pic>
          <p:nvPicPr>
            <p:cNvPr id="9" name="Picture 2" descr="Tennessee Traditions - University of Tennessee Athletics">
              <a:extLst>
                <a:ext uri="{FF2B5EF4-FFF2-40B4-BE49-F238E27FC236}">
                  <a16:creationId xmlns:a16="http://schemas.microsoft.com/office/drawing/2014/main" id="{9ACE5534-007F-5382-EFD8-E540BA192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219806" y="6236974"/>
              <a:ext cx="349321" cy="349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B06EB3-68B1-5D2A-5FAF-5B285CC28A17}"/>
                </a:ext>
              </a:extLst>
            </p:cNvPr>
            <p:cNvSpPr txBox="1"/>
            <p:nvPr/>
          </p:nvSpPr>
          <p:spPr>
            <a:xfrm>
              <a:off x="6761230" y="6236975"/>
              <a:ext cx="1634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cap="small" dirty="0">
                  <a:latin typeface="Bookman Old Style" panose="02050604050505020204" pitchFamily="18" charset="0"/>
                </a:rPr>
                <a:t>Machine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BBFB54-D4D6-9A00-A93D-E6F03CFB7475}"/>
                </a:ext>
              </a:extLst>
            </p:cNvPr>
            <p:cNvSpPr txBox="1"/>
            <p:nvPr/>
          </p:nvSpPr>
          <p:spPr>
            <a:xfrm>
              <a:off x="8420878" y="6236976"/>
              <a:ext cx="3595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cap="small" dirty="0" err="1">
                  <a:latin typeface="Bookman Old Style" panose="02050604050505020204" pitchFamily="18" charset="0"/>
                </a:rPr>
                <a:t>ool</a:t>
              </a:r>
              <a:r>
                <a:rPr lang="en-US" sz="2400" cap="small" dirty="0">
                  <a:latin typeface="Bookman Old Style" panose="02050604050505020204" pitchFamily="18" charset="0"/>
                </a:rPr>
                <a:t> Research Center</a:t>
              </a:r>
            </a:p>
          </p:txBody>
        </p:sp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3566EBB-1CDF-2F76-E82D-FBBE590320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056026"/>
            <a:ext cx="12192000" cy="95565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D1E3BB8-004D-B1A4-8DDA-3010E42B03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089254"/>
            <a:ext cx="12192000" cy="1202586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Authors and affiliations</a:t>
            </a:r>
          </a:p>
        </p:txBody>
      </p:sp>
    </p:spTree>
    <p:extLst>
      <p:ext uri="{BB962C8B-B14F-4D97-AF65-F5344CB8AC3E}">
        <p14:creationId xmlns:p14="http://schemas.microsoft.com/office/powerpoint/2010/main" val="3876766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135B2-7D1E-4CE9-994D-945DF982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508C8-F18D-4691-96A6-C22E17C53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C80F7-7844-45E3-8CD4-9151C9BC36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8CEED-93D5-4372-99F2-84EF26B7291C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EDCCF-9DAD-450C-8988-997CF4D7F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8AC56-382B-4718-BEF9-9B9AE42A3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BE8B0-C1D5-484E-BEF0-8D157F89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7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8915A-4E33-9427-830E-AB017491F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5E47-4F2B-CBEC-BFE0-922AD5D1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</a:t>
            </a:r>
            <a:r>
              <a:rPr lang="en-GB" dirty="0"/>
              <a:t>10791-7, M1_80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DFA16E-0552-99A8-6B02-6D0239689C41}"/>
              </a:ext>
            </a:extLst>
          </p:cNvPr>
          <p:cNvGrpSpPr/>
          <p:nvPr/>
        </p:nvGrpSpPr>
        <p:grpSpPr>
          <a:xfrm>
            <a:off x="9113188" y="1838960"/>
            <a:ext cx="3024505" cy="3180080"/>
            <a:chOff x="0" y="0"/>
            <a:chExt cx="3024505" cy="3180080"/>
          </a:xfrm>
        </p:grpSpPr>
        <p:pic>
          <p:nvPicPr>
            <p:cNvPr id="6" name="Picture 5" descr="A metal piece with screws&#10;&#10;Description automatically generated">
              <a:extLst>
                <a:ext uri="{FF2B5EF4-FFF2-40B4-BE49-F238E27FC236}">
                  <a16:creationId xmlns:a16="http://schemas.microsoft.com/office/drawing/2014/main" id="{788003BE-B0F1-3A3B-1CBB-F85739E93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166" t="9308" r="21241" b="12662"/>
            <a:stretch/>
          </p:blipFill>
          <p:spPr bwMode="auto">
            <a:xfrm rot="5400000">
              <a:off x="-77787" y="77787"/>
              <a:ext cx="3180080" cy="302450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78C5514-37BF-EB8C-26D7-142762CB81FE}"/>
                </a:ext>
              </a:extLst>
            </p:cNvPr>
            <p:cNvCxnSpPr/>
            <p:nvPr/>
          </p:nvCxnSpPr>
          <p:spPr>
            <a:xfrm flipV="1">
              <a:off x="1399858" y="1315402"/>
              <a:ext cx="1305560" cy="98615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564CEA8-2437-BAE6-09A8-D5CC3C4CC473}"/>
                </a:ext>
              </a:extLst>
            </p:cNvPr>
            <p:cNvCxnSpPr/>
            <p:nvPr/>
          </p:nvCxnSpPr>
          <p:spPr>
            <a:xfrm flipH="1" flipV="1">
              <a:off x="317818" y="1052512"/>
              <a:ext cx="984250" cy="1207135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9E329A40-1D73-B867-4420-F7530A10A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9332818">
              <a:off x="1818958" y="1822132"/>
              <a:ext cx="689610" cy="2495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/>
              <a:r>
                <a:rPr lang="en-GB" sz="1200" b="1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80 mm</a:t>
              </a:r>
              <a:endPara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10" name="Text Box 2">
              <a:extLst>
                <a:ext uri="{FF2B5EF4-FFF2-40B4-BE49-F238E27FC236}">
                  <a16:creationId xmlns:a16="http://schemas.microsoft.com/office/drawing/2014/main" id="{13519083-9C24-BB97-7832-E8F628E528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3125872">
              <a:off x="435610" y="1798955"/>
              <a:ext cx="689610" cy="24955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 algn="ctr"/>
              <a:r>
                <a:rPr lang="en-GB" sz="1200" b="1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rPr>
                <a:t>80 mm</a:t>
              </a:r>
              <a:endPara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415FF25-6AAC-3B4C-30CA-AC8FB04D743E}"/>
              </a:ext>
            </a:extLst>
          </p:cNvPr>
          <p:cNvSpPr txBox="1"/>
          <p:nvPr/>
        </p:nvSpPr>
        <p:spPr>
          <a:xfrm>
            <a:off x="435515" y="765845"/>
            <a:ext cx="46115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Circle diamond square cutting test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Purpose of test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Standardized method to evaluate positioning, contouring, and interpolation accuracy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Used to assess squareness, roundness, and straightness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Machining Parameters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Tool: 6.35 mm 3-flute bull nose endmill with zirconium nitride coating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Axial depth of cut: 6 mm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Radial depth of cut 0.508 mm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Feed rate: 1200 mm/min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Spindle speed: 19,200 rpm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43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C7E20-E5A3-3A3D-53FD-29BB0D1CD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1506-7DE2-6EB1-45A8-75A7B50E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</a:t>
            </a:r>
            <a:r>
              <a:rPr lang="en-GB" dirty="0"/>
              <a:t>10791-7, M1_80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CE5977-7386-040A-21A0-9ECC935E3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602367"/>
              </p:ext>
            </p:extLst>
          </p:nvPr>
        </p:nvGraphicFramePr>
        <p:xfrm>
          <a:off x="6230754" y="510139"/>
          <a:ext cx="5848953" cy="6261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33731">
                  <a:extLst>
                    <a:ext uri="{9D8B030D-6E8A-4147-A177-3AD203B41FA5}">
                      <a16:colId xmlns:a16="http://schemas.microsoft.com/office/drawing/2014/main" val="3018180028"/>
                    </a:ext>
                  </a:extLst>
                </a:gridCol>
                <a:gridCol w="1633731">
                  <a:extLst>
                    <a:ext uri="{9D8B030D-6E8A-4147-A177-3AD203B41FA5}">
                      <a16:colId xmlns:a16="http://schemas.microsoft.com/office/drawing/2014/main" val="4052546868"/>
                    </a:ext>
                  </a:extLst>
                </a:gridCol>
                <a:gridCol w="987128">
                  <a:extLst>
                    <a:ext uri="{9D8B030D-6E8A-4147-A177-3AD203B41FA5}">
                      <a16:colId xmlns:a16="http://schemas.microsoft.com/office/drawing/2014/main" val="2512873765"/>
                    </a:ext>
                  </a:extLst>
                </a:gridCol>
                <a:gridCol w="987128">
                  <a:extLst>
                    <a:ext uri="{9D8B030D-6E8A-4147-A177-3AD203B41FA5}">
                      <a16:colId xmlns:a16="http://schemas.microsoft.com/office/drawing/2014/main" val="414026824"/>
                    </a:ext>
                  </a:extLst>
                </a:gridCol>
                <a:gridCol w="607235">
                  <a:extLst>
                    <a:ext uri="{9D8B030D-6E8A-4147-A177-3AD203B41FA5}">
                      <a16:colId xmlns:a16="http://schemas.microsoft.com/office/drawing/2014/main" val="1842252205"/>
                    </a:ext>
                  </a:extLst>
                </a:gridCol>
              </a:tblGrid>
              <a:tr h="495736"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Characteristic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Tolerance [mm]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Desktop machine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[mm]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Haas VF-4 </a:t>
                      </a: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[mm]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59997"/>
                  </a:ext>
                </a:extLst>
              </a:tr>
              <a:tr h="185984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Central hole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Perpendicularity: C-A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0.010</a:t>
                      </a: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0.030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0.006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051317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Cylindricity: C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0.015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0.021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107474"/>
                  </a:ext>
                </a:extLst>
              </a:tr>
              <a:tr h="185984">
                <a:tc rowSpan="7"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Square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Straightness: B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0.005</a:t>
                      </a: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0.008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0.002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48582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Straightness: F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0.011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0.004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626118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Straightness: G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0.006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598674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Straightness: H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0.006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0.002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72729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Perpendicularity: H-B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0.010</a:t>
                      </a: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0.041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0.023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1614140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Perpendicularity: F-B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0.062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0.005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492588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Parallelism: G-B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0.021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0.019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820602"/>
                  </a:ext>
                </a:extLst>
              </a:tr>
              <a:tr h="185984">
                <a:tc rowSpan="8"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Diamond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Straightness: K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0.005</a:t>
                      </a: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0.016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0.002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620353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Straightness: L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0.018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0.002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941160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Straightness: M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0.015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434203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Straightness: N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0.022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415609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Angularity: K-B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0.010</a:t>
                      </a: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0.023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3468238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Angularity: L-B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0.036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0.007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642011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Angularity: M-B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0.026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64011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Angularity: N-B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0.025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0.004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39017"/>
                  </a:ext>
                </a:extLst>
              </a:tr>
              <a:tr h="185984"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Circle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Roundness: P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0.015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0.031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0.010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614206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Concentricity: P-C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0.025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0.015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0.002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06076"/>
                  </a:ext>
                </a:extLst>
              </a:tr>
              <a:tr h="185984"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Sloping faces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Straightness: I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0.005</a:t>
                      </a: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0.012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0.011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47511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Straightness: J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0.011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0.002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841599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Angularity: I-B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0.010</a:t>
                      </a: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0.014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0.016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875398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Angularity: J-B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0.057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0.007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997727"/>
                  </a:ext>
                </a:extLst>
              </a:tr>
              <a:tr h="185984">
                <a:tc rowSpan="8"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Bored holes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Position: D1-C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0.050</a:t>
                      </a: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0.078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0.008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616723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Position: D2-C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0.027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57764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Position: D3-C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0.054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0.007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708369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Position: D4-C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0.037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0.007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441876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Concentricity: E1-D1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0.020</a:t>
                      </a: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0.048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0.007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420261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Concentricity: E2-D2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0.014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0.002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042646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Concentricity: E3-D3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0.036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954804"/>
                  </a:ext>
                </a:extLst>
              </a:tr>
              <a:tr h="1859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Concentricity: E4-D4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0.011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ts val="1000"/>
                        </a:lnSpc>
                        <a:spcAft>
                          <a:spcPts val="400"/>
                        </a:spcAft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0.007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35602" marR="3560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8282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3F2FF2-3DF4-6FDF-E778-C16BCD15DC4A}"/>
              </a:ext>
            </a:extLst>
          </p:cNvPr>
          <p:cNvSpPr txBox="1"/>
          <p:nvPr/>
        </p:nvSpPr>
        <p:spPr>
          <a:xfrm>
            <a:off x="435515" y="765845"/>
            <a:ext cx="46115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Cutting test 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Parts measured using ZEISS Duramax coordinate measuring machine (CMM)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Over 10 points measured per feature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Desktop CNC mill compared versus same cutting test on Haas VF4</a:t>
            </a:r>
            <a:endParaRPr lang="en-GB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Desktop CNC mill struggled to meet ISO tolerances of 5-15 </a:t>
            </a:r>
            <a:r>
              <a:rPr lang="en-GB" dirty="0" err="1"/>
              <a:t>μm</a:t>
            </a:r>
            <a:r>
              <a:rPr lang="en-GB" dirty="0"/>
              <a:t> deviation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/>
              <a:t>Sufficient accuracy for educational purposes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/>
              <a:t>Average deviation of 20 </a:t>
            </a:r>
            <a:r>
              <a:rPr lang="en-GB" dirty="0" err="1"/>
              <a:t>μm</a:t>
            </a:r>
            <a:r>
              <a:rPr lang="en-GB" dirty="0"/>
              <a:t> from the Haas VF4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6050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C730614A98FF4D948BAAFAA2763638" ma:contentTypeVersion="14" ma:contentTypeDescription="Create a new document." ma:contentTypeScope="" ma:versionID="09e37f2ef9bef24154c689c9241203a8">
  <xsd:schema xmlns:xsd="http://www.w3.org/2001/XMLSchema" xmlns:xs="http://www.w3.org/2001/XMLSchema" xmlns:p="http://schemas.microsoft.com/office/2006/metadata/properties" xmlns:ns2="a816e368-bd7d-4e73-ae60-f7bbf4d187c7" xmlns:ns3="fb0bfce0-b493-4733-b695-336371de64d4" targetNamespace="http://schemas.microsoft.com/office/2006/metadata/properties" ma:root="true" ma:fieldsID="0c23ee64ebe9444b24c4b4ef6420ff96" ns2:_="" ns3:_="">
    <xsd:import namespace="a816e368-bd7d-4e73-ae60-f7bbf4d187c7"/>
    <xsd:import namespace="fb0bfce0-b493-4733-b695-336371de64d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16e368-bd7d-4e73-ae60-f7bbf4d187c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8ab95b9-39aa-4b9d-a2e7-0451eedf9b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BillingMetadata" ma:index="21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bfce0-b493-4733-b695-336371de64d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8bcddd41-d22b-4a46-8b16-66b86210b96a}" ma:internalName="TaxCatchAll" ma:showField="CatchAllData" ma:web="fb0bfce0-b493-4733-b695-336371de64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b0bfce0-b493-4733-b695-336371de64d4" xsi:nil="true"/>
    <lcf76f155ced4ddcb4097134ff3c332f xmlns="a816e368-bd7d-4e73-ae60-f7bbf4d187c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E788472-CB24-4AFE-97B7-22FC3E243A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B1E5A3-A757-446E-9FD5-9586426375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16e368-bd7d-4e73-ae60-f7bbf4d187c7"/>
    <ds:schemaRef ds:uri="fb0bfce0-b493-4733-b695-336371de64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0CAF41-FC86-41B1-9DDB-23F3E1CF3E8B}">
  <ds:schemaRefs>
    <ds:schemaRef ds:uri="http://schemas.microsoft.com/office/2006/metadata/properties"/>
    <ds:schemaRef ds:uri="http://schemas.microsoft.com/office/infopath/2007/PartnerControls"/>
    <ds:schemaRef ds:uri="fb0bfce0-b493-4733-b695-336371de64d4"/>
    <ds:schemaRef ds:uri="a816e368-bd7d-4e73-ae60-f7bbf4d187c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27342</TotalTime>
  <Words>329</Words>
  <Application>Microsoft Office PowerPoint</Application>
  <PresentationFormat>Widescreen</PresentationFormat>
  <Paragraphs>137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Bookman Old Style</vt:lpstr>
      <vt:lpstr>Calibri</vt:lpstr>
      <vt:lpstr>Calibri Light</vt:lpstr>
      <vt:lpstr>Times New Roman</vt:lpstr>
      <vt:lpstr>Wingdings</vt:lpstr>
      <vt:lpstr>1_Office Theme</vt:lpstr>
      <vt:lpstr>ISO 10791-7, M1_80 </vt:lpstr>
      <vt:lpstr>ISO 10791-7, M1_80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Schmitz, Tony L</dc:creator>
  <cp:lastModifiedBy>Woodard, Tyler</cp:lastModifiedBy>
  <cp:revision>1052</cp:revision>
  <dcterms:created xsi:type="dcterms:W3CDTF">2020-10-01T14:57:31Z</dcterms:created>
  <dcterms:modified xsi:type="dcterms:W3CDTF">2025-07-19T07:09:38Z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0x01010049C730614A98FF4D948BAAFAA2763638</vt:lpwstr>
  </property>
  <property fmtid="{D5CDD505-2E9C-101B-9397-08002B2CF9AE}" pid="3" name="MediaServiceImageTags">
    <vt:lpwstr/>
  </property>
</Properties>
</file>