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sldIdLst>
    <p:sldId id="290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572307-FEA4-8DDF-36F6-E66B3A635B4C}" name="Aaron Cornelius" initials="AC" userId="6bb4446d4d61cba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FF9933"/>
    <a:srgbClr val="E7E6E6"/>
    <a:srgbClr val="FF8200"/>
    <a:srgbClr val="E7E7E8"/>
    <a:srgbClr val="E6E6E6"/>
    <a:srgbClr val="FD8204"/>
    <a:srgbClr val="64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5" autoAdjust="0"/>
    <p:restoredTop sz="88489" autoAdjust="0"/>
  </p:normalViewPr>
  <p:slideViewPr>
    <p:cSldViewPr snapToGrid="0">
      <p:cViewPr varScale="1">
        <p:scale>
          <a:sx n="94" d="100"/>
          <a:sy n="94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ard, Tyler" userId="823d3110-836f-4f7d-8b78-fd4c25d85234" providerId="ADAL" clId="{6E1EE5D5-2492-4407-99B6-3B27A7FBE8F9}"/>
    <pc:docChg chg="delSld">
      <pc:chgData name="Woodard, Tyler" userId="823d3110-836f-4f7d-8b78-fd4c25d85234" providerId="ADAL" clId="{6E1EE5D5-2492-4407-99B6-3B27A7FBE8F9}" dt="2025-07-19T07:02:48.820" v="1" actId="47"/>
      <pc:docMkLst>
        <pc:docMk/>
      </pc:docMkLst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125202117" sldId="256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3651551483" sldId="274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1919125436" sldId="275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970784154" sldId="276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251457497" sldId="277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1374367921" sldId="283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1646495345" sldId="284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884892608" sldId="285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413659049" sldId="286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4255056384" sldId="287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1959649243" sldId="289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29394144" sldId="296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638130505" sldId="298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1331435603" sldId="299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808605001" sldId="301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420674023" sldId="303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3482569613" sldId="304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2369039852" sldId="307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4043531444" sldId="308"/>
        </pc:sldMkLst>
      </pc:sldChg>
      <pc:sldChg chg="del">
        <pc:chgData name="Woodard, Tyler" userId="823d3110-836f-4f7d-8b78-fd4c25d85234" providerId="ADAL" clId="{6E1EE5D5-2492-4407-99B6-3B27A7FBE8F9}" dt="2025-07-19T07:02:36.712" v="0" actId="47"/>
        <pc:sldMkLst>
          <pc:docMk/>
          <pc:sldMk cId="573137418" sldId="309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887320616" sldId="314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1528365405" sldId="315"/>
        </pc:sldMkLst>
      </pc:sldChg>
      <pc:sldChg chg="del">
        <pc:chgData name="Woodard, Tyler" userId="823d3110-836f-4f7d-8b78-fd4c25d85234" providerId="ADAL" clId="{6E1EE5D5-2492-4407-99B6-3B27A7FBE8F9}" dt="2025-07-19T07:02:48.820" v="1" actId="47"/>
        <pc:sldMkLst>
          <pc:docMk/>
          <pc:sldMk cId="1415910468" sldId="316"/>
        </pc:sldMkLst>
      </pc:sldChg>
    </pc:docChg>
  </pc:docChgLst>
  <pc:docChgLst>
    <pc:chgData name="Woodard, Tyler" userId="823d3110-836f-4f7d-8b78-fd4c25d85234" providerId="ADAL" clId="{600898AE-A01F-4C91-929A-1308607274D3}"/>
    <pc:docChg chg="undo custSel addSld delSld modSld sldOrd">
      <pc:chgData name="Woodard, Tyler" userId="823d3110-836f-4f7d-8b78-fd4c25d85234" providerId="ADAL" clId="{600898AE-A01F-4C91-929A-1308607274D3}" dt="2025-06-18T20:32:49.880" v="10163" actId="1076"/>
      <pc:docMkLst>
        <pc:docMk/>
      </pc:docMkLst>
      <pc:sldChg chg="addSp modSp mod">
        <pc:chgData name="Woodard, Tyler" userId="823d3110-836f-4f7d-8b78-fd4c25d85234" providerId="ADAL" clId="{600898AE-A01F-4C91-929A-1308607274D3}" dt="2025-06-18T14:43:35.531" v="2935" actId="20577"/>
        <pc:sldMkLst>
          <pc:docMk/>
          <pc:sldMk cId="125202117" sldId="256"/>
        </pc:sldMkLst>
      </pc:sldChg>
      <pc:sldChg chg="addSp delSp modSp mod">
        <pc:chgData name="Woodard, Tyler" userId="823d3110-836f-4f7d-8b78-fd4c25d85234" providerId="ADAL" clId="{600898AE-A01F-4C91-929A-1308607274D3}" dt="2025-06-18T20:29:09.608" v="10129" actId="1076"/>
        <pc:sldMkLst>
          <pc:docMk/>
          <pc:sldMk cId="3651551483" sldId="274"/>
        </pc:sldMkLst>
      </pc:sldChg>
      <pc:sldChg chg="addSp delSp modSp mod">
        <pc:chgData name="Woodard, Tyler" userId="823d3110-836f-4f7d-8b78-fd4c25d85234" providerId="ADAL" clId="{600898AE-A01F-4C91-929A-1308607274D3}" dt="2025-06-18T15:13:01.991" v="3864" actId="20577"/>
        <pc:sldMkLst>
          <pc:docMk/>
          <pc:sldMk cId="1919125436" sldId="275"/>
        </pc:sldMkLst>
      </pc:sldChg>
      <pc:sldChg chg="addSp delSp modSp mod">
        <pc:chgData name="Woodard, Tyler" userId="823d3110-836f-4f7d-8b78-fd4c25d85234" providerId="ADAL" clId="{600898AE-A01F-4C91-929A-1308607274D3}" dt="2025-06-18T15:23:21.331" v="4301" actId="20577"/>
        <pc:sldMkLst>
          <pc:docMk/>
          <pc:sldMk cId="970784154" sldId="276"/>
        </pc:sldMkLst>
      </pc:sldChg>
      <pc:sldChg chg="addSp delSp modSp mod ord modShow">
        <pc:chgData name="Woodard, Tyler" userId="823d3110-836f-4f7d-8b78-fd4c25d85234" providerId="ADAL" clId="{600898AE-A01F-4C91-929A-1308607274D3}" dt="2025-06-18T15:27:46.361" v="4315" actId="729"/>
        <pc:sldMkLst>
          <pc:docMk/>
          <pc:sldMk cId="2251457497" sldId="277"/>
        </pc:sldMkLst>
        <pc:spChg chg="mod">
          <ac:chgData name="Woodard, Tyler" userId="823d3110-836f-4f7d-8b78-fd4c25d85234" providerId="ADAL" clId="{600898AE-A01F-4C91-929A-1308607274D3}" dt="2025-06-18T15:27:33.950" v="4312" actId="14100"/>
          <ac:spMkLst>
            <pc:docMk/>
            <pc:sldMk cId="2251457497" sldId="277"/>
            <ac:spMk id="3" creationId="{AA8749C9-CDF9-EAA3-7A37-5D7C92E17167}"/>
          </ac:spMkLst>
        </pc:spChg>
        <pc:picChg chg="add mod">
          <ac:chgData name="Woodard, Tyler" userId="823d3110-836f-4f7d-8b78-fd4c25d85234" providerId="ADAL" clId="{600898AE-A01F-4C91-929A-1308607274D3}" dt="2025-06-18T15:27:29.381" v="4311" actId="1076"/>
          <ac:picMkLst>
            <pc:docMk/>
            <pc:sldMk cId="2251457497" sldId="277"/>
            <ac:picMk id="4" creationId="{E2215F12-2254-E96C-A5C9-CA307CA9295C}"/>
          </ac:picMkLst>
        </pc:picChg>
      </pc:sldChg>
      <pc:sldChg chg="del">
        <pc:chgData name="Woodard, Tyler" userId="823d3110-836f-4f7d-8b78-fd4c25d85234" providerId="ADAL" clId="{600898AE-A01F-4C91-929A-1308607274D3}" dt="2025-06-17T16:39:03.367" v="1345" actId="47"/>
        <pc:sldMkLst>
          <pc:docMk/>
          <pc:sldMk cId="2303566797" sldId="278"/>
        </pc:sldMkLst>
      </pc:sldChg>
      <pc:sldChg chg="del">
        <pc:chgData name="Woodard, Tyler" userId="823d3110-836f-4f7d-8b78-fd4c25d85234" providerId="ADAL" clId="{600898AE-A01F-4C91-929A-1308607274D3}" dt="2025-06-17T16:39:04.827" v="1346" actId="47"/>
        <pc:sldMkLst>
          <pc:docMk/>
          <pc:sldMk cId="2796986873" sldId="279"/>
        </pc:sldMkLst>
      </pc:sldChg>
      <pc:sldChg chg="del">
        <pc:chgData name="Woodard, Tyler" userId="823d3110-836f-4f7d-8b78-fd4c25d85234" providerId="ADAL" clId="{600898AE-A01F-4C91-929A-1308607274D3}" dt="2025-06-17T16:39:05.872" v="1347" actId="47"/>
        <pc:sldMkLst>
          <pc:docMk/>
          <pc:sldMk cId="3257407051" sldId="280"/>
        </pc:sldMkLst>
      </pc:sldChg>
      <pc:sldChg chg="del">
        <pc:chgData name="Woodard, Tyler" userId="823d3110-836f-4f7d-8b78-fd4c25d85234" providerId="ADAL" clId="{600898AE-A01F-4C91-929A-1308607274D3}" dt="2025-06-17T16:39:06.835" v="1348" actId="47"/>
        <pc:sldMkLst>
          <pc:docMk/>
          <pc:sldMk cId="1286497086" sldId="281"/>
        </pc:sldMkLst>
      </pc:sldChg>
      <pc:sldChg chg="del">
        <pc:chgData name="Woodard, Tyler" userId="823d3110-836f-4f7d-8b78-fd4c25d85234" providerId="ADAL" clId="{600898AE-A01F-4C91-929A-1308607274D3}" dt="2025-06-17T16:39:07.938" v="1349" actId="47"/>
        <pc:sldMkLst>
          <pc:docMk/>
          <pc:sldMk cId="996829896" sldId="282"/>
        </pc:sldMkLst>
      </pc:sldChg>
      <pc:sldChg chg="addSp delSp modSp add mod">
        <pc:chgData name="Woodard, Tyler" userId="823d3110-836f-4f7d-8b78-fd4c25d85234" providerId="ADAL" clId="{600898AE-A01F-4C91-929A-1308607274D3}" dt="2025-06-18T20:31:13.645" v="10133" actId="14100"/>
        <pc:sldMkLst>
          <pc:docMk/>
          <pc:sldMk cId="1374367921" sldId="283"/>
        </pc:sldMkLst>
      </pc:sldChg>
      <pc:sldChg chg="addSp delSp modSp add mod">
        <pc:chgData name="Woodard, Tyler" userId="823d3110-836f-4f7d-8b78-fd4c25d85234" providerId="ADAL" clId="{600898AE-A01F-4C91-929A-1308607274D3}" dt="2025-06-18T15:01:33.201" v="3442" actId="20577"/>
        <pc:sldMkLst>
          <pc:docMk/>
          <pc:sldMk cId="1646495345" sldId="284"/>
        </pc:sldMkLst>
      </pc:sldChg>
      <pc:sldChg chg="addSp delSp modSp add mod">
        <pc:chgData name="Woodard, Tyler" userId="823d3110-836f-4f7d-8b78-fd4c25d85234" providerId="ADAL" clId="{600898AE-A01F-4C91-929A-1308607274D3}" dt="2025-06-18T15:04:21.312" v="3486" actId="14100"/>
        <pc:sldMkLst>
          <pc:docMk/>
          <pc:sldMk cId="884892608" sldId="285"/>
        </pc:sldMkLst>
      </pc:sldChg>
      <pc:sldChg chg="addSp delSp modSp add mod">
        <pc:chgData name="Woodard, Tyler" userId="823d3110-836f-4f7d-8b78-fd4c25d85234" providerId="ADAL" clId="{600898AE-A01F-4C91-929A-1308607274D3}" dt="2025-06-18T15:24:26.031" v="4309" actId="14100"/>
        <pc:sldMkLst>
          <pc:docMk/>
          <pc:sldMk cId="413659049" sldId="286"/>
        </pc:sldMkLst>
      </pc:sldChg>
      <pc:sldChg chg="addSp delSp modSp add mod">
        <pc:chgData name="Woodard, Tyler" userId="823d3110-836f-4f7d-8b78-fd4c25d85234" providerId="ADAL" clId="{600898AE-A01F-4C91-929A-1308607274D3}" dt="2025-06-18T16:40:06.792" v="4979" actId="20577"/>
        <pc:sldMkLst>
          <pc:docMk/>
          <pc:sldMk cId="4255056384" sldId="287"/>
        </pc:sldMkLst>
      </pc:sldChg>
      <pc:sldChg chg="addSp delSp modSp add del mod">
        <pc:chgData name="Woodard, Tyler" userId="823d3110-836f-4f7d-8b78-fd4c25d85234" providerId="ADAL" clId="{600898AE-A01F-4C91-929A-1308607274D3}" dt="2025-06-18T16:50:34.684" v="5572" actId="2696"/>
        <pc:sldMkLst>
          <pc:docMk/>
          <pc:sldMk cId="3545610921" sldId="288"/>
        </pc:sldMkLst>
      </pc:sldChg>
      <pc:sldChg chg="addSp delSp modSp add mod">
        <pc:chgData name="Woodard, Tyler" userId="823d3110-836f-4f7d-8b78-fd4c25d85234" providerId="ADAL" clId="{600898AE-A01F-4C91-929A-1308607274D3}" dt="2025-06-18T17:19:25.292" v="6436" actId="20577"/>
        <pc:sldMkLst>
          <pc:docMk/>
          <pc:sldMk cId="1959649243" sldId="289"/>
        </pc:sldMkLst>
      </pc:sldChg>
      <pc:sldChg chg="addSp delSp modSp add mod">
        <pc:chgData name="Woodard, Tyler" userId="823d3110-836f-4f7d-8b78-fd4c25d85234" providerId="ADAL" clId="{600898AE-A01F-4C91-929A-1308607274D3}" dt="2025-06-18T17:14:40.229" v="6375" actId="14100"/>
        <pc:sldMkLst>
          <pc:docMk/>
          <pc:sldMk cId="3610335377" sldId="290"/>
        </pc:sldMkLst>
        <pc:spChg chg="mod">
          <ac:chgData name="Woodard, Tyler" userId="823d3110-836f-4f7d-8b78-fd4c25d85234" providerId="ADAL" clId="{600898AE-A01F-4C91-929A-1308607274D3}" dt="2025-06-18T16:56:40.259" v="6246" actId="20577"/>
          <ac:spMkLst>
            <pc:docMk/>
            <pc:sldMk cId="3610335377" sldId="290"/>
            <ac:spMk id="2" creationId="{B369F218-FE94-32BF-3084-688350FBE101}"/>
          </ac:spMkLst>
        </pc:spChg>
        <pc:spChg chg="add mod">
          <ac:chgData name="Woodard, Tyler" userId="823d3110-836f-4f7d-8b78-fd4c25d85234" providerId="ADAL" clId="{600898AE-A01F-4C91-929A-1308607274D3}" dt="2025-06-18T17:11:46.421" v="6361" actId="20577"/>
          <ac:spMkLst>
            <pc:docMk/>
            <pc:sldMk cId="3610335377" sldId="290"/>
            <ac:spMk id="8" creationId="{4C852F6A-2E4D-26A4-AB68-83AE339CFB85}"/>
          </ac:spMkLst>
        </pc:spChg>
        <pc:graphicFrameChg chg="add mod modGraphic">
          <ac:chgData name="Woodard, Tyler" userId="823d3110-836f-4f7d-8b78-fd4c25d85234" providerId="ADAL" clId="{600898AE-A01F-4C91-929A-1308607274D3}" dt="2025-06-18T17:10:40.464" v="6357" actId="207"/>
          <ac:graphicFrameMkLst>
            <pc:docMk/>
            <pc:sldMk cId="3610335377" sldId="290"/>
            <ac:graphicFrameMk id="6" creationId="{99800D05-5FD9-FBF0-3608-529D6805A0FA}"/>
          </ac:graphicFrameMkLst>
        </pc:graphicFrameChg>
        <pc:picChg chg="add mod">
          <ac:chgData name="Woodard, Tyler" userId="823d3110-836f-4f7d-8b78-fd4c25d85234" providerId="ADAL" clId="{600898AE-A01F-4C91-929A-1308607274D3}" dt="2025-06-18T17:14:40.229" v="6375" actId="14100"/>
          <ac:picMkLst>
            <pc:docMk/>
            <pc:sldMk cId="3610335377" sldId="290"/>
            <ac:picMk id="4" creationId="{783AA295-E6D4-2489-ECE3-B7DB01C19B0B}"/>
          </ac:picMkLst>
        </pc:picChg>
        <pc:picChg chg="mod">
          <ac:chgData name="Woodard, Tyler" userId="823d3110-836f-4f7d-8b78-fd4c25d85234" providerId="ADAL" clId="{600898AE-A01F-4C91-929A-1308607274D3}" dt="2025-06-18T17:10:53.599" v="6358" actId="1076"/>
          <ac:picMkLst>
            <pc:docMk/>
            <pc:sldMk cId="3610335377" sldId="290"/>
            <ac:picMk id="5" creationId="{8644C952-A656-324C-7A8F-E6703B097278}"/>
          </ac:picMkLst>
        </pc:picChg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1564121130" sldId="291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2826279697" sldId="292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1762269752" sldId="293"/>
        </pc:sldMkLst>
      </pc:sldChg>
      <pc:sldChg chg="add del">
        <pc:chgData name="Woodard, Tyler" userId="823d3110-836f-4f7d-8b78-fd4c25d85234" providerId="ADAL" clId="{600898AE-A01F-4C91-929A-1308607274D3}" dt="2025-06-18T17:12:13.483" v="6365" actId="47"/>
        <pc:sldMkLst>
          <pc:docMk/>
          <pc:sldMk cId="1599037454" sldId="294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381848480" sldId="295"/>
        </pc:sldMkLst>
      </pc:sldChg>
      <pc:sldChg chg="addSp delSp modSp add mod">
        <pc:chgData name="Woodard, Tyler" userId="823d3110-836f-4f7d-8b78-fd4c25d85234" providerId="ADAL" clId="{600898AE-A01F-4C91-929A-1308607274D3}" dt="2025-06-18T18:01:05.547" v="7351" actId="20577"/>
        <pc:sldMkLst>
          <pc:docMk/>
          <pc:sldMk cId="229394144" sldId="296"/>
        </pc:sldMkLst>
        <pc:spChg chg="mod">
          <ac:chgData name="Woodard, Tyler" userId="823d3110-836f-4f7d-8b78-fd4c25d85234" providerId="ADAL" clId="{600898AE-A01F-4C91-929A-1308607274D3}" dt="2025-06-17T16:57:02.359" v="1497" actId="20577"/>
          <ac:spMkLst>
            <pc:docMk/>
            <pc:sldMk cId="229394144" sldId="296"/>
            <ac:spMk id="2" creationId="{302FF044-5D23-BF39-D610-6478829198D3}"/>
          </ac:spMkLst>
        </pc:spChg>
        <pc:spChg chg="add mod">
          <ac:chgData name="Woodard, Tyler" userId="823d3110-836f-4f7d-8b78-fd4c25d85234" providerId="ADAL" clId="{600898AE-A01F-4C91-929A-1308607274D3}" dt="2025-06-18T18:01:05.547" v="7351" actId="20577"/>
          <ac:spMkLst>
            <pc:docMk/>
            <pc:sldMk cId="229394144" sldId="296"/>
            <ac:spMk id="5" creationId="{11ECE844-385C-3286-5B62-A4EC53EFA5AA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7" creationId="{C57E3F49-6838-3767-0F39-BA388BC98EE4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8" creationId="{5E34A350-AC5D-A6E0-F4AB-F1D1E0DFCBF3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9" creationId="{6F46DB73-C483-193E-72E8-FCEB411264E9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11" creationId="{786A0336-7D5B-F841-2390-F3F6C82E6F27}"/>
          </ac:spMkLst>
        </pc:spChg>
        <pc:picChg chg="add mod">
          <ac:chgData name="Woodard, Tyler" userId="823d3110-836f-4f7d-8b78-fd4c25d85234" providerId="ADAL" clId="{600898AE-A01F-4C91-929A-1308607274D3}" dt="2025-06-18T17:24:48.568" v="6470"/>
          <ac:picMkLst>
            <pc:docMk/>
            <pc:sldMk cId="229394144" sldId="296"/>
            <ac:picMk id="6" creationId="{CE3BB34D-C6B2-CAAC-A077-2230B2FE0609}"/>
          </ac:picMkLst>
        </pc:picChg>
        <pc:picChg chg="add mod ord">
          <ac:chgData name="Woodard, Tyler" userId="823d3110-836f-4f7d-8b78-fd4c25d85234" providerId="ADAL" clId="{600898AE-A01F-4C91-929A-1308607274D3}" dt="2025-06-18T17:47:29.233" v="7043" actId="167"/>
          <ac:picMkLst>
            <pc:docMk/>
            <pc:sldMk cId="229394144" sldId="296"/>
            <ac:picMk id="13" creationId="{07A16A80-7E22-9AA3-1E1A-01256C5AA5BE}"/>
          </ac:picMkLst>
        </pc:picChg>
        <pc:cxnChg chg="add mod">
          <ac:chgData name="Woodard, Tyler" userId="823d3110-836f-4f7d-8b78-fd4c25d85234" providerId="ADAL" clId="{600898AE-A01F-4C91-929A-1308607274D3}" dt="2025-06-18T17:25:01.035" v="6471"/>
          <ac:cxnSpMkLst>
            <pc:docMk/>
            <pc:sldMk cId="229394144" sldId="296"/>
            <ac:cxnSpMk id="10" creationId="{62472A73-ECA2-3783-02DF-E3B0CA0A6C6F}"/>
          </ac:cxnSpMkLst>
        </pc:cxnChg>
        <pc:cxnChg chg="add mod">
          <ac:chgData name="Woodard, Tyler" userId="823d3110-836f-4f7d-8b78-fd4c25d85234" providerId="ADAL" clId="{600898AE-A01F-4C91-929A-1308607274D3}" dt="2025-06-18T17:25:01.035" v="6471"/>
          <ac:cxnSpMkLst>
            <pc:docMk/>
            <pc:sldMk cId="229394144" sldId="296"/>
            <ac:cxnSpMk id="12" creationId="{757D7EDF-E763-07FC-4244-222D4FC26258}"/>
          </ac:cxnSpMkLst>
        </pc:cxnChg>
      </pc:sldChg>
      <pc:sldChg chg="addSp delSp modSp add del mod">
        <pc:chgData name="Woodard, Tyler" userId="823d3110-836f-4f7d-8b78-fd4c25d85234" providerId="ADAL" clId="{600898AE-A01F-4C91-929A-1308607274D3}" dt="2025-06-18T17:34:33.240" v="6837" actId="47"/>
        <pc:sldMkLst>
          <pc:docMk/>
          <pc:sldMk cId="2308450733" sldId="297"/>
        </pc:sldMkLst>
      </pc:sldChg>
      <pc:sldChg chg="addSp delSp modSp add mod">
        <pc:chgData name="Woodard, Tyler" userId="823d3110-836f-4f7d-8b78-fd4c25d85234" providerId="ADAL" clId="{600898AE-A01F-4C91-929A-1308607274D3}" dt="2025-06-18T17:52:48.426" v="7133" actId="1076"/>
        <pc:sldMkLst>
          <pc:docMk/>
          <pc:sldMk cId="2638130505" sldId="298"/>
        </pc:sldMkLst>
        <pc:spChg chg="mod">
          <ac:chgData name="Woodard, Tyler" userId="823d3110-836f-4f7d-8b78-fd4c25d85234" providerId="ADAL" clId="{600898AE-A01F-4C91-929A-1308607274D3}" dt="2025-06-17T16:57:59.458" v="1517" actId="20577"/>
          <ac:spMkLst>
            <pc:docMk/>
            <pc:sldMk cId="2638130505" sldId="298"/>
            <ac:spMk id="2" creationId="{4BADA5E3-8E38-09FF-630B-3FCC6653A0D1}"/>
          </ac:spMkLst>
        </pc:spChg>
        <pc:spChg chg="add mod">
          <ac:chgData name="Woodard, Tyler" userId="823d3110-836f-4f7d-8b78-fd4c25d85234" providerId="ADAL" clId="{600898AE-A01F-4C91-929A-1308607274D3}" dt="2025-06-18T17:51:22.897" v="7077" actId="14100"/>
          <ac:spMkLst>
            <pc:docMk/>
            <pc:sldMk cId="2638130505" sldId="298"/>
            <ac:spMk id="5" creationId="{D9D1E502-7A02-2E44-2023-6C88E2A39886}"/>
          </ac:spMkLst>
        </pc:spChg>
        <pc:spChg chg="add mod">
          <ac:chgData name="Woodard, Tyler" userId="823d3110-836f-4f7d-8b78-fd4c25d85234" providerId="ADAL" clId="{600898AE-A01F-4C91-929A-1308607274D3}" dt="2025-06-18T17:51:42.884" v="7080" actId="1076"/>
          <ac:spMkLst>
            <pc:docMk/>
            <pc:sldMk cId="2638130505" sldId="298"/>
            <ac:spMk id="7" creationId="{9740D34D-FC3C-D17B-8DC4-31D3886BB6F2}"/>
          </ac:spMkLst>
        </pc:spChg>
        <pc:spChg chg="add mod">
          <ac:chgData name="Woodard, Tyler" userId="823d3110-836f-4f7d-8b78-fd4c25d85234" providerId="ADAL" clId="{600898AE-A01F-4C91-929A-1308607274D3}" dt="2025-06-18T17:43:35.869" v="6948" actId="14100"/>
          <ac:spMkLst>
            <pc:docMk/>
            <pc:sldMk cId="2638130505" sldId="298"/>
            <ac:spMk id="8" creationId="{78215F6C-3AF0-04D2-B4B6-B2F33B80A2D8}"/>
          </ac:spMkLst>
        </pc:spChg>
        <pc:spChg chg="add mod">
          <ac:chgData name="Woodard, Tyler" userId="823d3110-836f-4f7d-8b78-fd4c25d85234" providerId="ADAL" clId="{600898AE-A01F-4C91-929A-1308607274D3}" dt="2025-06-18T17:52:20.242" v="7128" actId="20577"/>
          <ac:spMkLst>
            <pc:docMk/>
            <pc:sldMk cId="2638130505" sldId="298"/>
            <ac:spMk id="9" creationId="{D4F30F95-9B44-79A9-C6C3-B96AF65076B8}"/>
          </ac:spMkLst>
        </pc:spChg>
        <pc:picChg chg="add mod">
          <ac:chgData name="Woodard, Tyler" userId="823d3110-836f-4f7d-8b78-fd4c25d85234" providerId="ADAL" clId="{600898AE-A01F-4C91-929A-1308607274D3}" dt="2025-06-18T17:51:33.450" v="7079" actId="1076"/>
          <ac:picMkLst>
            <pc:docMk/>
            <pc:sldMk cId="2638130505" sldId="298"/>
            <ac:picMk id="4" creationId="{D7DC1235-4161-3A5D-70E6-CE28162D1B07}"/>
          </ac:picMkLst>
        </pc:picChg>
        <pc:cxnChg chg="add mod">
          <ac:chgData name="Woodard, Tyler" userId="823d3110-836f-4f7d-8b78-fd4c25d85234" providerId="ADAL" clId="{600898AE-A01F-4C91-929A-1308607274D3}" dt="2025-06-18T17:52:48.426" v="7133" actId="1076"/>
          <ac:cxnSpMkLst>
            <pc:docMk/>
            <pc:sldMk cId="2638130505" sldId="298"/>
            <ac:cxnSpMk id="10" creationId="{C850A424-33A1-47E1-25DB-3867D49492EF}"/>
          </ac:cxnSpMkLst>
        </pc:cxnChg>
      </pc:sldChg>
      <pc:sldChg chg="addSp delSp modSp add mod">
        <pc:chgData name="Woodard, Tyler" userId="823d3110-836f-4f7d-8b78-fd4c25d85234" providerId="ADAL" clId="{600898AE-A01F-4C91-929A-1308607274D3}" dt="2025-06-18T18:31:11.399" v="7607" actId="20577"/>
        <pc:sldMkLst>
          <pc:docMk/>
          <pc:sldMk cId="1331435603" sldId="299"/>
        </pc:sldMkLst>
        <pc:spChg chg="mod">
          <ac:chgData name="Woodard, Tyler" userId="823d3110-836f-4f7d-8b78-fd4c25d85234" providerId="ADAL" clId="{600898AE-A01F-4C91-929A-1308607274D3}" dt="2025-06-17T16:58:25.887" v="1526"/>
          <ac:spMkLst>
            <pc:docMk/>
            <pc:sldMk cId="1331435603" sldId="299"/>
            <ac:spMk id="2" creationId="{3DA25E47-4F2B-CBEC-BFE0-922AD5D1A745}"/>
          </ac:spMkLst>
        </pc:spChg>
        <pc:spChg chg="mod">
          <ac:chgData name="Woodard, Tyler" userId="823d3110-836f-4f7d-8b78-fd4c25d85234" providerId="ADAL" clId="{600898AE-A01F-4C91-929A-1308607274D3}" dt="2025-06-18T17:56:19.202" v="7155"/>
          <ac:spMkLst>
            <pc:docMk/>
            <pc:sldMk cId="1331435603" sldId="299"/>
            <ac:spMk id="9" creationId="{9E329A40-1D73-B867-4420-F7530A10A7EC}"/>
          </ac:spMkLst>
        </pc:spChg>
        <pc:spChg chg="mod">
          <ac:chgData name="Woodard, Tyler" userId="823d3110-836f-4f7d-8b78-fd4c25d85234" providerId="ADAL" clId="{600898AE-A01F-4C91-929A-1308607274D3}" dt="2025-06-18T17:56:19.202" v="7155"/>
          <ac:spMkLst>
            <pc:docMk/>
            <pc:sldMk cId="1331435603" sldId="299"/>
            <ac:spMk id="10" creationId="{13519083-9C24-BB97-7832-E8F628E52830}"/>
          </ac:spMkLst>
        </pc:spChg>
        <pc:spChg chg="add mod">
          <ac:chgData name="Woodard, Tyler" userId="823d3110-836f-4f7d-8b78-fd4c25d85234" providerId="ADAL" clId="{600898AE-A01F-4C91-929A-1308607274D3}" dt="2025-06-18T18:31:11.399" v="7607" actId="20577"/>
          <ac:spMkLst>
            <pc:docMk/>
            <pc:sldMk cId="1331435603" sldId="299"/>
            <ac:spMk id="11" creationId="{F415FF25-6AAC-3B4C-30CA-AC8FB04D743E}"/>
          </ac:spMkLst>
        </pc:spChg>
        <pc:grpChg chg="add mod">
          <ac:chgData name="Woodard, Tyler" userId="823d3110-836f-4f7d-8b78-fd4c25d85234" providerId="ADAL" clId="{600898AE-A01F-4C91-929A-1308607274D3}" dt="2025-06-18T17:57:17.688" v="7163" actId="1076"/>
          <ac:grpSpMkLst>
            <pc:docMk/>
            <pc:sldMk cId="1331435603" sldId="299"/>
            <ac:grpSpMk id="4" creationId="{EADFA16E-0552-99A8-6B02-6D0239689C41}"/>
          </ac:grpSpMkLst>
        </pc:grpChg>
        <pc:picChg chg="add mod">
          <ac:chgData name="Woodard, Tyler" userId="823d3110-836f-4f7d-8b78-fd4c25d85234" providerId="ADAL" clId="{600898AE-A01F-4C91-929A-1308607274D3}" dt="2025-06-18T17:57:27.305" v="7164" actId="1076"/>
          <ac:picMkLst>
            <pc:docMk/>
            <pc:sldMk cId="1331435603" sldId="299"/>
            <ac:picMk id="5" creationId="{3E6A76B0-119E-2A07-4384-60E7F4099840}"/>
          </ac:picMkLst>
        </pc:picChg>
        <pc:picChg chg="mod">
          <ac:chgData name="Woodard, Tyler" userId="823d3110-836f-4f7d-8b78-fd4c25d85234" providerId="ADAL" clId="{600898AE-A01F-4C91-929A-1308607274D3}" dt="2025-06-18T17:56:19.202" v="7155"/>
          <ac:picMkLst>
            <pc:docMk/>
            <pc:sldMk cId="1331435603" sldId="299"/>
            <ac:picMk id="6" creationId="{788003BE-B0F1-3A3B-1CBB-F85739E93D42}"/>
          </ac:picMkLst>
        </pc:picChg>
        <pc:cxnChg chg="mod">
          <ac:chgData name="Woodard, Tyler" userId="823d3110-836f-4f7d-8b78-fd4c25d85234" providerId="ADAL" clId="{600898AE-A01F-4C91-929A-1308607274D3}" dt="2025-06-18T17:56:19.202" v="7155"/>
          <ac:cxnSpMkLst>
            <pc:docMk/>
            <pc:sldMk cId="1331435603" sldId="299"/>
            <ac:cxnSpMk id="7" creationId="{378C5514-37BF-EB8C-26D7-142762CB81FE}"/>
          </ac:cxnSpMkLst>
        </pc:cxnChg>
        <pc:cxnChg chg="mod">
          <ac:chgData name="Woodard, Tyler" userId="823d3110-836f-4f7d-8b78-fd4c25d85234" providerId="ADAL" clId="{600898AE-A01F-4C91-929A-1308607274D3}" dt="2025-06-18T17:56:19.202" v="7155"/>
          <ac:cxnSpMkLst>
            <pc:docMk/>
            <pc:sldMk cId="1331435603" sldId="299"/>
            <ac:cxnSpMk id="8" creationId="{5564CEA8-2437-BAE6-09A8-D5CC3C4CC473}"/>
          </ac:cxnSpMkLst>
        </pc:cxnChg>
      </pc:sldChg>
      <pc:sldChg chg="addSp delSp modSp add del mod">
        <pc:chgData name="Woodard, Tyler" userId="823d3110-836f-4f7d-8b78-fd4c25d85234" providerId="ADAL" clId="{600898AE-A01F-4C91-929A-1308607274D3}" dt="2025-06-18T18:31:30.784" v="7608" actId="47"/>
        <pc:sldMkLst>
          <pc:docMk/>
          <pc:sldMk cId="3806590466" sldId="300"/>
        </pc:sldMkLst>
      </pc:sldChg>
      <pc:sldChg chg="addSp delSp modSp add mod">
        <pc:chgData name="Woodard, Tyler" userId="823d3110-836f-4f7d-8b78-fd4c25d85234" providerId="ADAL" clId="{600898AE-A01F-4C91-929A-1308607274D3}" dt="2025-06-18T18:44:48.327" v="8404" actId="207"/>
        <pc:sldMkLst>
          <pc:docMk/>
          <pc:sldMk cId="2808605001" sldId="301"/>
        </pc:sldMkLst>
        <pc:spChg chg="add mod">
          <ac:chgData name="Woodard, Tyler" userId="823d3110-836f-4f7d-8b78-fd4c25d85234" providerId="ADAL" clId="{600898AE-A01F-4C91-929A-1308607274D3}" dt="2025-06-18T18:42:32.657" v="8346" actId="20577"/>
          <ac:spMkLst>
            <pc:docMk/>
            <pc:sldMk cId="2808605001" sldId="301"/>
            <ac:spMk id="5" creationId="{3C3F2FF2-3DF4-6FDF-E778-C16BCD15DC4A}"/>
          </ac:spMkLst>
        </pc:spChg>
        <pc:graphicFrameChg chg="add mod modGraphic">
          <ac:chgData name="Woodard, Tyler" userId="823d3110-836f-4f7d-8b78-fd4c25d85234" providerId="ADAL" clId="{600898AE-A01F-4C91-929A-1308607274D3}" dt="2025-06-18T18:44:48.327" v="8404" actId="207"/>
          <ac:graphicFrameMkLst>
            <pc:docMk/>
            <pc:sldMk cId="2808605001" sldId="301"/>
            <ac:graphicFrameMk id="4" creationId="{2ACE5977-7386-040A-21A0-9ECC935E3294}"/>
          </ac:graphicFrameMkLst>
        </pc:graphicFrameChg>
      </pc:sldChg>
      <pc:sldChg chg="delSp modSp add del mod">
        <pc:chgData name="Woodard, Tyler" userId="823d3110-836f-4f7d-8b78-fd4c25d85234" providerId="ADAL" clId="{600898AE-A01F-4C91-929A-1308607274D3}" dt="2025-06-18T18:46:43.776" v="8405" actId="47"/>
        <pc:sldMkLst>
          <pc:docMk/>
          <pc:sldMk cId="3169349032" sldId="302"/>
        </pc:sldMkLst>
      </pc:sldChg>
      <pc:sldChg chg="addSp delSp modSp add mod">
        <pc:chgData name="Woodard, Tyler" userId="823d3110-836f-4f7d-8b78-fd4c25d85234" providerId="ADAL" clId="{600898AE-A01F-4C91-929A-1308607274D3}" dt="2025-06-18T19:03:34.536" v="8672" actId="1076"/>
        <pc:sldMkLst>
          <pc:docMk/>
          <pc:sldMk cId="2420674023" sldId="303"/>
        </pc:sldMkLst>
        <pc:spChg chg="mod">
          <ac:chgData name="Woodard, Tyler" userId="823d3110-836f-4f7d-8b78-fd4c25d85234" providerId="ADAL" clId="{600898AE-A01F-4C91-929A-1308607274D3}" dt="2025-06-18T18:51:13.288" v="8580" actId="20577"/>
          <ac:spMkLst>
            <pc:docMk/>
            <pc:sldMk cId="2420674023" sldId="303"/>
            <ac:spMk id="2" creationId="{06553A66-A73F-0281-DCDD-E07F0FFC85D5}"/>
          </ac:spMkLst>
        </pc:spChg>
        <pc:spChg chg="add mod">
          <ac:chgData name="Woodard, Tyler" userId="823d3110-836f-4f7d-8b78-fd4c25d85234" providerId="ADAL" clId="{600898AE-A01F-4C91-929A-1308607274D3}" dt="2025-06-18T19:03:13.428" v="8669" actId="1076"/>
          <ac:spMkLst>
            <pc:docMk/>
            <pc:sldMk cId="2420674023" sldId="303"/>
            <ac:spMk id="5" creationId="{26AACF4D-F680-4E24-AA22-EE1CE0803E8E}"/>
          </ac:spMkLst>
        </pc:spChg>
        <pc:spChg chg="add mod">
          <ac:chgData name="Woodard, Tyler" userId="823d3110-836f-4f7d-8b78-fd4c25d85234" providerId="ADAL" clId="{600898AE-A01F-4C91-929A-1308607274D3}" dt="2025-06-18T19:03:34.536" v="8672" actId="1076"/>
          <ac:spMkLst>
            <pc:docMk/>
            <pc:sldMk cId="2420674023" sldId="303"/>
            <ac:spMk id="6" creationId="{44977076-7218-4D2F-4354-9448A3207B43}"/>
          </ac:spMkLst>
        </pc:spChg>
        <pc:spChg chg="add mod">
          <ac:chgData name="Woodard, Tyler" userId="823d3110-836f-4f7d-8b78-fd4c25d85234" providerId="ADAL" clId="{600898AE-A01F-4C91-929A-1308607274D3}" dt="2025-06-18T19:03:10.468" v="8668" actId="1076"/>
          <ac:spMkLst>
            <pc:docMk/>
            <pc:sldMk cId="2420674023" sldId="303"/>
            <ac:spMk id="7" creationId="{36BB5AA0-2678-0547-D96D-18AA4D20B9FE}"/>
          </ac:spMkLst>
        </pc:spChg>
        <pc:grpChg chg="add mod">
          <ac:chgData name="Woodard, Tyler" userId="823d3110-836f-4f7d-8b78-fd4c25d85234" providerId="ADAL" clId="{600898AE-A01F-4C91-929A-1308607274D3}" dt="2025-06-18T19:03:34.536" v="8672" actId="1076"/>
          <ac:grpSpMkLst>
            <pc:docMk/>
            <pc:sldMk cId="2420674023" sldId="303"/>
            <ac:grpSpMk id="9" creationId="{7124F584-B1D6-C627-08B6-48AE1C9EF880}"/>
          </ac:grpSpMkLst>
        </pc:grpChg>
        <pc:picChg chg="add mod">
          <ac:chgData name="Woodard, Tyler" userId="823d3110-836f-4f7d-8b78-fd4c25d85234" providerId="ADAL" clId="{600898AE-A01F-4C91-929A-1308607274D3}" dt="2025-06-18T19:03:34.536" v="8672" actId="1076"/>
          <ac:picMkLst>
            <pc:docMk/>
            <pc:sldMk cId="2420674023" sldId="303"/>
            <ac:picMk id="4" creationId="{5D5295EB-4255-0523-1566-BB6FB54ACDD2}"/>
          </ac:picMkLst>
        </pc:picChg>
        <pc:picChg chg="add mod">
          <ac:chgData name="Woodard, Tyler" userId="823d3110-836f-4f7d-8b78-fd4c25d85234" providerId="ADAL" clId="{600898AE-A01F-4C91-929A-1308607274D3}" dt="2025-06-18T19:03:34.536" v="8672" actId="1076"/>
          <ac:picMkLst>
            <pc:docMk/>
            <pc:sldMk cId="2420674023" sldId="303"/>
            <ac:picMk id="4098" creationId="{7B05B14F-FAE6-30C3-916B-A19D9F760845}"/>
          </ac:picMkLst>
        </pc:picChg>
      </pc:sldChg>
      <pc:sldChg chg="addSp delSp modSp add mod ord">
        <pc:chgData name="Woodard, Tyler" userId="823d3110-836f-4f7d-8b78-fd4c25d85234" providerId="ADAL" clId="{600898AE-A01F-4C91-929A-1308607274D3}" dt="2025-06-18T19:41:34.708" v="10125"/>
        <pc:sldMkLst>
          <pc:docMk/>
          <pc:sldMk cId="3482569613" sldId="304"/>
        </pc:sldMkLst>
        <pc:spChg chg="add mod">
          <ac:chgData name="Woodard, Tyler" userId="823d3110-836f-4f7d-8b78-fd4c25d85234" providerId="ADAL" clId="{600898AE-A01F-4C91-929A-1308607274D3}" dt="2025-06-18T19:26:01.706" v="9655" actId="20577"/>
          <ac:spMkLst>
            <pc:docMk/>
            <pc:sldMk cId="3482569613" sldId="304"/>
            <ac:spMk id="4" creationId="{F810F478-2B5C-0E0B-3D5D-12E6CD80A38B}"/>
          </ac:spMkLst>
        </pc:spChg>
        <pc:picChg chg="add mod">
          <ac:chgData name="Woodard, Tyler" userId="823d3110-836f-4f7d-8b78-fd4c25d85234" providerId="ADAL" clId="{600898AE-A01F-4C91-929A-1308607274D3}" dt="2025-06-18T19:39:10.758" v="9832" actId="1076"/>
          <ac:picMkLst>
            <pc:docMk/>
            <pc:sldMk cId="3482569613" sldId="304"/>
            <ac:picMk id="16390" creationId="{C005A82A-7EB8-71D7-17A1-C96CA847EDCE}"/>
          </ac:picMkLst>
        </pc:picChg>
      </pc:sldChg>
      <pc:sldChg chg="add del">
        <pc:chgData name="Woodard, Tyler" userId="823d3110-836f-4f7d-8b78-fd4c25d85234" providerId="ADAL" clId="{600898AE-A01F-4C91-929A-1308607274D3}" dt="2025-06-17T17:08:00.879" v="1667" actId="47"/>
        <pc:sldMkLst>
          <pc:docMk/>
          <pc:sldMk cId="995042463" sldId="305"/>
        </pc:sldMkLst>
      </pc:sldChg>
      <pc:sldChg chg="addSp delSp modSp add del mod delAnim modAnim">
        <pc:chgData name="Woodard, Tyler" userId="823d3110-836f-4f7d-8b78-fd4c25d85234" providerId="ADAL" clId="{600898AE-A01F-4C91-929A-1308607274D3}" dt="2025-06-18T19:18:39.287" v="8799" actId="47"/>
        <pc:sldMkLst>
          <pc:docMk/>
          <pc:sldMk cId="640518369" sldId="306"/>
        </pc:sldMkLst>
      </pc:sldChg>
      <pc:sldChg chg="addSp delSp modSp add mod modNotesTx">
        <pc:chgData name="Woodard, Tyler" userId="823d3110-836f-4f7d-8b78-fd4c25d85234" providerId="ADAL" clId="{600898AE-A01F-4C91-929A-1308607274D3}" dt="2025-06-18T20:32:49.880" v="10163" actId="1076"/>
        <pc:sldMkLst>
          <pc:docMk/>
          <pc:sldMk cId="2369039852" sldId="307"/>
        </pc:sldMkLst>
        <pc:spChg chg="mod">
          <ac:chgData name="Woodard, Tyler" userId="823d3110-836f-4f7d-8b78-fd4c25d85234" providerId="ADAL" clId="{600898AE-A01F-4C91-929A-1308607274D3}" dt="2025-06-17T17:07:52.178" v="1666" actId="20577"/>
          <ac:spMkLst>
            <pc:docMk/>
            <pc:sldMk cId="2369039852" sldId="307"/>
            <ac:spMk id="2" creationId="{FFC311D9-C63F-20A3-9129-D1D8E4E3E4CB}"/>
          </ac:spMkLst>
        </pc:spChg>
        <pc:spChg chg="add mod">
          <ac:chgData name="Woodard, Tyler" userId="823d3110-836f-4f7d-8b78-fd4c25d85234" providerId="ADAL" clId="{600898AE-A01F-4C91-929A-1308607274D3}" dt="2025-06-18T19:37:33.248" v="9823" actId="1076"/>
          <ac:spMkLst>
            <pc:docMk/>
            <pc:sldMk cId="2369039852" sldId="307"/>
            <ac:spMk id="4" creationId="{6FE198C8-6D3A-1CAC-E8E8-B314D61201A1}"/>
          </ac:spMkLst>
        </pc:spChg>
        <pc:spChg chg="add mod">
          <ac:chgData name="Woodard, Tyler" userId="823d3110-836f-4f7d-8b78-fd4c25d85234" providerId="ADAL" clId="{600898AE-A01F-4C91-929A-1308607274D3}" dt="2025-06-18T19:38:06.357" v="9826" actId="1076"/>
          <ac:spMkLst>
            <pc:docMk/>
            <pc:sldMk cId="2369039852" sldId="307"/>
            <ac:spMk id="8" creationId="{7C2E9234-33AD-068F-9465-C7065F929DE1}"/>
          </ac:spMkLst>
        </pc:spChg>
        <pc:grpChg chg="add mod">
          <ac:chgData name="Woodard, Tyler" userId="823d3110-836f-4f7d-8b78-fd4c25d85234" providerId="ADAL" clId="{600898AE-A01F-4C91-929A-1308607274D3}" dt="2025-06-18T20:32:49.880" v="10163" actId="1076"/>
          <ac:grpSpMkLst>
            <pc:docMk/>
            <pc:sldMk cId="2369039852" sldId="307"/>
            <ac:grpSpMk id="3" creationId="{76948056-EB6F-1AF0-B0AF-8C873ED03E9D}"/>
          </ac:grpSpMkLst>
        </pc:grpChg>
        <pc:grpChg chg="add mod">
          <ac:chgData name="Woodard, Tyler" userId="823d3110-836f-4f7d-8b78-fd4c25d85234" providerId="ADAL" clId="{600898AE-A01F-4C91-929A-1308607274D3}" dt="2025-06-18T19:37:33.248" v="9823" actId="1076"/>
          <ac:grpSpMkLst>
            <pc:docMk/>
            <pc:sldMk cId="2369039852" sldId="307"/>
            <ac:grpSpMk id="9" creationId="{FC4E9025-D4B0-D359-6D3F-3F365D1840FC}"/>
          </ac:grpSpMkLst>
        </pc:grpChg>
        <pc:picChg chg="add mod modCrop">
          <ac:chgData name="Woodard, Tyler" userId="823d3110-836f-4f7d-8b78-fd4c25d85234" providerId="ADAL" clId="{600898AE-A01F-4C91-929A-1308607274D3}" dt="2025-06-18T20:31:54.401" v="10135" actId="164"/>
          <ac:picMkLst>
            <pc:docMk/>
            <pc:sldMk cId="2369039852" sldId="307"/>
            <ac:picMk id="6" creationId="{592CACD3-D69E-0A43-9F59-A3F61E1597C6}"/>
          </ac:picMkLst>
        </pc:picChg>
        <pc:picChg chg="add mod modCrop">
          <ac:chgData name="Woodard, Tyler" userId="823d3110-836f-4f7d-8b78-fd4c25d85234" providerId="ADAL" clId="{600898AE-A01F-4C91-929A-1308607274D3}" dt="2025-06-18T20:31:54.401" v="10135" actId="164"/>
          <ac:picMkLst>
            <pc:docMk/>
            <pc:sldMk cId="2369039852" sldId="307"/>
            <ac:picMk id="7" creationId="{E425EA52-3F34-1EE3-2CCD-26B9CC710CE2}"/>
          </ac:picMkLst>
        </pc:picChg>
        <pc:picChg chg="add mod">
          <ac:chgData name="Woodard, Tyler" userId="823d3110-836f-4f7d-8b78-fd4c25d85234" providerId="ADAL" clId="{600898AE-A01F-4C91-929A-1308607274D3}" dt="2025-06-18T19:37:33.248" v="9823" actId="1076"/>
          <ac:picMkLst>
            <pc:docMk/>
            <pc:sldMk cId="2369039852" sldId="307"/>
            <ac:picMk id="16386" creationId="{6D3D8B99-CB9B-8881-F439-0BC448FFD2A2}"/>
          </ac:picMkLst>
        </pc:picChg>
        <pc:picChg chg="add mod">
          <ac:chgData name="Woodard, Tyler" userId="823d3110-836f-4f7d-8b78-fd4c25d85234" providerId="ADAL" clId="{600898AE-A01F-4C91-929A-1308607274D3}" dt="2025-06-18T19:37:38.468" v="9824" actId="1076"/>
          <ac:picMkLst>
            <pc:docMk/>
            <pc:sldMk cId="2369039852" sldId="307"/>
            <ac:picMk id="16388" creationId="{B1E59172-0E43-8723-92B1-F7B80367851D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5:13:34.932" v="3870" actId="1076"/>
        <pc:sldMkLst>
          <pc:docMk/>
          <pc:sldMk cId="4043531444" sldId="308"/>
        </pc:sldMkLst>
      </pc:sldChg>
      <pc:sldChg chg="addSp delSp modSp add mod">
        <pc:chgData name="Woodard, Tyler" userId="823d3110-836f-4f7d-8b78-fd4c25d85234" providerId="ADAL" clId="{600898AE-A01F-4C91-929A-1308607274D3}" dt="2025-06-18T16:50:09.226" v="5568" actId="1076"/>
        <pc:sldMkLst>
          <pc:docMk/>
          <pc:sldMk cId="573137418" sldId="309"/>
        </pc:sldMkLst>
      </pc:sldChg>
      <pc:sldChg chg="addSp delSp modSp add mod">
        <pc:chgData name="Woodard, Tyler" userId="823d3110-836f-4f7d-8b78-fd4c25d85234" providerId="ADAL" clId="{600898AE-A01F-4C91-929A-1308607274D3}" dt="2025-06-18T17:14:57.172" v="6376" actId="1076"/>
        <pc:sldMkLst>
          <pc:docMk/>
          <pc:sldMk cId="665796709" sldId="310"/>
        </pc:sldMkLst>
        <pc:graphicFrameChg chg="modGraphic">
          <ac:chgData name="Woodard, Tyler" userId="823d3110-836f-4f7d-8b78-fd4c25d85234" providerId="ADAL" clId="{600898AE-A01F-4C91-929A-1308607274D3}" dt="2025-06-18T17:13:35.336" v="6367" actId="207"/>
          <ac:graphicFrameMkLst>
            <pc:docMk/>
            <pc:sldMk cId="665796709" sldId="310"/>
            <ac:graphicFrameMk id="6" creationId="{6F655C91-F65B-346C-4C10-407ABFFF806B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4:57.172" v="6376" actId="1076"/>
          <ac:picMkLst>
            <pc:docMk/>
            <pc:sldMk cId="665796709" sldId="310"/>
            <ac:picMk id="3" creationId="{0221C312-D60F-E223-70FB-A54034125C8A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6:18.218" v="6385" actId="478"/>
        <pc:sldMkLst>
          <pc:docMk/>
          <pc:sldMk cId="3810191842" sldId="311"/>
        </pc:sldMkLst>
        <pc:graphicFrameChg chg="modGraphic">
          <ac:chgData name="Woodard, Tyler" userId="823d3110-836f-4f7d-8b78-fd4c25d85234" providerId="ADAL" clId="{600898AE-A01F-4C91-929A-1308607274D3}" dt="2025-06-18T17:15:23.351" v="6378" actId="207"/>
          <ac:graphicFrameMkLst>
            <pc:docMk/>
            <pc:sldMk cId="3810191842" sldId="311"/>
            <ac:graphicFrameMk id="6" creationId="{41C21505-4437-429E-414C-01DE94BBBA0E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6:16.564" v="6384" actId="167"/>
          <ac:picMkLst>
            <pc:docMk/>
            <pc:sldMk cId="3810191842" sldId="311"/>
            <ac:picMk id="3" creationId="{5AD29496-0417-2C13-0B1D-34F0C8A21608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7:39.102" v="6393" actId="478"/>
        <pc:sldMkLst>
          <pc:docMk/>
          <pc:sldMk cId="2488898055" sldId="312"/>
        </pc:sldMkLst>
        <pc:graphicFrameChg chg="modGraphic">
          <ac:chgData name="Woodard, Tyler" userId="823d3110-836f-4f7d-8b78-fd4c25d85234" providerId="ADAL" clId="{600898AE-A01F-4C91-929A-1308607274D3}" dt="2025-06-18T17:16:48.249" v="6387" actId="207"/>
          <ac:graphicFrameMkLst>
            <pc:docMk/>
            <pc:sldMk cId="2488898055" sldId="312"/>
            <ac:graphicFrameMk id="6" creationId="{8337970B-F487-EA0D-D50F-96CF0AF0FF78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7:37.499" v="6392" actId="167"/>
          <ac:picMkLst>
            <pc:docMk/>
            <pc:sldMk cId="2488898055" sldId="312"/>
            <ac:picMk id="3" creationId="{5D3231E2-B3F6-EF34-B54C-F160739046BB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8:48.026" v="6401" actId="478"/>
        <pc:sldMkLst>
          <pc:docMk/>
          <pc:sldMk cId="1632766819" sldId="313"/>
        </pc:sldMkLst>
        <pc:graphicFrameChg chg="modGraphic">
          <ac:chgData name="Woodard, Tyler" userId="823d3110-836f-4f7d-8b78-fd4c25d85234" providerId="ADAL" clId="{600898AE-A01F-4C91-929A-1308607274D3}" dt="2025-06-18T17:18:08.688" v="6396" actId="207"/>
          <ac:graphicFrameMkLst>
            <pc:docMk/>
            <pc:sldMk cId="1632766819" sldId="313"/>
            <ac:graphicFrameMk id="6" creationId="{EBC40638-F1E9-31FF-B98B-DCA7D8696699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8:46.363" v="6400" actId="167"/>
          <ac:picMkLst>
            <pc:docMk/>
            <pc:sldMk cId="1632766819" sldId="313"/>
            <ac:picMk id="4" creationId="{854FA80F-EFD2-A4F4-487B-522E98BD352F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53:32.322" v="7152" actId="20577"/>
        <pc:sldMkLst>
          <pc:docMk/>
          <pc:sldMk cId="887320616" sldId="314"/>
        </pc:sldMkLst>
        <pc:spChg chg="add mod">
          <ac:chgData name="Woodard, Tyler" userId="823d3110-836f-4f7d-8b78-fd4c25d85234" providerId="ADAL" clId="{600898AE-A01F-4C91-929A-1308607274D3}" dt="2025-06-18T17:41:48.578" v="6931" actId="115"/>
          <ac:spMkLst>
            <pc:docMk/>
            <pc:sldMk cId="887320616" sldId="314"/>
            <ac:spMk id="9" creationId="{C75D6D51-768E-5EA2-0B8C-1F57F01464C5}"/>
          </ac:spMkLst>
        </pc:spChg>
        <pc:spChg chg="add mod">
          <ac:chgData name="Woodard, Tyler" userId="823d3110-836f-4f7d-8b78-fd4c25d85234" providerId="ADAL" clId="{600898AE-A01F-4C91-929A-1308607274D3}" dt="2025-06-18T17:41:51.311" v="6932" actId="115"/>
          <ac:spMkLst>
            <pc:docMk/>
            <pc:sldMk cId="887320616" sldId="314"/>
            <ac:spMk id="10" creationId="{8F9B1AAE-F159-3550-92F0-47CA7CA6AAF2}"/>
          </ac:spMkLst>
        </pc:spChg>
        <pc:spChg chg="add mod">
          <ac:chgData name="Woodard, Tyler" userId="823d3110-836f-4f7d-8b78-fd4c25d85234" providerId="ADAL" clId="{600898AE-A01F-4C91-929A-1308607274D3}" dt="2025-06-18T17:38:59.359" v="6901"/>
          <ac:spMkLst>
            <pc:docMk/>
            <pc:sldMk cId="887320616" sldId="314"/>
            <ac:spMk id="13" creationId="{EBDF7912-DD97-FD41-9DF7-38B8361A1388}"/>
          </ac:spMkLst>
        </pc:spChg>
        <pc:graphicFrameChg chg="add mod modGraphic">
          <ac:chgData name="Woodard, Tyler" userId="823d3110-836f-4f7d-8b78-fd4c25d85234" providerId="ADAL" clId="{600898AE-A01F-4C91-929A-1308607274D3}" dt="2025-06-18T17:53:32.322" v="7152" actId="20577"/>
          <ac:graphicFrameMkLst>
            <pc:docMk/>
            <pc:sldMk cId="887320616" sldId="314"/>
            <ac:graphicFrameMk id="11" creationId="{4645B972-3674-0794-78AB-97207EB4F4D1}"/>
          </ac:graphicFrameMkLst>
        </pc:graphicFrameChg>
        <pc:graphicFrameChg chg="add mod">
          <ac:chgData name="Woodard, Tyler" userId="823d3110-836f-4f7d-8b78-fd4c25d85234" providerId="ADAL" clId="{600898AE-A01F-4C91-929A-1308607274D3}" dt="2025-06-18T17:41:30.626" v="6927" actId="1076"/>
          <ac:graphicFrameMkLst>
            <pc:docMk/>
            <pc:sldMk cId="887320616" sldId="314"/>
            <ac:graphicFrameMk id="12" creationId="{BE50F1F7-69CA-EBBD-13D4-7E87827A1FB9}"/>
          </ac:graphicFrameMkLst>
        </pc:graphicFrameChg>
        <pc:picChg chg="add mod">
          <ac:chgData name="Woodard, Tyler" userId="823d3110-836f-4f7d-8b78-fd4c25d85234" providerId="ADAL" clId="{600898AE-A01F-4C91-929A-1308607274D3}" dt="2025-06-18T17:40:07.951" v="6911" actId="1076"/>
          <ac:picMkLst>
            <pc:docMk/>
            <pc:sldMk cId="887320616" sldId="314"/>
            <ac:picMk id="7" creationId="{68A63E7B-8B73-A947-1FD7-F55753D5F8F2}"/>
          </ac:picMkLst>
        </pc:picChg>
        <pc:picChg chg="add mod">
          <ac:chgData name="Woodard, Tyler" userId="823d3110-836f-4f7d-8b78-fd4c25d85234" providerId="ADAL" clId="{600898AE-A01F-4C91-929A-1308607274D3}" dt="2025-06-18T17:40:03.743" v="6910" actId="1076"/>
          <ac:picMkLst>
            <pc:docMk/>
            <pc:sldMk cId="887320616" sldId="314"/>
            <ac:picMk id="8" creationId="{3CC6F6C5-5050-5A22-8770-3DCC55E3D007}"/>
          </ac:picMkLst>
        </pc:picChg>
        <pc:cxnChg chg="add mod">
          <ac:chgData name="Woodard, Tyler" userId="823d3110-836f-4f7d-8b78-fd4c25d85234" providerId="ADAL" clId="{600898AE-A01F-4C91-929A-1308607274D3}" dt="2025-06-18T17:40:24.953" v="6913" actId="1582"/>
          <ac:cxnSpMkLst>
            <pc:docMk/>
            <pc:sldMk cId="887320616" sldId="314"/>
            <ac:cxnSpMk id="15" creationId="{92055CC0-ADB6-99BA-4DE1-2F327A2EFA44}"/>
          </ac:cxnSpMkLst>
        </pc:cxnChg>
        <pc:cxnChg chg="add mod">
          <ac:chgData name="Woodard, Tyler" userId="823d3110-836f-4f7d-8b78-fd4c25d85234" providerId="ADAL" clId="{600898AE-A01F-4C91-929A-1308607274D3}" dt="2025-06-18T17:40:58.612" v="6920" actId="14100"/>
          <ac:cxnSpMkLst>
            <pc:docMk/>
            <pc:sldMk cId="887320616" sldId="314"/>
            <ac:cxnSpMk id="18" creationId="{1B63B974-CBA9-0531-884F-D06AFBA68707}"/>
          </ac:cxnSpMkLst>
        </pc:cxnChg>
        <pc:cxnChg chg="add mod">
          <ac:chgData name="Woodard, Tyler" userId="823d3110-836f-4f7d-8b78-fd4c25d85234" providerId="ADAL" clId="{600898AE-A01F-4C91-929A-1308607274D3}" dt="2025-06-18T17:41:08.544" v="6922" actId="1076"/>
          <ac:cxnSpMkLst>
            <pc:docMk/>
            <pc:sldMk cId="887320616" sldId="314"/>
            <ac:cxnSpMk id="23" creationId="{5782FF36-5D13-B4CF-4051-88E958F514F4}"/>
          </ac:cxnSpMkLst>
        </pc:cxnChg>
        <pc:cxnChg chg="add mod">
          <ac:chgData name="Woodard, Tyler" userId="823d3110-836f-4f7d-8b78-fd4c25d85234" providerId="ADAL" clId="{600898AE-A01F-4C91-929A-1308607274D3}" dt="2025-06-18T17:41:14.884" v="6924" actId="1076"/>
          <ac:cxnSpMkLst>
            <pc:docMk/>
            <pc:sldMk cId="887320616" sldId="314"/>
            <ac:cxnSpMk id="24" creationId="{2B9728A0-1D0D-C207-0AE7-D8938F1E17E7}"/>
          </ac:cxnSpMkLst>
        </pc:cxnChg>
        <pc:cxnChg chg="add mod">
          <ac:chgData name="Woodard, Tyler" userId="823d3110-836f-4f7d-8b78-fd4c25d85234" providerId="ADAL" clId="{600898AE-A01F-4C91-929A-1308607274D3}" dt="2025-06-18T17:41:25.799" v="6926" actId="1076"/>
          <ac:cxnSpMkLst>
            <pc:docMk/>
            <pc:sldMk cId="887320616" sldId="314"/>
            <ac:cxnSpMk id="25" creationId="{753E88BF-1669-29F1-8F2C-AC8AB70F1CCE}"/>
          </ac:cxnSpMkLst>
        </pc:cxnChg>
      </pc:sldChg>
      <pc:sldChg chg="addSp delSp modSp add mod ord delAnim modAnim">
        <pc:chgData name="Woodard, Tyler" userId="823d3110-836f-4f7d-8b78-fd4c25d85234" providerId="ADAL" clId="{600898AE-A01F-4C91-929A-1308607274D3}" dt="2025-06-18T19:13:07.627" v="8727" actId="1076"/>
        <pc:sldMkLst>
          <pc:docMk/>
          <pc:sldMk cId="1528365405" sldId="315"/>
        </pc:sldMkLst>
        <pc:picChg chg="add mod">
          <ac:chgData name="Woodard, Tyler" userId="823d3110-836f-4f7d-8b78-fd4c25d85234" providerId="ADAL" clId="{600898AE-A01F-4C91-929A-1308607274D3}" dt="2025-06-18T19:12:48.627" v="8723" actId="1076"/>
          <ac:picMkLst>
            <pc:docMk/>
            <pc:sldMk cId="1528365405" sldId="315"/>
            <ac:picMk id="8" creationId="{BEB0A468-ACAF-9FDD-E590-3EA62A439935}"/>
          </ac:picMkLst>
        </pc:picChg>
        <pc:picChg chg="add mod">
          <ac:chgData name="Woodard, Tyler" userId="823d3110-836f-4f7d-8b78-fd4c25d85234" providerId="ADAL" clId="{600898AE-A01F-4C91-929A-1308607274D3}" dt="2025-06-18T19:12:44.477" v="8722" actId="1076"/>
          <ac:picMkLst>
            <pc:docMk/>
            <pc:sldMk cId="1528365405" sldId="315"/>
            <ac:picMk id="10" creationId="{E05FA5B2-5F1A-F3C0-EC75-E346D512FB8E}"/>
          </ac:picMkLst>
        </pc:picChg>
        <pc:picChg chg="add mod">
          <ac:chgData name="Woodard, Tyler" userId="823d3110-836f-4f7d-8b78-fd4c25d85234" providerId="ADAL" clId="{600898AE-A01F-4C91-929A-1308607274D3}" dt="2025-06-18T19:13:07.627" v="8727" actId="1076"/>
          <ac:picMkLst>
            <pc:docMk/>
            <pc:sldMk cId="1528365405" sldId="315"/>
            <ac:picMk id="11" creationId="{46CBE4C7-B4A9-845C-67BD-C03568A99F30}"/>
          </ac:picMkLst>
        </pc:picChg>
      </pc:sldChg>
      <pc:sldChg chg="addSp modSp add mod modAnim">
        <pc:chgData name="Woodard, Tyler" userId="823d3110-836f-4f7d-8b78-fd4c25d85234" providerId="ADAL" clId="{600898AE-A01F-4C91-929A-1308607274D3}" dt="2025-06-18T19:18:51.097" v="8800"/>
        <pc:sldMkLst>
          <pc:docMk/>
          <pc:sldMk cId="1415910468" sldId="316"/>
        </pc:sldMkLst>
        <pc:spChg chg="add mod">
          <ac:chgData name="Woodard, Tyler" userId="823d3110-836f-4f7d-8b78-fd4c25d85234" providerId="ADAL" clId="{600898AE-A01F-4C91-929A-1308607274D3}" dt="2025-06-18T19:17:20.557" v="8790"/>
          <ac:spMkLst>
            <pc:docMk/>
            <pc:sldMk cId="1415910468" sldId="316"/>
            <ac:spMk id="3" creationId="{8205D9DE-0608-44A5-65D6-6D92FF6580E6}"/>
          </ac:spMkLst>
        </pc:spChg>
        <pc:picChg chg="mod">
          <ac:chgData name="Woodard, Tyler" userId="823d3110-836f-4f7d-8b78-fd4c25d85234" providerId="ADAL" clId="{600898AE-A01F-4C91-929A-1308607274D3}" dt="2025-06-18T19:18:36.777" v="8798" actId="1076"/>
          <ac:picMkLst>
            <pc:docMk/>
            <pc:sldMk cId="1415910468" sldId="316"/>
            <ac:picMk id="7" creationId="{3B93DEBF-505D-EC79-A299-5E3F616E5A73}"/>
          </ac:picMkLst>
        </pc:picChg>
      </pc:sldChg>
    </pc:docChg>
  </pc:docChgLst>
  <pc:docChgLst>
    <pc:chgData name="Woodard, Tyler" userId="823d3110-836f-4f7d-8b78-fd4c25d85234" providerId="ADAL" clId="{91981031-C6FB-4E98-9840-FC5F7716587E}"/>
    <pc:docChg chg="undo custSel addSld modSld">
      <pc:chgData name="Woodard, Tyler" userId="823d3110-836f-4f7d-8b78-fd4c25d85234" providerId="ADAL" clId="{91981031-C6FB-4E98-9840-FC5F7716587E}" dt="2025-06-24T20:28:28.751" v="180" actId="404"/>
      <pc:docMkLst>
        <pc:docMk/>
      </pc:docMkLst>
      <pc:sldChg chg="modSp mod">
        <pc:chgData name="Woodard, Tyler" userId="823d3110-836f-4f7d-8b78-fd4c25d85234" providerId="ADAL" clId="{91981031-C6FB-4E98-9840-FC5F7716587E}" dt="2025-06-24T20:26:12.287" v="160" actId="14100"/>
        <pc:sldMkLst>
          <pc:docMk/>
          <pc:sldMk cId="1919125436" sldId="275"/>
        </pc:sldMkLst>
      </pc:sldChg>
      <pc:sldChg chg="modSp mod">
        <pc:chgData name="Woodard, Tyler" userId="823d3110-836f-4f7d-8b78-fd4c25d85234" providerId="ADAL" clId="{91981031-C6FB-4E98-9840-FC5F7716587E}" dt="2025-06-24T20:20:51.759" v="3" actId="14100"/>
        <pc:sldMkLst>
          <pc:docMk/>
          <pc:sldMk cId="1374367921" sldId="283"/>
        </pc:sldMkLst>
      </pc:sldChg>
      <pc:sldChg chg="addSp modSp mod">
        <pc:chgData name="Woodard, Tyler" userId="823d3110-836f-4f7d-8b78-fd4c25d85234" providerId="ADAL" clId="{91981031-C6FB-4E98-9840-FC5F7716587E}" dt="2025-06-24T20:25:39.159" v="158" actId="14100"/>
        <pc:sldMkLst>
          <pc:docMk/>
          <pc:sldMk cId="884892608" sldId="285"/>
        </pc:sldMkLst>
      </pc:sldChg>
      <pc:sldChg chg="modSp mod">
        <pc:chgData name="Woodard, Tyler" userId="823d3110-836f-4f7d-8b78-fd4c25d85234" providerId="ADAL" clId="{91981031-C6FB-4E98-9840-FC5F7716587E}" dt="2025-06-24T20:28:28.751" v="180" actId="404"/>
        <pc:sldMkLst>
          <pc:docMk/>
          <pc:sldMk cId="1331435603" sldId="299"/>
        </pc:sldMkLst>
        <pc:spChg chg="mod">
          <ac:chgData name="Woodard, Tyler" userId="823d3110-836f-4f7d-8b78-fd4c25d85234" providerId="ADAL" clId="{91981031-C6FB-4E98-9840-FC5F7716587E}" dt="2025-06-24T20:28:28.751" v="180" actId="404"/>
          <ac:spMkLst>
            <pc:docMk/>
            <pc:sldMk cId="1331435603" sldId="299"/>
            <ac:spMk id="9" creationId="{9E329A40-1D73-B867-4420-F7530A10A7EC}"/>
          </ac:spMkLst>
        </pc:spChg>
        <pc:spChg chg="mod">
          <ac:chgData name="Woodard, Tyler" userId="823d3110-836f-4f7d-8b78-fd4c25d85234" providerId="ADAL" clId="{91981031-C6FB-4E98-9840-FC5F7716587E}" dt="2025-06-24T20:28:22.449" v="175" actId="404"/>
          <ac:spMkLst>
            <pc:docMk/>
            <pc:sldMk cId="1331435603" sldId="299"/>
            <ac:spMk id="10" creationId="{13519083-9C24-BB97-7832-E8F628E52830}"/>
          </ac:spMkLst>
        </pc:spChg>
        <pc:cxnChg chg="mod">
          <ac:chgData name="Woodard, Tyler" userId="823d3110-836f-4f7d-8b78-fd4c25d85234" providerId="ADAL" clId="{91981031-C6FB-4E98-9840-FC5F7716587E}" dt="2025-06-24T20:28:16.284" v="170" actId="1582"/>
          <ac:cxnSpMkLst>
            <pc:docMk/>
            <pc:sldMk cId="1331435603" sldId="299"/>
            <ac:cxnSpMk id="7" creationId="{378C5514-37BF-EB8C-26D7-142762CB81FE}"/>
          </ac:cxnSpMkLst>
        </pc:cxnChg>
        <pc:cxnChg chg="mod">
          <ac:chgData name="Woodard, Tyler" userId="823d3110-836f-4f7d-8b78-fd4c25d85234" providerId="ADAL" clId="{91981031-C6FB-4E98-9840-FC5F7716587E}" dt="2025-06-24T20:28:06.334" v="168" actId="1582"/>
          <ac:cxnSpMkLst>
            <pc:docMk/>
            <pc:sldMk cId="1331435603" sldId="299"/>
            <ac:cxnSpMk id="8" creationId="{5564CEA8-2437-BAE6-09A8-D5CC3C4CC473}"/>
          </ac:cxnSpMkLst>
        </pc:cxnChg>
      </pc:sldChg>
      <pc:sldChg chg="modSp mod">
        <pc:chgData name="Woodard, Tyler" userId="823d3110-836f-4f7d-8b78-fd4c25d85234" providerId="ADAL" clId="{91981031-C6FB-4E98-9840-FC5F7716587E}" dt="2025-06-24T20:27:11.586" v="166" actId="1076"/>
        <pc:sldMkLst>
          <pc:docMk/>
          <pc:sldMk cId="2420674023" sldId="303"/>
        </pc:sldMkLst>
        <pc:spChg chg="mod">
          <ac:chgData name="Woodard, Tyler" userId="823d3110-836f-4f7d-8b78-fd4c25d85234" providerId="ADAL" clId="{91981031-C6FB-4E98-9840-FC5F7716587E}" dt="2025-06-24T20:27:11.586" v="166" actId="1076"/>
          <ac:spMkLst>
            <pc:docMk/>
            <pc:sldMk cId="2420674023" sldId="303"/>
            <ac:spMk id="5" creationId="{26AACF4D-F680-4E24-AA22-EE1CE0803E8E}"/>
          </ac:spMkLst>
        </pc:spChg>
        <pc:spChg chg="mod">
          <ac:chgData name="Woodard, Tyler" userId="823d3110-836f-4f7d-8b78-fd4c25d85234" providerId="ADAL" clId="{91981031-C6FB-4E98-9840-FC5F7716587E}" dt="2025-06-24T20:27:06.674" v="165" actId="1076"/>
          <ac:spMkLst>
            <pc:docMk/>
            <pc:sldMk cId="2420674023" sldId="303"/>
            <ac:spMk id="7" creationId="{36BB5AA0-2678-0547-D96D-18AA4D20B9FE}"/>
          </ac:spMkLst>
        </pc:spChg>
      </pc:sldChg>
      <pc:sldChg chg="modSp mod">
        <pc:chgData name="Woodard, Tyler" userId="823d3110-836f-4f7d-8b78-fd4c25d85234" providerId="ADAL" clId="{91981031-C6FB-4E98-9840-FC5F7716587E}" dt="2025-06-24T20:26:28.765" v="161" actId="14100"/>
        <pc:sldMkLst>
          <pc:docMk/>
          <pc:sldMk cId="4043531444" sldId="308"/>
        </pc:sldMkLst>
      </pc:sldChg>
      <pc:sldChg chg="delSp add mod">
        <pc:chgData name="Woodard, Tyler" userId="823d3110-836f-4f7d-8b78-fd4c25d85234" providerId="ADAL" clId="{91981031-C6FB-4E98-9840-FC5F7716587E}" dt="2025-06-24T20:26:39.495" v="163" actId="478"/>
        <pc:sldMkLst>
          <pc:docMk/>
          <pc:sldMk cId="1948958083" sldId="317"/>
        </pc:sldMkLst>
      </pc:sldChg>
    </pc:docChg>
  </pc:docChgLst>
  <pc:docChgLst>
    <pc:chgData name="Woodard, Tyler" userId="823d3110-836f-4f7d-8b78-fd4c25d85234" providerId="ADAL" clId="{FC8B6F0E-92D5-43C8-8CF9-3512FEFFC980}"/>
    <pc:docChg chg="modSld">
      <pc:chgData name="Woodard, Tyler" userId="823d3110-836f-4f7d-8b78-fd4c25d85234" providerId="ADAL" clId="{FC8B6F0E-92D5-43C8-8CF9-3512FEFFC980}" dt="2025-06-17T15:21:36.706" v="8" actId="34135"/>
      <pc:docMkLst>
        <pc:docMk/>
      </pc:docMkLst>
      <pc:sldChg chg="addSp modSp mod">
        <pc:chgData name="Woodard, Tyler" userId="823d3110-836f-4f7d-8b78-fd4c25d85234" providerId="ADAL" clId="{FC8B6F0E-92D5-43C8-8CF9-3512FEFFC980}" dt="2025-06-17T15:21:36.706" v="8" actId="34135"/>
        <pc:sldMkLst>
          <pc:docMk/>
          <pc:sldMk cId="125202117" sldId="256"/>
        </pc:sldMkLst>
      </pc:sldChg>
    </pc:docChg>
  </pc:docChgLst>
  <pc:docChgLst>
    <pc:chgData name="Woodard, Tyler" userId="823d3110-836f-4f7d-8b78-fd4c25d85234" providerId="ADAL" clId="{F35264D2-3FAA-4519-89CC-C789671FD1F5}"/>
    <pc:docChg chg="modSld">
      <pc:chgData name="Woodard, Tyler" userId="823d3110-836f-4f7d-8b78-fd4c25d85234" providerId="ADAL" clId="{F35264D2-3FAA-4519-89CC-C789671FD1F5}" dt="2025-06-18T01:19:21.850" v="39" actId="20577"/>
      <pc:docMkLst>
        <pc:docMk/>
      </pc:docMkLst>
      <pc:sldChg chg="modSp mod">
        <pc:chgData name="Woodard, Tyler" userId="823d3110-836f-4f7d-8b78-fd4c25d85234" providerId="ADAL" clId="{F35264D2-3FAA-4519-89CC-C789671FD1F5}" dt="2025-06-18T01:19:21.850" v="39" actId="20577"/>
        <pc:sldMkLst>
          <pc:docMk/>
          <pc:sldMk cId="1646495345" sldId="284"/>
        </pc:sldMkLst>
      </pc:sldChg>
      <pc:sldChg chg="modSp mod">
        <pc:chgData name="Woodard, Tyler" userId="823d3110-836f-4f7d-8b78-fd4c25d85234" providerId="ADAL" clId="{F35264D2-3FAA-4519-89CC-C789671FD1F5}" dt="2025-06-18T01:18:50.494" v="8" actId="1076"/>
        <pc:sldMkLst>
          <pc:docMk/>
          <pc:sldMk cId="88489260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6898-D97F-43DF-915B-9874A3918C3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BF5B5-9BD8-4A90-A4E0-C80F6833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F5081-54B0-B38A-05C4-BD86BAF39CFF}"/>
              </a:ext>
            </a:extLst>
          </p:cNvPr>
          <p:cNvSpPr/>
          <p:nvPr userDrawn="1"/>
        </p:nvSpPr>
        <p:spPr>
          <a:xfrm>
            <a:off x="0" y="0"/>
            <a:ext cx="12192000" cy="419998"/>
          </a:xfrm>
          <a:prstGeom prst="rect">
            <a:avLst/>
          </a:prstGeom>
          <a:gradFill>
            <a:gsLst>
              <a:gs pos="71000">
                <a:srgbClr val="C6C6C6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8DC76-619E-E57D-AA9E-0BCDDADC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4" y="0"/>
            <a:ext cx="6574972" cy="424732"/>
          </a:xfrm>
          <a:noFill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F75D8-A150-4157-81ED-050BB3BDC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29" y="72422"/>
            <a:ext cx="2878978" cy="347576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E44FCAE-49A0-D313-CFB4-4B1FDB23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CEED-93D5-4372-99F2-84EF26B7291C}" type="datetime1">
              <a:rPr lang="en-US" smtClean="0"/>
              <a:t>7/19/2025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5B3C5C8-D912-AD3E-1CE3-C028DA81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6A3ABE-79E9-09DA-8ECA-2517E1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8B0-C1D5-484E-BEF0-8D157F89486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0D8FF-D19D-124F-D29B-348B9D8B921F}"/>
              </a:ext>
            </a:extLst>
          </p:cNvPr>
          <p:cNvSpPr txBox="1"/>
          <p:nvPr userDrawn="1"/>
        </p:nvSpPr>
        <p:spPr>
          <a:xfrm>
            <a:off x="11206843" y="25333"/>
            <a:ext cx="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1ED8948-0CE3-4F61-BC9D-572E093F84D7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CE75C-946E-5F05-5D4F-0CEA34A2D061}"/>
              </a:ext>
            </a:extLst>
          </p:cNvPr>
          <p:cNvSpPr/>
          <p:nvPr userDrawn="1"/>
        </p:nvSpPr>
        <p:spPr>
          <a:xfrm>
            <a:off x="-2312" y="662206"/>
            <a:ext cx="12191999" cy="3194722"/>
          </a:xfrm>
          <a:prstGeom prst="rect">
            <a:avLst/>
          </a:prstGeom>
          <a:gradFill>
            <a:gsLst>
              <a:gs pos="77000">
                <a:srgbClr val="C6C6C6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The University of Tennessee Logo | Brand Guidelines">
            <a:extLst>
              <a:ext uri="{FF2B5EF4-FFF2-40B4-BE49-F238E27FC236}">
                <a16:creationId xmlns:a16="http://schemas.microsoft.com/office/drawing/2014/main" id="{74DF996D-373A-C343-875A-C049F76788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29159" r="13852" b="29448"/>
          <a:stretch/>
        </p:blipFill>
        <p:spPr bwMode="auto">
          <a:xfrm>
            <a:off x="0" y="5770985"/>
            <a:ext cx="4092656" cy="10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C5AF90-EF27-6B8E-8D5C-490031C40315}"/>
              </a:ext>
            </a:extLst>
          </p:cNvPr>
          <p:cNvGrpSpPr/>
          <p:nvPr userDrawn="1"/>
        </p:nvGrpSpPr>
        <p:grpSpPr>
          <a:xfrm>
            <a:off x="6936353" y="6311566"/>
            <a:ext cx="5255647" cy="461667"/>
            <a:chOff x="6761230" y="6236974"/>
            <a:chExt cx="5255647" cy="461667"/>
          </a:xfrm>
        </p:grpSpPr>
        <p:pic>
          <p:nvPicPr>
            <p:cNvPr id="9" name="Picture 2" descr="Tennessee Traditions - University of Tennessee Athletics">
              <a:extLst>
                <a:ext uri="{FF2B5EF4-FFF2-40B4-BE49-F238E27FC236}">
                  <a16:creationId xmlns:a16="http://schemas.microsoft.com/office/drawing/2014/main" id="{9ACE5534-007F-5382-EFD8-E540BA192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19806" y="6236974"/>
              <a:ext cx="349321" cy="34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06EB3-68B1-5D2A-5FAF-5B285CC28A17}"/>
                </a:ext>
              </a:extLst>
            </p:cNvPr>
            <p:cNvSpPr txBox="1"/>
            <p:nvPr/>
          </p:nvSpPr>
          <p:spPr>
            <a:xfrm>
              <a:off x="6761230" y="6236975"/>
              <a:ext cx="1634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>
                  <a:latin typeface="Bookman Old Style" panose="02050604050505020204" pitchFamily="18" charset="0"/>
                </a:rPr>
                <a:t>Machine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BFB54-D4D6-9A00-A93D-E6F03CFB7475}"/>
                </a:ext>
              </a:extLst>
            </p:cNvPr>
            <p:cNvSpPr txBox="1"/>
            <p:nvPr/>
          </p:nvSpPr>
          <p:spPr>
            <a:xfrm>
              <a:off x="8420878" y="6236976"/>
              <a:ext cx="35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 err="1">
                  <a:latin typeface="Bookman Old Style" panose="02050604050505020204" pitchFamily="18" charset="0"/>
                </a:rPr>
                <a:t>ool</a:t>
              </a:r>
              <a:r>
                <a:rPr lang="en-US" sz="2400" cap="small" dirty="0">
                  <a:latin typeface="Bookman Old Style" panose="02050604050505020204" pitchFamily="18" charset="0"/>
                </a:rPr>
                <a:t> Research Center</a:t>
              </a:r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566EBB-1CDF-2F76-E82D-FBBE590320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056026"/>
            <a:ext cx="12192000" cy="9556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D1E3BB8-004D-B1A4-8DDA-3010E42B03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89254"/>
            <a:ext cx="12192000" cy="120258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Authors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8767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135B2-7D1E-4CE9-994D-945DF982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508C8-F18D-4691-96A6-C22E17C5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80F7-7844-45E3-8CD4-9151C9BC3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CEED-93D5-4372-99F2-84EF26B7291C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DCCF-9DAD-450C-8988-997CF4D7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AC56-382B-4718-BEF9-9B9AE42A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8B0-C1D5-484E-BEF0-8D157F89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E8976-4A30-9939-A7C8-EE048B42B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F218-FE94-32BF-3084-688350FB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motion results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8644C952-A656-324C-7A8F-E6703B097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8" y="424732"/>
            <a:ext cx="4698604" cy="253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3AA295-E6D4-2489-ECE3-B7DB01C19B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" r="7861"/>
          <a:stretch/>
        </p:blipFill>
        <p:spPr bwMode="auto">
          <a:xfrm>
            <a:off x="4790661" y="2598225"/>
            <a:ext cx="7401339" cy="417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9800D05-5FD9-FBF0-3608-529D6805A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931626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9800D05-5FD9-FBF0-3608-529D6805A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2931626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75862" r="-310256" b="-4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262295" r="-31025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62295" r="-31025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494737" r="-310256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55738" r="-31025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852F6A-2E4D-26A4-AB68-83AE339CFB85}"/>
              </a:ext>
            </a:extLst>
          </p:cNvPr>
          <p:cNvSpPr txBox="1"/>
          <p:nvPr/>
        </p:nvSpPr>
        <p:spPr>
          <a:xfrm>
            <a:off x="279133" y="964450"/>
            <a:ext cx="101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X-axis error motions: </a:t>
            </a:r>
            <a:r>
              <a:rPr lang="en-GB" dirty="0"/>
              <a:t>ASME B5.54</a:t>
            </a: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3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BE3F-7B41-9D78-A0FB-26F200D1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1C312-D60F-E223-70FB-A5403412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7" r="8485"/>
          <a:stretch/>
        </p:blipFill>
        <p:spPr bwMode="auto">
          <a:xfrm>
            <a:off x="4814465" y="2501972"/>
            <a:ext cx="7377535" cy="4259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AF44A-E68B-E681-72E1-5CA7455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motion results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60FD1ED2-36AB-33F6-BF5E-900B061E5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8" y="424732"/>
            <a:ext cx="4698604" cy="25309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F655C91-F65B-346C-4C10-407ABFFF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854160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F655C91-F65B-346C-4C10-407ABFFF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854160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75862" r="-310256" b="-4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262295" r="-31025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62295" r="-31025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494737" r="-310256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55738" r="-31025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D13332-CA92-EB09-4D06-E913896F21C1}"/>
              </a:ext>
            </a:extLst>
          </p:cNvPr>
          <p:cNvSpPr txBox="1"/>
          <p:nvPr/>
        </p:nvSpPr>
        <p:spPr>
          <a:xfrm>
            <a:off x="279133" y="964450"/>
            <a:ext cx="101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X-axis error motions: </a:t>
            </a:r>
            <a:r>
              <a:rPr lang="en-GB" dirty="0"/>
              <a:t>ASME B5.54</a:t>
            </a: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9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3F61-E5A3-5F7E-E177-63AA715D3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29496-0417-2C13-0B1D-34F0C8A2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r="8477"/>
          <a:stretch/>
        </p:blipFill>
        <p:spPr bwMode="auto">
          <a:xfrm>
            <a:off x="4934898" y="2553647"/>
            <a:ext cx="7351547" cy="42597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E7870-6EF9-2795-B6E1-4BA38911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motion results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72A32276-B678-5851-2905-2081212D63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8" y="424732"/>
            <a:ext cx="4698604" cy="25309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1C21505-4437-429E-414C-01DE94BBB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997489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35.6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1C21505-4437-429E-414C-01DE94BBBA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997489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75862" r="-310256" b="-4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262295" r="-31025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62295" r="-31025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35.6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494737" r="-310256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194.3 μrad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55738" r="-31025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BF9DB8-CDFF-7B8C-2D54-EDA7B81D2142}"/>
              </a:ext>
            </a:extLst>
          </p:cNvPr>
          <p:cNvSpPr txBox="1"/>
          <p:nvPr/>
        </p:nvSpPr>
        <p:spPr>
          <a:xfrm>
            <a:off x="279133" y="964450"/>
            <a:ext cx="101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X-axis error motions: </a:t>
            </a:r>
            <a:r>
              <a:rPr lang="en-GB" dirty="0"/>
              <a:t>ASME B5.54</a:t>
            </a: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19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83D8-56D3-E44D-C6F3-8A69AE374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231E2-B3F6-EF34-B54C-F16073904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r="8164"/>
          <a:stretch/>
        </p:blipFill>
        <p:spPr bwMode="auto">
          <a:xfrm>
            <a:off x="4814082" y="2598225"/>
            <a:ext cx="7354495" cy="417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DD5D2-3775-4CD1-0BE8-8A7761DA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motion results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1C9B2216-6B3F-3853-B49B-0DECECE1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8" y="424732"/>
            <a:ext cx="4698604" cy="25309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337970B-F487-EA0D-D50F-96CF0AF0F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054988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194.3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337970B-F487-EA0D-D50F-96CF0AF0FF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054988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75862" r="-310256" b="-4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262295" r="-31025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62295" r="-31025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494737" r="-310256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194.3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55738" r="-31025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33B81F-A903-D4D9-825F-C04890C21209}"/>
              </a:ext>
            </a:extLst>
          </p:cNvPr>
          <p:cNvSpPr txBox="1"/>
          <p:nvPr/>
        </p:nvSpPr>
        <p:spPr>
          <a:xfrm>
            <a:off x="279133" y="964450"/>
            <a:ext cx="101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X-axis error motions: </a:t>
            </a:r>
            <a:r>
              <a:rPr lang="en-GB" dirty="0"/>
              <a:t>ASME B5.54</a:t>
            </a: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89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0401-FC32-B789-2875-9CDB5B7AE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FA80F-EFD2-A4F4-487B-522E98BD3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8155"/>
          <a:stretch/>
        </p:blipFill>
        <p:spPr bwMode="auto">
          <a:xfrm>
            <a:off x="4814082" y="2598225"/>
            <a:ext cx="7329229" cy="4170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F0802-A22B-27F9-C1F4-50568EEC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motion results</a:t>
            </a: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9152944C-77F2-071B-B753-E393B32C0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28" y="424732"/>
            <a:ext cx="4698604" cy="25309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BC40638-F1E9-31FF-B98B-DCA7D8696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795159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194.3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BC40638-F1E9-31FF-B98B-DCA7D8696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5795159"/>
                  </p:ext>
                </p:extLst>
              </p:nvPr>
            </p:nvGraphicFramePr>
            <p:xfrm>
              <a:off x="279133" y="1412176"/>
              <a:ext cx="4854984" cy="2428303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{5C22544A-7EE6-4342-B048-85BDC9FD1C3A}</a:tableStyleId>
                  </a:tblPr>
                  <a:tblGrid>
                    <a:gridCol w="1187210">
                      <a:extLst>
                        <a:ext uri="{9D8B030D-6E8A-4147-A177-3AD203B41FA5}">
                          <a16:colId xmlns:a16="http://schemas.microsoft.com/office/drawing/2014/main" val="251117969"/>
                        </a:ext>
                      </a:extLst>
                    </a:gridCol>
                    <a:gridCol w="1345441">
                      <a:extLst>
                        <a:ext uri="{9D8B030D-6E8A-4147-A177-3AD203B41FA5}">
                          <a16:colId xmlns:a16="http://schemas.microsoft.com/office/drawing/2014/main" val="2281383452"/>
                        </a:ext>
                      </a:extLst>
                    </a:gridCol>
                    <a:gridCol w="1266816">
                      <a:extLst>
                        <a:ext uri="{9D8B030D-6E8A-4147-A177-3AD203B41FA5}">
                          <a16:colId xmlns:a16="http://schemas.microsoft.com/office/drawing/2014/main" val="1390083042"/>
                        </a:ext>
                      </a:extLst>
                    </a:gridCol>
                    <a:gridCol w="1055517">
                      <a:extLst>
                        <a:ext uri="{9D8B030D-6E8A-4147-A177-3AD203B41FA5}">
                          <a16:colId xmlns:a16="http://schemas.microsoft.com/office/drawing/2014/main" val="3449237114"/>
                        </a:ext>
                      </a:extLst>
                    </a:gridCol>
                  </a:tblGrid>
                  <a:tr h="6159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Error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motion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error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Bidirectional</a:t>
                          </a:r>
                        </a:p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 repeatability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Reversal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8457982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175862" r="-310256" b="-4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30.0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10.5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4.8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633376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262295" r="-31025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45.5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μm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836508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362295" r="-31025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</a:rPr>
                            <a:t>35.6 μm</a:t>
                          </a:r>
                          <a:endParaRPr lang="en-US" sz="16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N/A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9924664"/>
                      </a:ext>
                    </a:extLst>
                  </a:tr>
                  <a:tr h="351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494737" r="-310256" b="-1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194.3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15.0 </a:t>
                          </a:r>
                          <a:r>
                            <a:rPr lang="en-US" sz="16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4.5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946699"/>
                      </a:ext>
                    </a:extLst>
                  </a:tr>
                  <a:tr h="37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3" t="-555738" r="-310256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108.9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18.6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ts val="1000"/>
                            </a:lnSpc>
                            <a:spcAft>
                              <a:spcPts val="40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2.7 </a:t>
                          </a:r>
                          <a:r>
                            <a:rPr lang="en-US" sz="1600" b="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μrad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331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349B85-3119-F1B8-14D6-41C0B2142BAF}"/>
              </a:ext>
            </a:extLst>
          </p:cNvPr>
          <p:cNvSpPr txBox="1"/>
          <p:nvPr/>
        </p:nvSpPr>
        <p:spPr>
          <a:xfrm>
            <a:off x="279133" y="964450"/>
            <a:ext cx="1016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X-axis error motions: </a:t>
            </a:r>
            <a:r>
              <a:rPr lang="en-GB" dirty="0"/>
              <a:t>ASME B5.54</a:t>
            </a:r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766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0bfce0-b493-4733-b695-336371de64d4" xsi:nil="true"/>
    <lcf76f155ced4ddcb4097134ff3c332f xmlns="a816e368-bd7d-4e73-ae60-f7bbf4d187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730614A98FF4D948BAAFAA2763638" ma:contentTypeVersion="14" ma:contentTypeDescription="Create a new document." ma:contentTypeScope="" ma:versionID="09e37f2ef9bef24154c689c9241203a8">
  <xsd:schema xmlns:xsd="http://www.w3.org/2001/XMLSchema" xmlns:xs="http://www.w3.org/2001/XMLSchema" xmlns:p="http://schemas.microsoft.com/office/2006/metadata/properties" xmlns:ns2="a816e368-bd7d-4e73-ae60-f7bbf4d187c7" xmlns:ns3="fb0bfce0-b493-4733-b695-336371de64d4" targetNamespace="http://schemas.microsoft.com/office/2006/metadata/properties" ma:root="true" ma:fieldsID="0c23ee64ebe9444b24c4b4ef6420ff96" ns2:_="" ns3:_="">
    <xsd:import namespace="a816e368-bd7d-4e73-ae60-f7bbf4d187c7"/>
    <xsd:import namespace="fb0bfce0-b493-4733-b695-336371de64d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6e368-bd7d-4e73-ae60-f7bbf4d187c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bfce0-b493-4733-b695-336371de64d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bcddd41-d22b-4a46-8b16-66b86210b96a}" ma:internalName="TaxCatchAll" ma:showField="CatchAllData" ma:web="fb0bfce0-b493-4733-b695-336371de64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CAF41-FC86-41B1-9DDB-23F3E1CF3E8B}">
  <ds:schemaRefs>
    <ds:schemaRef ds:uri="http://schemas.microsoft.com/office/2006/metadata/properties"/>
    <ds:schemaRef ds:uri="http://schemas.microsoft.com/office/infopath/2007/PartnerControls"/>
    <ds:schemaRef ds:uri="fb0bfce0-b493-4733-b695-336371de64d4"/>
    <ds:schemaRef ds:uri="a816e368-bd7d-4e73-ae60-f7bbf4d187c7"/>
  </ds:schemaRefs>
</ds:datastoreItem>
</file>

<file path=customXml/itemProps2.xml><?xml version="1.0" encoding="utf-8"?>
<ds:datastoreItem xmlns:ds="http://schemas.openxmlformats.org/officeDocument/2006/customXml" ds:itemID="{0E788472-CB24-4AFE-97B7-22FC3E243A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B1E5A3-A757-446E-9FD5-958642637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16e368-bd7d-4e73-ae60-f7bbf4d187c7"/>
    <ds:schemaRef ds:uri="fb0bfce0-b493-4733-b695-336371de6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290</Words>
  <Application>Microsoft Office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Cambria Math</vt:lpstr>
      <vt:lpstr>Times New Roman</vt:lpstr>
      <vt:lpstr>Wingdings</vt:lpstr>
      <vt:lpstr>1_Office Theme</vt:lpstr>
      <vt:lpstr>Error motion results</vt:lpstr>
      <vt:lpstr>Error motion results</vt:lpstr>
      <vt:lpstr>Error motion results</vt:lpstr>
      <vt:lpstr>Error motion results</vt:lpstr>
      <vt:lpstr>Error motion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Schmitz, Tony L</dc:creator>
  <cp:lastModifiedBy>Woodard, Tyler</cp:lastModifiedBy>
  <cp:revision>1052</cp:revision>
  <dcterms:created xsi:type="dcterms:W3CDTF">2020-10-01T14:57:31Z</dcterms:created>
  <dcterms:modified xsi:type="dcterms:W3CDTF">2025-07-19T07:02:53Z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0x01010049C730614A98FF4D948BAAFAA2763638</vt:lpwstr>
  </property>
  <property fmtid="{D5CDD505-2E9C-101B-9397-08002B2CF9AE}" pid="3" name="MediaServiceImageTags">
    <vt:lpwstr/>
  </property>
</Properties>
</file>