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 Walker" userId="661f10a05fe5f5b8" providerId="LiveId" clId="{9CDED396-D7C0-488F-BB00-BF9B8FDA26A4}"/>
    <pc:docChg chg="undo custSel modSld">
      <pc:chgData name="Taylor Walker" userId="661f10a05fe5f5b8" providerId="LiveId" clId="{9CDED396-D7C0-488F-BB00-BF9B8FDA26A4}" dt="2023-04-14T19:18:00.046" v="27" actId="26606"/>
      <pc:docMkLst>
        <pc:docMk/>
      </pc:docMkLst>
      <pc:sldChg chg="modSp mod">
        <pc:chgData name="Taylor Walker" userId="661f10a05fe5f5b8" providerId="LiveId" clId="{9CDED396-D7C0-488F-BB00-BF9B8FDA26A4}" dt="2023-04-14T19:17:00.928" v="3" actId="14100"/>
        <pc:sldMkLst>
          <pc:docMk/>
          <pc:sldMk cId="1003896209" sldId="256"/>
        </pc:sldMkLst>
        <pc:picChg chg="mod">
          <ac:chgData name="Taylor Walker" userId="661f10a05fe5f5b8" providerId="LiveId" clId="{9CDED396-D7C0-488F-BB00-BF9B8FDA26A4}" dt="2023-04-14T19:17:00.928" v="3" actId="14100"/>
          <ac:picMkLst>
            <pc:docMk/>
            <pc:sldMk cId="1003896209" sldId="256"/>
            <ac:picMk id="5" creationId="{0305ED95-11CD-DCD8-2070-D6FC92C892A7}"/>
          </ac:picMkLst>
        </pc:picChg>
      </pc:sldChg>
      <pc:sldChg chg="addSp delSp modSp mod setBg">
        <pc:chgData name="Taylor Walker" userId="661f10a05fe5f5b8" providerId="LiveId" clId="{9CDED396-D7C0-488F-BB00-BF9B8FDA26A4}" dt="2023-04-14T19:18:00.046" v="27" actId="26606"/>
        <pc:sldMkLst>
          <pc:docMk/>
          <pc:sldMk cId="2451294336" sldId="257"/>
        </pc:sldMkLst>
        <pc:spChg chg="mod">
          <ac:chgData name="Taylor Walker" userId="661f10a05fe5f5b8" providerId="LiveId" clId="{9CDED396-D7C0-488F-BB00-BF9B8FDA26A4}" dt="2023-04-14T19:18:00.046" v="27" actId="26606"/>
          <ac:spMkLst>
            <pc:docMk/>
            <pc:sldMk cId="2451294336" sldId="257"/>
            <ac:spMk id="2" creationId="{05A35061-6468-E659-8B47-C668414EA2D6}"/>
          </ac:spMkLst>
        </pc:spChg>
        <pc:spChg chg="mod">
          <ac:chgData name="Taylor Walker" userId="661f10a05fe5f5b8" providerId="LiveId" clId="{9CDED396-D7C0-488F-BB00-BF9B8FDA26A4}" dt="2023-04-14T19:18:00.046" v="27" actId="26606"/>
          <ac:spMkLst>
            <pc:docMk/>
            <pc:sldMk cId="2451294336" sldId="257"/>
            <ac:spMk id="6" creationId="{B0A880CF-4374-D5E5-A421-DAA9648E0473}"/>
          </ac:spMkLst>
        </pc:spChg>
        <pc:spChg chg="mod">
          <ac:chgData name="Taylor Walker" userId="661f10a05fe5f5b8" providerId="LiveId" clId="{9CDED396-D7C0-488F-BB00-BF9B8FDA26A4}" dt="2023-04-14T19:18:00.046" v="27" actId="26606"/>
          <ac:spMkLst>
            <pc:docMk/>
            <pc:sldMk cId="2451294336" sldId="257"/>
            <ac:spMk id="7" creationId="{437CB38B-7876-A066-6E0E-236A136DBEE0}"/>
          </ac:spMkLst>
        </pc:spChg>
        <pc:spChg chg="add del">
          <ac:chgData name="Taylor Walker" userId="661f10a05fe5f5b8" providerId="LiveId" clId="{9CDED396-D7C0-488F-BB00-BF9B8FDA26A4}" dt="2023-04-14T19:17:22.913" v="5" actId="26606"/>
          <ac:spMkLst>
            <pc:docMk/>
            <pc:sldMk cId="2451294336" sldId="257"/>
            <ac:spMk id="12" creationId="{2F3856E9-4239-4EE7-A372-FDCF4882FDF6}"/>
          </ac:spMkLst>
        </pc:spChg>
        <pc:spChg chg="add del">
          <ac:chgData name="Taylor Walker" userId="661f10a05fe5f5b8" providerId="LiveId" clId="{9CDED396-D7C0-488F-BB00-BF9B8FDA26A4}" dt="2023-04-14T19:17:22.913" v="5" actId="26606"/>
          <ac:spMkLst>
            <pc:docMk/>
            <pc:sldMk cId="2451294336" sldId="257"/>
            <ac:spMk id="14" creationId="{CCC9CDCF-90F8-42B0-BD0A-794C52688098}"/>
          </ac:spMkLst>
        </pc:spChg>
        <pc:spChg chg="add del">
          <ac:chgData name="Taylor Walker" userId="661f10a05fe5f5b8" providerId="LiveId" clId="{9CDED396-D7C0-488F-BB00-BF9B8FDA26A4}" dt="2023-04-14T19:17:23.773" v="7" actId="26606"/>
          <ac:spMkLst>
            <pc:docMk/>
            <pc:sldMk cId="2451294336" sldId="257"/>
            <ac:spMk id="23" creationId="{2659FDB4-FCBE-4A89-B46D-43D4FA54464D}"/>
          </ac:spMkLst>
        </pc:spChg>
        <pc:spChg chg="add del">
          <ac:chgData name="Taylor Walker" userId="661f10a05fe5f5b8" providerId="LiveId" clId="{9CDED396-D7C0-488F-BB00-BF9B8FDA26A4}" dt="2023-04-14T19:17:23.773" v="7" actId="26606"/>
          <ac:spMkLst>
            <pc:docMk/>
            <pc:sldMk cId="2451294336" sldId="257"/>
            <ac:spMk id="25" creationId="{58BDB0EE-D238-415B-9ED8-62AA6AB2AAD1}"/>
          </ac:spMkLst>
        </pc:spChg>
        <pc:spChg chg="add del">
          <ac:chgData name="Taylor Walker" userId="661f10a05fe5f5b8" providerId="LiveId" clId="{9CDED396-D7C0-488F-BB00-BF9B8FDA26A4}" dt="2023-04-14T19:17:23.773" v="7" actId="26606"/>
          <ac:spMkLst>
            <pc:docMk/>
            <pc:sldMk cId="2451294336" sldId="257"/>
            <ac:spMk id="26" creationId="{C5B55FC3-961D-4325-82F1-DE92B0D04E03}"/>
          </ac:spMkLst>
        </pc:spChg>
        <pc:spChg chg="add del">
          <ac:chgData name="Taylor Walker" userId="661f10a05fe5f5b8" providerId="LiveId" clId="{9CDED396-D7C0-488F-BB00-BF9B8FDA26A4}" dt="2023-04-14T19:17:23.773" v="7" actId="26606"/>
          <ac:spMkLst>
            <pc:docMk/>
            <pc:sldMk cId="2451294336" sldId="257"/>
            <ac:spMk id="27" creationId="{4C8AB332-D09E-4F28-943C-DABDD4716A3C}"/>
          </ac:spMkLst>
        </pc:spChg>
        <pc:spChg chg="add del">
          <ac:chgData name="Taylor Walker" userId="661f10a05fe5f5b8" providerId="LiveId" clId="{9CDED396-D7C0-488F-BB00-BF9B8FDA26A4}" dt="2023-04-14T19:17:28.165" v="9" actId="26606"/>
          <ac:spMkLst>
            <pc:docMk/>
            <pc:sldMk cId="2451294336" sldId="257"/>
            <ac:spMk id="29" creationId="{2F3856E9-4239-4EE7-A372-FDCF4882FDF6}"/>
          </ac:spMkLst>
        </pc:spChg>
        <pc:spChg chg="add del">
          <ac:chgData name="Taylor Walker" userId="661f10a05fe5f5b8" providerId="LiveId" clId="{9CDED396-D7C0-488F-BB00-BF9B8FDA26A4}" dt="2023-04-14T19:17:28.165" v="9" actId="26606"/>
          <ac:spMkLst>
            <pc:docMk/>
            <pc:sldMk cId="2451294336" sldId="257"/>
            <ac:spMk id="30" creationId="{CCC9CDCF-90F8-42B0-BD0A-794C52688098}"/>
          </ac:spMkLst>
        </pc:spChg>
        <pc:spChg chg="add del">
          <ac:chgData name="Taylor Walker" userId="661f10a05fe5f5b8" providerId="LiveId" clId="{9CDED396-D7C0-488F-BB00-BF9B8FDA26A4}" dt="2023-04-14T19:17:31.099" v="11" actId="26606"/>
          <ac:spMkLst>
            <pc:docMk/>
            <pc:sldMk cId="2451294336" sldId="257"/>
            <ac:spMk id="33" creationId="{0D7B6173-1D58-48E2-83CF-37350F315F75}"/>
          </ac:spMkLst>
        </pc:spChg>
        <pc:spChg chg="add del">
          <ac:chgData name="Taylor Walker" userId="661f10a05fe5f5b8" providerId="LiveId" clId="{9CDED396-D7C0-488F-BB00-BF9B8FDA26A4}" dt="2023-04-14T19:17:31.099" v="11" actId="26606"/>
          <ac:spMkLst>
            <pc:docMk/>
            <pc:sldMk cId="2451294336" sldId="257"/>
            <ac:spMk id="34" creationId="{3D4464D8-FD41-4EA2-9094-791BB1112FFA}"/>
          </ac:spMkLst>
        </pc:spChg>
        <pc:spChg chg="add del">
          <ac:chgData name="Taylor Walker" userId="661f10a05fe5f5b8" providerId="LiveId" clId="{9CDED396-D7C0-488F-BB00-BF9B8FDA26A4}" dt="2023-04-14T19:17:31.099" v="11" actId="26606"/>
          <ac:spMkLst>
            <pc:docMk/>
            <pc:sldMk cId="2451294336" sldId="257"/>
            <ac:spMk id="36" creationId="{21BDEC81-16A7-4451-B893-C15000083B77}"/>
          </ac:spMkLst>
        </pc:spChg>
        <pc:spChg chg="add del">
          <ac:chgData name="Taylor Walker" userId="661f10a05fe5f5b8" providerId="LiveId" clId="{9CDED396-D7C0-488F-BB00-BF9B8FDA26A4}" dt="2023-04-14T19:17:31.099" v="11" actId="26606"/>
          <ac:spMkLst>
            <pc:docMk/>
            <pc:sldMk cId="2451294336" sldId="257"/>
            <ac:spMk id="37" creationId="{514A1B69-F82D-4322-9669-42AC0CB70B05}"/>
          </ac:spMkLst>
        </pc:spChg>
        <pc:spChg chg="add del">
          <ac:chgData name="Taylor Walker" userId="661f10a05fe5f5b8" providerId="LiveId" clId="{9CDED396-D7C0-488F-BB00-BF9B8FDA26A4}" dt="2023-04-14T19:18:00.046" v="27" actId="26606"/>
          <ac:spMkLst>
            <pc:docMk/>
            <pc:sldMk cId="2451294336" sldId="257"/>
            <ac:spMk id="39" creationId="{2F3856E9-4239-4EE7-A372-FDCF4882FDF6}"/>
          </ac:spMkLst>
        </pc:spChg>
        <pc:spChg chg="add del">
          <ac:chgData name="Taylor Walker" userId="661f10a05fe5f5b8" providerId="LiveId" clId="{9CDED396-D7C0-488F-BB00-BF9B8FDA26A4}" dt="2023-04-14T19:18:00.046" v="27" actId="26606"/>
          <ac:spMkLst>
            <pc:docMk/>
            <pc:sldMk cId="2451294336" sldId="257"/>
            <ac:spMk id="40" creationId="{CCC9CDCF-90F8-42B0-BD0A-794C52688098}"/>
          </ac:spMkLst>
        </pc:spChg>
        <pc:grpChg chg="add del">
          <ac:chgData name="Taylor Walker" userId="661f10a05fe5f5b8" providerId="LiveId" clId="{9CDED396-D7C0-488F-BB00-BF9B8FDA26A4}" dt="2023-04-14T19:17:22.913" v="5" actId="26606"/>
          <ac:grpSpMkLst>
            <pc:docMk/>
            <pc:sldMk cId="2451294336" sldId="257"/>
            <ac:grpSpMk id="16" creationId="{C07D05FE-3FB8-4314-A050-9AB40814D714}"/>
          </ac:grpSpMkLst>
        </pc:grpChg>
        <pc:grpChg chg="add del">
          <ac:chgData name="Taylor Walker" userId="661f10a05fe5f5b8" providerId="LiveId" clId="{9CDED396-D7C0-488F-BB00-BF9B8FDA26A4}" dt="2023-04-14T19:17:28.165" v="9" actId="26606"/>
          <ac:grpSpMkLst>
            <pc:docMk/>
            <pc:sldMk cId="2451294336" sldId="257"/>
            <ac:grpSpMk id="31" creationId="{C07D05FE-3FB8-4314-A050-9AB40814D714}"/>
          </ac:grpSpMkLst>
        </pc:grpChg>
        <pc:grpChg chg="add del">
          <ac:chgData name="Taylor Walker" userId="661f10a05fe5f5b8" providerId="LiveId" clId="{9CDED396-D7C0-488F-BB00-BF9B8FDA26A4}" dt="2023-04-14T19:18:00.046" v="27" actId="26606"/>
          <ac:grpSpMkLst>
            <pc:docMk/>
            <pc:sldMk cId="2451294336" sldId="257"/>
            <ac:grpSpMk id="41" creationId="{C07D05FE-3FB8-4314-A050-9AB40814D714}"/>
          </ac:grpSpMkLst>
        </pc:grpChg>
        <pc:picChg chg="mod">
          <ac:chgData name="Taylor Walker" userId="661f10a05fe5f5b8" providerId="LiveId" clId="{9CDED396-D7C0-488F-BB00-BF9B8FDA26A4}" dt="2023-04-14T19:18:00.046" v="27" actId="26606"/>
          <ac:picMkLst>
            <pc:docMk/>
            <pc:sldMk cId="2451294336" sldId="257"/>
            <ac:picMk id="5" creationId="{7DE7CEE5-9C77-98D9-8B78-FAC377C02C95}"/>
          </ac:picMkLst>
        </pc:picChg>
        <pc:picChg chg="add del">
          <ac:chgData name="Taylor Walker" userId="661f10a05fe5f5b8" providerId="LiveId" clId="{9CDED396-D7C0-488F-BB00-BF9B8FDA26A4}" dt="2023-04-14T19:17:31.099" v="11" actId="26606"/>
          <ac:picMkLst>
            <pc:docMk/>
            <pc:sldMk cId="2451294336" sldId="257"/>
            <ac:picMk id="35" creationId="{B0DAC8FB-A162-44E3-A606-C855A03A5B09}"/>
          </ac:picMkLst>
        </pc:picChg>
        <pc:cxnChg chg="add del">
          <ac:chgData name="Taylor Walker" userId="661f10a05fe5f5b8" providerId="LiveId" clId="{9CDED396-D7C0-488F-BB00-BF9B8FDA26A4}" dt="2023-04-14T19:17:23.773" v="7" actId="26606"/>
          <ac:cxnSpMkLst>
            <pc:docMk/>
            <pc:sldMk cId="2451294336" sldId="257"/>
            <ac:cxnSpMk id="24" creationId="{C8F51B3F-8331-4E4A-AE96-D47B1006EE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B647-331C-940C-968E-11D153060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60234-31F8-DCF0-0FBF-BB15D5F1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B759-CA64-9BE3-CBF8-5AB5D200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E0B6-1134-3BE4-27A1-02678755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037A-C56C-4EE1-CF87-CF012CFA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EEBE-52CE-FD7F-820C-C2F03C7E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ED94-0920-CD89-4954-7D705AD57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0EF2-860E-2E38-AE55-2AD60434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3E80-A061-47BC-13D6-49E821FA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A087-0116-9837-7BC7-A7171BB7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4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871B2-77E9-6240-5FD8-20BB48786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FEF3-D55E-C07E-AB75-3A9DD068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C494-399E-C8B2-69CB-6A558F0A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1FE0-7551-365C-D29E-A31868E7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0603-820D-0279-9F46-7ED0703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8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E71D-8E2F-E85B-F125-2140B2CA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9D88-50A3-D2C3-C67D-AF71C30C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0853-65BF-3448-1F85-10104D9D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7840-7244-79FD-8ECC-51750572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F2D-3BB2-8DE0-40A8-94B727DB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6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9DC3-92F9-DF86-588F-E2501AB4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AF09-6796-148A-DC44-582164E9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BD8C-274D-AE5C-1164-A90F74DE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F845-547C-8B17-6F9D-612B83CE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5B61-8D3D-DA14-3541-9F9D3E60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8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CD4E-6346-F102-7400-42EFD83E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4454-F80C-A383-B7A4-B156DF866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922F3-2ABC-2D69-FC52-837C2F65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AA80-4339-9ACB-FB3C-F07979BE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9D78A-B046-0C2F-D477-243D584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F454A-7F6A-551F-66A3-06D27364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8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1D82-3745-ED79-7599-F0C481D1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E68A-1516-169F-774D-04A3F40F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B420A-F9E4-992E-EBC1-F3C1BF3E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57BB3-B4B7-29CE-E742-8250B1F1F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F03F2-2FBE-AA12-80E5-D700AA825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EFDE5-6874-53F7-D8A0-20647B0A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6E754-D7CC-205D-488C-A05E339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B4703-9C40-559F-BFDF-9B223E6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3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C9DB-DD43-7FB8-4AAA-484F4262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0C71A-5501-4418-3B6B-5ACC27F6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5836D-4924-9EC9-4D58-47EBEDEA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0457-F23F-8515-6196-416F810B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59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C4CC8-F9D8-CB0C-5722-F8DCC95C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8F0FC-D1F0-60B6-802E-65761206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2329-6E6C-BF38-DE4B-7B654EC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C7CB-448D-D2E6-E0C8-67FD7BEE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D375-D037-B25A-B226-F97219E0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F5ED5-E557-30F1-1103-738AC80F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325E9-D539-1B2D-A226-4165DC5F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A0B42-F4AE-0A0B-35B7-07A11F62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CB6B-2004-C989-6747-6481999E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9E75-FF2B-10F3-A5B0-1CF50F44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A965F-3A48-0024-7D0B-1E1D3EF1B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98CD-88AB-F522-356C-5D995F0B6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9302-17DA-D5C2-0454-3751D8A3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AA4EB-7245-0B88-19ED-8D77CA44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96598-4545-0016-02A9-5571280C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149A7-58AA-B862-399F-A1AF9038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E1C24-CB2D-F195-7654-52597751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4969-1CFD-8424-7A7E-FBA6F0110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6810-8D66-4AB1-9D83-6F8C6A13BD81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7597-24B8-745B-8191-11375AFEF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E642-191E-B417-3A7B-97D870C5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05ED95-11CD-DCD8-2070-D6FC92C89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9" t="17338" r="16306" b="-2483"/>
          <a:stretch/>
        </p:blipFill>
        <p:spPr>
          <a:xfrm>
            <a:off x="336869" y="0"/>
            <a:ext cx="11855131" cy="7391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11B80-1BCE-28A4-75E2-8BB74C50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1400"/>
              <a:t>“The slack job”</a:t>
            </a:r>
          </a:p>
          <a:p>
            <a:pPr algn="l"/>
            <a:r>
              <a:rPr lang="en-GB" sz="1400"/>
              <a:t>By Adam Stafford (40365651), Taylor Walker (40363068), Michael Waite  (40371294), Caleb Connor (40375909) and Thomas Dillion (40363297)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89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3D95E-D0C0-8AD6-0B5C-F9EF851405C0}"/>
              </a:ext>
            </a:extLst>
          </p:cNvPr>
          <p:cNvSpPr txBox="1"/>
          <p:nvPr/>
        </p:nvSpPr>
        <p:spPr>
          <a:xfrm>
            <a:off x="751114" y="718457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Statistics generated for players (code)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16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3D95E-D0C0-8AD6-0B5C-F9EF851405C0}"/>
              </a:ext>
            </a:extLst>
          </p:cNvPr>
          <p:cNvSpPr txBox="1"/>
          <p:nvPr/>
        </p:nvSpPr>
        <p:spPr>
          <a:xfrm>
            <a:off x="751114" y="718457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Statistics generated for players (game)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82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13C7C-2E55-ED2E-95D6-81EE09DB2A63}"/>
              </a:ext>
            </a:extLst>
          </p:cNvPr>
          <p:cNvSpPr txBox="1"/>
          <p:nvPr/>
        </p:nvSpPr>
        <p:spPr>
          <a:xfrm>
            <a:off x="762000" y="438150"/>
            <a:ext cx="941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Game accessibility (code)</a:t>
            </a:r>
          </a:p>
        </p:txBody>
      </p:sp>
    </p:spTree>
    <p:extLst>
      <p:ext uri="{BB962C8B-B14F-4D97-AF65-F5344CB8AC3E}">
        <p14:creationId xmlns:p14="http://schemas.microsoft.com/office/powerpoint/2010/main" val="187376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13C7C-2E55-ED2E-95D6-81EE09DB2A63}"/>
              </a:ext>
            </a:extLst>
          </p:cNvPr>
          <p:cNvSpPr txBox="1"/>
          <p:nvPr/>
        </p:nvSpPr>
        <p:spPr>
          <a:xfrm>
            <a:off x="762000" y="438150"/>
            <a:ext cx="941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Game accessibility (game)</a:t>
            </a:r>
          </a:p>
        </p:txBody>
      </p:sp>
    </p:spTree>
    <p:extLst>
      <p:ext uri="{BB962C8B-B14F-4D97-AF65-F5344CB8AC3E}">
        <p14:creationId xmlns:p14="http://schemas.microsoft.com/office/powerpoint/2010/main" val="127037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90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5061-6468-E659-8B47-C668414E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815"/>
          </a:xfrm>
        </p:spPr>
        <p:txBody>
          <a:bodyPr>
            <a:normAutofit fontScale="90000"/>
          </a:bodyPr>
          <a:lstStyle/>
          <a:p>
            <a:r>
              <a:rPr lang="en-GB"/>
              <a:t>Showing the collection of data in a HTML form (code)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7CEE5-9C77-98D9-8B78-FAC377C0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243" y="2774937"/>
            <a:ext cx="7011378" cy="15337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880CF-4374-D5E5-A421-DAA9648E0473}"/>
              </a:ext>
            </a:extLst>
          </p:cNvPr>
          <p:cNvSpPr txBox="1"/>
          <p:nvPr/>
        </p:nvSpPr>
        <p:spPr>
          <a:xfrm>
            <a:off x="949124" y="1365813"/>
            <a:ext cx="5146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This is the code contained within the form prompts the user to input a name. This is stored within session storage and allows the name be called later on in the story.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CB38B-7876-A066-6E0E-236A136DBEE0}"/>
              </a:ext>
            </a:extLst>
          </p:cNvPr>
          <p:cNvSpPr txBox="1"/>
          <p:nvPr/>
        </p:nvSpPr>
        <p:spPr>
          <a:xfrm>
            <a:off x="5717894" y="4722471"/>
            <a:ext cx="350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This function will be called throughout the game to give it a personal touch.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2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261BCC-48D6-972E-7D1A-92225130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729147"/>
            <a:ext cx="6475930" cy="33997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048198-FF6B-FB57-401E-A688BC0CCB79}"/>
              </a:ext>
            </a:extLst>
          </p:cNvPr>
          <p:cNvSpPr txBox="1">
            <a:spLocks/>
          </p:cNvSpPr>
          <p:nvPr/>
        </p:nvSpPr>
        <p:spPr>
          <a:xfrm>
            <a:off x="752475" y="475759"/>
            <a:ext cx="10515600" cy="90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Showing the collection of data in a HTML form (game)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17D93-8076-FB9D-1E48-794834A8024F}"/>
              </a:ext>
            </a:extLst>
          </p:cNvPr>
          <p:cNvSpPr txBox="1"/>
          <p:nvPr/>
        </p:nvSpPr>
        <p:spPr>
          <a:xfrm>
            <a:off x="1254369" y="1981200"/>
            <a:ext cx="2766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name of the user is collected before the game to always have personalisation include in the game. </a:t>
            </a:r>
          </a:p>
        </p:txBody>
      </p:sp>
    </p:spTree>
    <p:extLst>
      <p:ext uri="{BB962C8B-B14F-4D97-AF65-F5344CB8AC3E}">
        <p14:creationId xmlns:p14="http://schemas.microsoft.com/office/powerpoint/2010/main" val="62001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ABB-C8FC-A2D9-50A0-4F8258FA8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024" y="583894"/>
            <a:ext cx="11071951" cy="815249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Showing how the collection of data aids in personalisation (code)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1C464-4522-3ED7-7B38-05075440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1" y="1475143"/>
            <a:ext cx="9030631" cy="2456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6C61E-99E3-50C3-5E36-05F73B51B23B}"/>
              </a:ext>
            </a:extLst>
          </p:cNvPr>
          <p:cNvSpPr txBox="1"/>
          <p:nvPr/>
        </p:nvSpPr>
        <p:spPr>
          <a:xfrm>
            <a:off x="5111262" y="4280095"/>
            <a:ext cx="4173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use of “</a:t>
            </a:r>
            <a:r>
              <a:rPr lang="en-GB" dirty="0" err="1"/>
              <a:t>sessionStorage.getItem</a:t>
            </a:r>
            <a:r>
              <a:rPr lang="en-GB" dirty="0"/>
              <a:t>(‘</a:t>
            </a:r>
            <a:r>
              <a:rPr lang="en-GB" dirty="0" err="1"/>
              <a:t>userName</a:t>
            </a:r>
            <a:r>
              <a:rPr lang="en-GB" dirty="0"/>
              <a:t>’)” is prevalent throughout ‘The slack job’, with most scenes calling the player of the game their ‘username’ to add a personal touch.</a:t>
            </a:r>
          </a:p>
        </p:txBody>
      </p:sp>
    </p:spTree>
    <p:extLst>
      <p:ext uri="{BB962C8B-B14F-4D97-AF65-F5344CB8AC3E}">
        <p14:creationId xmlns:p14="http://schemas.microsoft.com/office/powerpoint/2010/main" val="151666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A5451-1CA2-CEF6-B45C-CA1910848486}"/>
              </a:ext>
            </a:extLst>
          </p:cNvPr>
          <p:cNvSpPr txBox="1">
            <a:spLocks/>
          </p:cNvSpPr>
          <p:nvPr/>
        </p:nvSpPr>
        <p:spPr>
          <a:xfrm>
            <a:off x="670193" y="859316"/>
            <a:ext cx="11071951" cy="815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Showing how the collection of data aids in personalisation (game)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4D7B2-C568-BA65-AD97-DE58EB63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6" y="1718277"/>
            <a:ext cx="9468092" cy="19047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B6E0C-0DF4-146B-F4D2-F0E14DDF30AE}"/>
              </a:ext>
            </a:extLst>
          </p:cNvPr>
          <p:cNvSpPr txBox="1"/>
          <p:nvPr/>
        </p:nvSpPr>
        <p:spPr>
          <a:xfrm>
            <a:off x="2039815" y="4196862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one such instant of the player being called by their ‘username’. This being in scene 2 before the heist commences.  </a:t>
            </a:r>
          </a:p>
        </p:txBody>
      </p:sp>
    </p:spTree>
    <p:extLst>
      <p:ext uri="{BB962C8B-B14F-4D97-AF65-F5344CB8AC3E}">
        <p14:creationId xmlns:p14="http://schemas.microsoft.com/office/powerpoint/2010/main" val="7678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ED4AE-1B55-ED9A-B84A-1C9A4CD54761}"/>
              </a:ext>
            </a:extLst>
          </p:cNvPr>
          <p:cNvSpPr txBox="1"/>
          <p:nvPr/>
        </p:nvSpPr>
        <p:spPr>
          <a:xfrm>
            <a:off x="791402" y="440396"/>
            <a:ext cx="841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Illustrating the operation of JS timed events (code)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43EE7-9482-5DB3-434D-0F39193F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27" y="2024573"/>
            <a:ext cx="6468992" cy="3717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48B1FF-1455-DE63-9FAE-3E09F99B0677}"/>
              </a:ext>
            </a:extLst>
          </p:cNvPr>
          <p:cNvSpPr txBox="1"/>
          <p:nvPr/>
        </p:nvSpPr>
        <p:spPr>
          <a:xfrm>
            <a:off x="1512277" y="2250831"/>
            <a:ext cx="303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Someone explain </a:t>
            </a:r>
            <a:r>
              <a:rPr lang="en-GB" dirty="0" err="1"/>
              <a:t>whats</a:t>
            </a:r>
            <a:r>
              <a:rPr lang="en-GB" dirty="0"/>
              <a:t> going on here</a:t>
            </a:r>
          </a:p>
        </p:txBody>
      </p:sp>
    </p:spTree>
    <p:extLst>
      <p:ext uri="{BB962C8B-B14F-4D97-AF65-F5344CB8AC3E}">
        <p14:creationId xmlns:p14="http://schemas.microsoft.com/office/powerpoint/2010/main" val="408220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ED4AE-1B55-ED9A-B84A-1C9A4CD54761}"/>
              </a:ext>
            </a:extLst>
          </p:cNvPr>
          <p:cNvSpPr txBox="1"/>
          <p:nvPr/>
        </p:nvSpPr>
        <p:spPr>
          <a:xfrm>
            <a:off x="791402" y="440396"/>
            <a:ext cx="841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Illustrating the operation of JS timed events (game)</a:t>
            </a:r>
          </a:p>
        </p:txBody>
      </p:sp>
    </p:spTree>
    <p:extLst>
      <p:ext uri="{BB962C8B-B14F-4D97-AF65-F5344CB8AC3E}">
        <p14:creationId xmlns:p14="http://schemas.microsoft.com/office/powerpoint/2010/main" val="197365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178B7-F45C-45FE-1E0A-CF0E7FDF43BE}"/>
              </a:ext>
            </a:extLst>
          </p:cNvPr>
          <p:cNvSpPr txBox="1"/>
          <p:nvPr/>
        </p:nvSpPr>
        <p:spPr>
          <a:xfrm>
            <a:off x="807056" y="550342"/>
            <a:ext cx="9760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Illustrating the operation of the text adventure elements (code)</a:t>
            </a:r>
          </a:p>
        </p:txBody>
      </p:sp>
    </p:spTree>
    <p:extLst>
      <p:ext uri="{BB962C8B-B14F-4D97-AF65-F5344CB8AC3E}">
        <p14:creationId xmlns:p14="http://schemas.microsoft.com/office/powerpoint/2010/main" val="395285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178B7-F45C-45FE-1E0A-CF0E7FDF43BE}"/>
              </a:ext>
            </a:extLst>
          </p:cNvPr>
          <p:cNvSpPr txBox="1"/>
          <p:nvPr/>
        </p:nvSpPr>
        <p:spPr>
          <a:xfrm>
            <a:off x="760164" y="515172"/>
            <a:ext cx="9760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Illustrating the operation of the text adventure elements (game)</a:t>
            </a:r>
          </a:p>
        </p:txBody>
      </p:sp>
    </p:spTree>
    <p:extLst>
      <p:ext uri="{BB962C8B-B14F-4D97-AF65-F5344CB8AC3E}">
        <p14:creationId xmlns:p14="http://schemas.microsoft.com/office/powerpoint/2010/main" val="232161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282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Showing the collection of data in a HTML form (code) </vt:lpstr>
      <vt:lpstr>PowerPoint Presentation</vt:lpstr>
      <vt:lpstr>Showing how the collection of data aids in personalisation (code)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Waite</dc:creator>
  <cp:lastModifiedBy>Taylor Walker</cp:lastModifiedBy>
  <cp:revision>3</cp:revision>
  <dcterms:created xsi:type="dcterms:W3CDTF">2023-03-28T13:18:49Z</dcterms:created>
  <dcterms:modified xsi:type="dcterms:W3CDTF">2023-04-14T19:18:08Z</dcterms:modified>
</cp:coreProperties>
</file>