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7731C-E66F-4402-9B78-3C722E5E3E7D}" v="11" dt="2023-04-17T13:45:31.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Walker" userId="661f10a05fe5f5b8" providerId="LiveId" clId="{9CDED396-D7C0-488F-BB00-BF9B8FDA26A4}"/>
    <pc:docChg chg="undo custSel modSld">
      <pc:chgData name="Taylor Walker" userId="661f10a05fe5f5b8" providerId="LiveId" clId="{9CDED396-D7C0-488F-BB00-BF9B8FDA26A4}" dt="2023-04-14T19:18:00.046" v="27" actId="26606"/>
      <pc:docMkLst>
        <pc:docMk/>
      </pc:docMkLst>
      <pc:sldChg chg="modSp mod">
        <pc:chgData name="Taylor Walker" userId="661f10a05fe5f5b8" providerId="LiveId" clId="{9CDED396-D7C0-488F-BB00-BF9B8FDA26A4}" dt="2023-04-14T19:17:00.928" v="3" actId="14100"/>
        <pc:sldMkLst>
          <pc:docMk/>
          <pc:sldMk cId="1003896209" sldId="256"/>
        </pc:sldMkLst>
        <pc:picChg chg="mod">
          <ac:chgData name="Taylor Walker" userId="661f10a05fe5f5b8" providerId="LiveId" clId="{9CDED396-D7C0-488F-BB00-BF9B8FDA26A4}" dt="2023-04-14T19:17:00.928" v="3" actId="14100"/>
          <ac:picMkLst>
            <pc:docMk/>
            <pc:sldMk cId="1003896209" sldId="256"/>
            <ac:picMk id="5" creationId="{0305ED95-11CD-DCD8-2070-D6FC92C892A7}"/>
          </ac:picMkLst>
        </pc:picChg>
      </pc:sldChg>
      <pc:sldChg chg="addSp delSp modSp mod setBg">
        <pc:chgData name="Taylor Walker" userId="661f10a05fe5f5b8" providerId="LiveId" clId="{9CDED396-D7C0-488F-BB00-BF9B8FDA26A4}" dt="2023-04-14T19:18:00.046" v="27" actId="26606"/>
        <pc:sldMkLst>
          <pc:docMk/>
          <pc:sldMk cId="2451294336" sldId="257"/>
        </pc:sldMkLst>
        <pc:spChg chg="mod">
          <ac:chgData name="Taylor Walker" userId="661f10a05fe5f5b8" providerId="LiveId" clId="{9CDED396-D7C0-488F-BB00-BF9B8FDA26A4}" dt="2023-04-14T19:18:00.046" v="27" actId="26606"/>
          <ac:spMkLst>
            <pc:docMk/>
            <pc:sldMk cId="2451294336" sldId="257"/>
            <ac:spMk id="2" creationId="{05A35061-6468-E659-8B47-C668414EA2D6}"/>
          </ac:spMkLst>
        </pc:spChg>
        <pc:spChg chg="mod">
          <ac:chgData name="Taylor Walker" userId="661f10a05fe5f5b8" providerId="LiveId" clId="{9CDED396-D7C0-488F-BB00-BF9B8FDA26A4}" dt="2023-04-14T19:18:00.046" v="27" actId="26606"/>
          <ac:spMkLst>
            <pc:docMk/>
            <pc:sldMk cId="2451294336" sldId="257"/>
            <ac:spMk id="6" creationId="{B0A880CF-4374-D5E5-A421-DAA9648E0473}"/>
          </ac:spMkLst>
        </pc:spChg>
        <pc:spChg chg="mod">
          <ac:chgData name="Taylor Walker" userId="661f10a05fe5f5b8" providerId="LiveId" clId="{9CDED396-D7C0-488F-BB00-BF9B8FDA26A4}" dt="2023-04-14T19:18:00.046" v="27" actId="26606"/>
          <ac:spMkLst>
            <pc:docMk/>
            <pc:sldMk cId="2451294336" sldId="257"/>
            <ac:spMk id="7" creationId="{437CB38B-7876-A066-6E0E-236A136DBEE0}"/>
          </ac:spMkLst>
        </pc:spChg>
        <pc:spChg chg="add del">
          <ac:chgData name="Taylor Walker" userId="661f10a05fe5f5b8" providerId="LiveId" clId="{9CDED396-D7C0-488F-BB00-BF9B8FDA26A4}" dt="2023-04-14T19:17:22.913" v="5" actId="26606"/>
          <ac:spMkLst>
            <pc:docMk/>
            <pc:sldMk cId="2451294336" sldId="257"/>
            <ac:spMk id="12" creationId="{2F3856E9-4239-4EE7-A372-FDCF4882FDF6}"/>
          </ac:spMkLst>
        </pc:spChg>
        <pc:spChg chg="add del">
          <ac:chgData name="Taylor Walker" userId="661f10a05fe5f5b8" providerId="LiveId" clId="{9CDED396-D7C0-488F-BB00-BF9B8FDA26A4}" dt="2023-04-14T19:17:22.913" v="5" actId="26606"/>
          <ac:spMkLst>
            <pc:docMk/>
            <pc:sldMk cId="2451294336" sldId="257"/>
            <ac:spMk id="14" creationId="{CCC9CDCF-90F8-42B0-BD0A-794C52688098}"/>
          </ac:spMkLst>
        </pc:spChg>
        <pc:spChg chg="add del">
          <ac:chgData name="Taylor Walker" userId="661f10a05fe5f5b8" providerId="LiveId" clId="{9CDED396-D7C0-488F-BB00-BF9B8FDA26A4}" dt="2023-04-14T19:17:23.773" v="7" actId="26606"/>
          <ac:spMkLst>
            <pc:docMk/>
            <pc:sldMk cId="2451294336" sldId="257"/>
            <ac:spMk id="23" creationId="{2659FDB4-FCBE-4A89-B46D-43D4FA54464D}"/>
          </ac:spMkLst>
        </pc:spChg>
        <pc:spChg chg="add del">
          <ac:chgData name="Taylor Walker" userId="661f10a05fe5f5b8" providerId="LiveId" clId="{9CDED396-D7C0-488F-BB00-BF9B8FDA26A4}" dt="2023-04-14T19:17:23.773" v="7" actId="26606"/>
          <ac:spMkLst>
            <pc:docMk/>
            <pc:sldMk cId="2451294336" sldId="257"/>
            <ac:spMk id="25" creationId="{58BDB0EE-D238-415B-9ED8-62AA6AB2AAD1}"/>
          </ac:spMkLst>
        </pc:spChg>
        <pc:spChg chg="add del">
          <ac:chgData name="Taylor Walker" userId="661f10a05fe5f5b8" providerId="LiveId" clId="{9CDED396-D7C0-488F-BB00-BF9B8FDA26A4}" dt="2023-04-14T19:17:23.773" v="7" actId="26606"/>
          <ac:spMkLst>
            <pc:docMk/>
            <pc:sldMk cId="2451294336" sldId="257"/>
            <ac:spMk id="26" creationId="{C5B55FC3-961D-4325-82F1-DE92B0D04E03}"/>
          </ac:spMkLst>
        </pc:spChg>
        <pc:spChg chg="add del">
          <ac:chgData name="Taylor Walker" userId="661f10a05fe5f5b8" providerId="LiveId" clId="{9CDED396-D7C0-488F-BB00-BF9B8FDA26A4}" dt="2023-04-14T19:17:23.773" v="7" actId="26606"/>
          <ac:spMkLst>
            <pc:docMk/>
            <pc:sldMk cId="2451294336" sldId="257"/>
            <ac:spMk id="27" creationId="{4C8AB332-D09E-4F28-943C-DABDD4716A3C}"/>
          </ac:spMkLst>
        </pc:spChg>
        <pc:spChg chg="add del">
          <ac:chgData name="Taylor Walker" userId="661f10a05fe5f5b8" providerId="LiveId" clId="{9CDED396-D7C0-488F-BB00-BF9B8FDA26A4}" dt="2023-04-14T19:17:28.165" v="9" actId="26606"/>
          <ac:spMkLst>
            <pc:docMk/>
            <pc:sldMk cId="2451294336" sldId="257"/>
            <ac:spMk id="29" creationId="{2F3856E9-4239-4EE7-A372-FDCF4882FDF6}"/>
          </ac:spMkLst>
        </pc:spChg>
        <pc:spChg chg="add del">
          <ac:chgData name="Taylor Walker" userId="661f10a05fe5f5b8" providerId="LiveId" clId="{9CDED396-D7C0-488F-BB00-BF9B8FDA26A4}" dt="2023-04-14T19:17:28.165" v="9" actId="26606"/>
          <ac:spMkLst>
            <pc:docMk/>
            <pc:sldMk cId="2451294336" sldId="257"/>
            <ac:spMk id="30" creationId="{CCC9CDCF-90F8-42B0-BD0A-794C52688098}"/>
          </ac:spMkLst>
        </pc:spChg>
        <pc:spChg chg="add del">
          <ac:chgData name="Taylor Walker" userId="661f10a05fe5f5b8" providerId="LiveId" clId="{9CDED396-D7C0-488F-BB00-BF9B8FDA26A4}" dt="2023-04-14T19:17:31.099" v="11" actId="26606"/>
          <ac:spMkLst>
            <pc:docMk/>
            <pc:sldMk cId="2451294336" sldId="257"/>
            <ac:spMk id="33" creationId="{0D7B6173-1D58-48E2-83CF-37350F315F75}"/>
          </ac:spMkLst>
        </pc:spChg>
        <pc:spChg chg="add del">
          <ac:chgData name="Taylor Walker" userId="661f10a05fe5f5b8" providerId="LiveId" clId="{9CDED396-D7C0-488F-BB00-BF9B8FDA26A4}" dt="2023-04-14T19:17:31.099" v="11" actId="26606"/>
          <ac:spMkLst>
            <pc:docMk/>
            <pc:sldMk cId="2451294336" sldId="257"/>
            <ac:spMk id="34" creationId="{3D4464D8-FD41-4EA2-9094-791BB1112FFA}"/>
          </ac:spMkLst>
        </pc:spChg>
        <pc:spChg chg="add del">
          <ac:chgData name="Taylor Walker" userId="661f10a05fe5f5b8" providerId="LiveId" clId="{9CDED396-D7C0-488F-BB00-BF9B8FDA26A4}" dt="2023-04-14T19:17:31.099" v="11" actId="26606"/>
          <ac:spMkLst>
            <pc:docMk/>
            <pc:sldMk cId="2451294336" sldId="257"/>
            <ac:spMk id="36" creationId="{21BDEC81-16A7-4451-B893-C15000083B77}"/>
          </ac:spMkLst>
        </pc:spChg>
        <pc:spChg chg="add del">
          <ac:chgData name="Taylor Walker" userId="661f10a05fe5f5b8" providerId="LiveId" clId="{9CDED396-D7C0-488F-BB00-BF9B8FDA26A4}" dt="2023-04-14T19:17:31.099" v="11" actId="26606"/>
          <ac:spMkLst>
            <pc:docMk/>
            <pc:sldMk cId="2451294336" sldId="257"/>
            <ac:spMk id="37" creationId="{514A1B69-F82D-4322-9669-42AC0CB70B05}"/>
          </ac:spMkLst>
        </pc:spChg>
        <pc:spChg chg="add del">
          <ac:chgData name="Taylor Walker" userId="661f10a05fe5f5b8" providerId="LiveId" clId="{9CDED396-D7C0-488F-BB00-BF9B8FDA26A4}" dt="2023-04-14T19:18:00.046" v="27" actId="26606"/>
          <ac:spMkLst>
            <pc:docMk/>
            <pc:sldMk cId="2451294336" sldId="257"/>
            <ac:spMk id="39" creationId="{2F3856E9-4239-4EE7-A372-FDCF4882FDF6}"/>
          </ac:spMkLst>
        </pc:spChg>
        <pc:spChg chg="add del">
          <ac:chgData name="Taylor Walker" userId="661f10a05fe5f5b8" providerId="LiveId" clId="{9CDED396-D7C0-488F-BB00-BF9B8FDA26A4}" dt="2023-04-14T19:18:00.046" v="27" actId="26606"/>
          <ac:spMkLst>
            <pc:docMk/>
            <pc:sldMk cId="2451294336" sldId="257"/>
            <ac:spMk id="40" creationId="{CCC9CDCF-90F8-42B0-BD0A-794C52688098}"/>
          </ac:spMkLst>
        </pc:spChg>
        <pc:grpChg chg="add del">
          <ac:chgData name="Taylor Walker" userId="661f10a05fe5f5b8" providerId="LiveId" clId="{9CDED396-D7C0-488F-BB00-BF9B8FDA26A4}" dt="2023-04-14T19:17:22.913" v="5" actId="26606"/>
          <ac:grpSpMkLst>
            <pc:docMk/>
            <pc:sldMk cId="2451294336" sldId="257"/>
            <ac:grpSpMk id="16" creationId="{C07D05FE-3FB8-4314-A050-9AB40814D714}"/>
          </ac:grpSpMkLst>
        </pc:grpChg>
        <pc:grpChg chg="add del">
          <ac:chgData name="Taylor Walker" userId="661f10a05fe5f5b8" providerId="LiveId" clId="{9CDED396-D7C0-488F-BB00-BF9B8FDA26A4}" dt="2023-04-14T19:17:28.165" v="9" actId="26606"/>
          <ac:grpSpMkLst>
            <pc:docMk/>
            <pc:sldMk cId="2451294336" sldId="257"/>
            <ac:grpSpMk id="31" creationId="{C07D05FE-3FB8-4314-A050-9AB40814D714}"/>
          </ac:grpSpMkLst>
        </pc:grpChg>
        <pc:grpChg chg="add del">
          <ac:chgData name="Taylor Walker" userId="661f10a05fe5f5b8" providerId="LiveId" clId="{9CDED396-D7C0-488F-BB00-BF9B8FDA26A4}" dt="2023-04-14T19:18:00.046" v="27" actId="26606"/>
          <ac:grpSpMkLst>
            <pc:docMk/>
            <pc:sldMk cId="2451294336" sldId="257"/>
            <ac:grpSpMk id="41" creationId="{C07D05FE-3FB8-4314-A050-9AB40814D714}"/>
          </ac:grpSpMkLst>
        </pc:grpChg>
        <pc:picChg chg="mod">
          <ac:chgData name="Taylor Walker" userId="661f10a05fe5f5b8" providerId="LiveId" clId="{9CDED396-D7C0-488F-BB00-BF9B8FDA26A4}" dt="2023-04-14T19:18:00.046" v="27" actId="26606"/>
          <ac:picMkLst>
            <pc:docMk/>
            <pc:sldMk cId="2451294336" sldId="257"/>
            <ac:picMk id="5" creationId="{7DE7CEE5-9C77-98D9-8B78-FAC377C02C95}"/>
          </ac:picMkLst>
        </pc:picChg>
        <pc:picChg chg="add del">
          <ac:chgData name="Taylor Walker" userId="661f10a05fe5f5b8" providerId="LiveId" clId="{9CDED396-D7C0-488F-BB00-BF9B8FDA26A4}" dt="2023-04-14T19:17:31.099" v="11" actId="26606"/>
          <ac:picMkLst>
            <pc:docMk/>
            <pc:sldMk cId="2451294336" sldId="257"/>
            <ac:picMk id="35" creationId="{B0DAC8FB-A162-44E3-A606-C855A03A5B09}"/>
          </ac:picMkLst>
        </pc:picChg>
        <pc:cxnChg chg="add del">
          <ac:chgData name="Taylor Walker" userId="661f10a05fe5f5b8" providerId="LiveId" clId="{9CDED396-D7C0-488F-BB00-BF9B8FDA26A4}" dt="2023-04-14T19:17:23.773" v="7" actId="26606"/>
          <ac:cxnSpMkLst>
            <pc:docMk/>
            <pc:sldMk cId="2451294336" sldId="257"/>
            <ac:cxnSpMk id="24" creationId="{C8F51B3F-8331-4E4A-AE96-D47B1006EEAD}"/>
          </ac:cxnSpMkLst>
        </pc:cxnChg>
      </pc:sldChg>
    </pc:docChg>
  </pc:docChgLst>
  <pc:docChgLst>
    <pc:chgData name="Taylor Walker" userId="661f10a05fe5f5b8" providerId="LiveId" clId="{99A7731C-E66F-4402-9B78-3C722E5E3E7D}"/>
    <pc:docChg chg="undo custSel addSld delSld modSld">
      <pc:chgData name="Taylor Walker" userId="661f10a05fe5f5b8" providerId="LiveId" clId="{99A7731C-E66F-4402-9B78-3C722E5E3E7D}" dt="2023-04-17T13:50:09.984" v="2406" actId="122"/>
      <pc:docMkLst>
        <pc:docMk/>
      </pc:docMkLst>
      <pc:sldChg chg="addSp delSp modSp mod setClrOvrMap delDesignElem">
        <pc:chgData name="Taylor Walker" userId="661f10a05fe5f5b8" providerId="LiveId" clId="{99A7731C-E66F-4402-9B78-3C722E5E3E7D}" dt="2023-04-17T13:50:09.984" v="2406" actId="122"/>
        <pc:sldMkLst>
          <pc:docMk/>
          <pc:sldMk cId="1003896209" sldId="256"/>
        </pc:sldMkLst>
        <pc:spChg chg="add mod">
          <ac:chgData name="Taylor Walker" userId="661f10a05fe5f5b8" providerId="LiveId" clId="{99A7731C-E66F-4402-9B78-3C722E5E3E7D}" dt="2023-04-17T13:50:04.668" v="2405" actId="403"/>
          <ac:spMkLst>
            <pc:docMk/>
            <pc:sldMk cId="1003896209" sldId="256"/>
            <ac:spMk id="2" creationId="{80D5DF9F-757F-3046-1465-7FC3D4CF7163}"/>
          </ac:spMkLst>
        </pc:spChg>
        <pc:spChg chg="mod">
          <ac:chgData name="Taylor Walker" userId="661f10a05fe5f5b8" providerId="LiveId" clId="{99A7731C-E66F-4402-9B78-3C722E5E3E7D}" dt="2023-04-17T13:50:09.984" v="2406" actId="122"/>
          <ac:spMkLst>
            <pc:docMk/>
            <pc:sldMk cId="1003896209" sldId="256"/>
            <ac:spMk id="3" creationId="{1CD11B80-1BCE-28A4-75E2-8BB74C50DEC1}"/>
          </ac:spMkLst>
        </pc:spChg>
        <pc:spChg chg="add del">
          <ac:chgData name="Taylor Walker" userId="661f10a05fe5f5b8" providerId="LiveId" clId="{99A7731C-E66F-4402-9B78-3C722E5E3E7D}" dt="2023-04-17T13:02:18.793" v="19" actId="26606"/>
          <ac:spMkLst>
            <pc:docMk/>
            <pc:sldMk cId="1003896209" sldId="256"/>
            <ac:spMk id="10" creationId="{E91DC736-0EF8-4F87-9146-EBF1D2EE4D3D}"/>
          </ac:spMkLst>
        </pc:spChg>
        <pc:spChg chg="add del">
          <ac:chgData name="Taylor Walker" userId="661f10a05fe5f5b8" providerId="LiveId" clId="{99A7731C-E66F-4402-9B78-3C722E5E3E7D}" dt="2023-04-17T13:02:18.793" v="19" actId="26606"/>
          <ac:spMkLst>
            <pc:docMk/>
            <pc:sldMk cId="1003896209" sldId="256"/>
            <ac:spMk id="12" creationId="{097CD68E-23E3-4007-8847-CD0944C4F7BE}"/>
          </ac:spMkLst>
        </pc:spChg>
        <pc:spChg chg="add del">
          <ac:chgData name="Taylor Walker" userId="661f10a05fe5f5b8" providerId="LiveId" clId="{99A7731C-E66F-4402-9B78-3C722E5E3E7D}" dt="2023-04-17T13:02:18.793" v="19" actId="26606"/>
          <ac:spMkLst>
            <pc:docMk/>
            <pc:sldMk cId="1003896209" sldId="256"/>
            <ac:spMk id="14" creationId="{AF2F604E-43BE-4DC3-B983-E071523364F8}"/>
          </ac:spMkLst>
        </pc:spChg>
        <pc:spChg chg="add del">
          <ac:chgData name="Taylor Walker" userId="661f10a05fe5f5b8" providerId="LiveId" clId="{99A7731C-E66F-4402-9B78-3C722E5E3E7D}" dt="2023-04-17T13:02:18.793" v="19" actId="26606"/>
          <ac:spMkLst>
            <pc:docMk/>
            <pc:sldMk cId="1003896209" sldId="256"/>
            <ac:spMk id="16" creationId="{08C9B587-E65E-4B52-B37C-ABEBB6E87928}"/>
          </ac:spMkLst>
        </pc:spChg>
        <pc:spChg chg="add del">
          <ac:chgData name="Taylor Walker" userId="661f10a05fe5f5b8" providerId="LiveId" clId="{99A7731C-E66F-4402-9B78-3C722E5E3E7D}" dt="2023-04-17T13:02:06.150" v="10" actId="26606"/>
          <ac:spMkLst>
            <pc:docMk/>
            <pc:sldMk cId="1003896209" sldId="256"/>
            <ac:spMk id="21" creationId="{ECC07320-C2CA-4E29-8481-9D9E143C7788}"/>
          </ac:spMkLst>
        </pc:spChg>
        <pc:spChg chg="add del">
          <ac:chgData name="Taylor Walker" userId="661f10a05fe5f5b8" providerId="LiveId" clId="{99A7731C-E66F-4402-9B78-3C722E5E3E7D}" dt="2023-04-17T13:02:06.150" v="10" actId="26606"/>
          <ac:spMkLst>
            <pc:docMk/>
            <pc:sldMk cId="1003896209" sldId="256"/>
            <ac:spMk id="23" creationId="{178FB36B-5BFE-42CA-BC60-1115E0D95EEC}"/>
          </ac:spMkLst>
        </pc:spChg>
        <pc:spChg chg="add del">
          <ac:chgData name="Taylor Walker" userId="661f10a05fe5f5b8" providerId="LiveId" clId="{99A7731C-E66F-4402-9B78-3C722E5E3E7D}" dt="2023-04-17T13:02:08.330" v="12" actId="26606"/>
          <ac:spMkLst>
            <pc:docMk/>
            <pc:sldMk cId="1003896209" sldId="256"/>
            <ac:spMk id="25" creationId="{4063B759-00FC-46D1-9898-8E8625268FAF}"/>
          </ac:spMkLst>
        </pc:spChg>
        <pc:spChg chg="add del">
          <ac:chgData name="Taylor Walker" userId="661f10a05fe5f5b8" providerId="LiveId" clId="{99A7731C-E66F-4402-9B78-3C722E5E3E7D}" dt="2023-04-17T13:02:08.330" v="12" actId="26606"/>
          <ac:spMkLst>
            <pc:docMk/>
            <pc:sldMk cId="1003896209" sldId="256"/>
            <ac:spMk id="26" creationId="{6F828D28-8E09-41CC-8229-3070B5467A96}"/>
          </ac:spMkLst>
        </pc:spChg>
        <pc:spChg chg="add del">
          <ac:chgData name="Taylor Walker" userId="661f10a05fe5f5b8" providerId="LiveId" clId="{99A7731C-E66F-4402-9B78-3C722E5E3E7D}" dt="2023-04-17T13:02:08.330" v="12" actId="26606"/>
          <ac:spMkLst>
            <pc:docMk/>
            <pc:sldMk cId="1003896209" sldId="256"/>
            <ac:spMk id="27" creationId="{D5B012D8-7F27-4758-9AC6-C889B154BD73}"/>
          </ac:spMkLst>
        </pc:spChg>
        <pc:spChg chg="add del">
          <ac:chgData name="Taylor Walker" userId="661f10a05fe5f5b8" providerId="LiveId" clId="{99A7731C-E66F-4402-9B78-3C722E5E3E7D}" dt="2023-04-17T13:02:12.032" v="14" actId="26606"/>
          <ac:spMkLst>
            <pc:docMk/>
            <pc:sldMk cId="1003896209" sldId="256"/>
            <ac:spMk id="29" creationId="{22A397E7-BF60-45B2-84C7-B074B76C37A7}"/>
          </ac:spMkLst>
        </pc:spChg>
        <pc:spChg chg="add del">
          <ac:chgData name="Taylor Walker" userId="661f10a05fe5f5b8" providerId="LiveId" clId="{99A7731C-E66F-4402-9B78-3C722E5E3E7D}" dt="2023-04-17T13:02:12.032" v="14" actId="26606"/>
          <ac:spMkLst>
            <pc:docMk/>
            <pc:sldMk cId="1003896209" sldId="256"/>
            <ac:spMk id="30" creationId="{890DEF05-784E-4B61-89E4-04C4ECF4E5A0}"/>
          </ac:spMkLst>
        </pc:spChg>
        <pc:spChg chg="add del">
          <ac:chgData name="Taylor Walker" userId="661f10a05fe5f5b8" providerId="LiveId" clId="{99A7731C-E66F-4402-9B78-3C722E5E3E7D}" dt="2023-04-17T13:02:14.878" v="16" actId="26606"/>
          <ac:spMkLst>
            <pc:docMk/>
            <pc:sldMk cId="1003896209" sldId="256"/>
            <ac:spMk id="33" creationId="{E2683E3F-F855-4549-84F8-42064EC0F247}"/>
          </ac:spMkLst>
        </pc:spChg>
        <pc:spChg chg="add del">
          <ac:chgData name="Taylor Walker" userId="661f10a05fe5f5b8" providerId="LiveId" clId="{99A7731C-E66F-4402-9B78-3C722E5E3E7D}" dt="2023-04-17T13:02:14.878" v="16" actId="26606"/>
          <ac:spMkLst>
            <pc:docMk/>
            <pc:sldMk cId="1003896209" sldId="256"/>
            <ac:spMk id="34" creationId="{94714483-7072-431F-9DBE-87F44E4D44BC}"/>
          </ac:spMkLst>
        </pc:spChg>
        <pc:spChg chg="add del">
          <ac:chgData name="Taylor Walker" userId="661f10a05fe5f5b8" providerId="LiveId" clId="{99A7731C-E66F-4402-9B78-3C722E5E3E7D}" dt="2023-04-17T13:02:14.878" v="16" actId="26606"/>
          <ac:spMkLst>
            <pc:docMk/>
            <pc:sldMk cId="1003896209" sldId="256"/>
            <ac:spMk id="40" creationId="{495892E1-F4A5-4991-AC52-4F417B14A2A2}"/>
          </ac:spMkLst>
        </pc:spChg>
        <pc:spChg chg="add del">
          <ac:chgData name="Taylor Walker" userId="661f10a05fe5f5b8" providerId="LiveId" clId="{99A7731C-E66F-4402-9B78-3C722E5E3E7D}" dt="2023-04-17T13:02:14.878" v="16" actId="26606"/>
          <ac:spMkLst>
            <pc:docMk/>
            <pc:sldMk cId="1003896209" sldId="256"/>
            <ac:spMk id="41" creationId="{832F3179-0CD5-40C8-9939-D8355006F7BA}"/>
          </ac:spMkLst>
        </pc:spChg>
        <pc:spChg chg="add del">
          <ac:chgData name="Taylor Walker" userId="661f10a05fe5f5b8" providerId="LiveId" clId="{99A7731C-E66F-4402-9B78-3C722E5E3E7D}" dt="2023-04-17T13:02:18.752" v="18" actId="26606"/>
          <ac:spMkLst>
            <pc:docMk/>
            <pc:sldMk cId="1003896209" sldId="256"/>
            <ac:spMk id="54" creationId="{E91DC736-0EF8-4F87-9146-EBF1D2EE4D3D}"/>
          </ac:spMkLst>
        </pc:spChg>
        <pc:spChg chg="add del">
          <ac:chgData name="Taylor Walker" userId="661f10a05fe5f5b8" providerId="LiveId" clId="{99A7731C-E66F-4402-9B78-3C722E5E3E7D}" dt="2023-04-17T13:02:18.752" v="18" actId="26606"/>
          <ac:spMkLst>
            <pc:docMk/>
            <pc:sldMk cId="1003896209" sldId="256"/>
            <ac:spMk id="55" creationId="{097CD68E-23E3-4007-8847-CD0944C4F7BE}"/>
          </ac:spMkLst>
        </pc:spChg>
        <pc:spChg chg="add del">
          <ac:chgData name="Taylor Walker" userId="661f10a05fe5f5b8" providerId="LiveId" clId="{99A7731C-E66F-4402-9B78-3C722E5E3E7D}" dt="2023-04-17T13:02:18.752" v="18" actId="26606"/>
          <ac:spMkLst>
            <pc:docMk/>
            <pc:sldMk cId="1003896209" sldId="256"/>
            <ac:spMk id="56" creationId="{AF2F604E-43BE-4DC3-B983-E071523364F8}"/>
          </ac:spMkLst>
        </pc:spChg>
        <pc:spChg chg="add del">
          <ac:chgData name="Taylor Walker" userId="661f10a05fe5f5b8" providerId="LiveId" clId="{99A7731C-E66F-4402-9B78-3C722E5E3E7D}" dt="2023-04-17T13:02:18.752" v="18" actId="26606"/>
          <ac:spMkLst>
            <pc:docMk/>
            <pc:sldMk cId="1003896209" sldId="256"/>
            <ac:spMk id="57" creationId="{08C9B587-E65E-4B52-B37C-ABEBB6E87928}"/>
          </ac:spMkLst>
        </pc:spChg>
        <pc:spChg chg="add del">
          <ac:chgData name="Taylor Walker" userId="661f10a05fe5f5b8" providerId="LiveId" clId="{99A7731C-E66F-4402-9B78-3C722E5E3E7D}" dt="2023-04-17T13:05:36.361" v="149"/>
          <ac:spMkLst>
            <pc:docMk/>
            <pc:sldMk cId="1003896209" sldId="256"/>
            <ac:spMk id="59" creationId="{0671A8AE-40A1-4631-A6B8-581AFF065482}"/>
          </ac:spMkLst>
        </pc:spChg>
        <pc:spChg chg="add del">
          <ac:chgData name="Taylor Walker" userId="661f10a05fe5f5b8" providerId="LiveId" clId="{99A7731C-E66F-4402-9B78-3C722E5E3E7D}" dt="2023-04-17T13:05:36.361" v="149"/>
          <ac:spMkLst>
            <pc:docMk/>
            <pc:sldMk cId="1003896209" sldId="256"/>
            <ac:spMk id="60" creationId="{AB58EF07-17C2-48CF-ABB0-EEF1F17CB8F0}"/>
          </ac:spMkLst>
        </pc:spChg>
        <pc:spChg chg="add del">
          <ac:chgData name="Taylor Walker" userId="661f10a05fe5f5b8" providerId="LiveId" clId="{99A7731C-E66F-4402-9B78-3C722E5E3E7D}" dt="2023-04-17T13:05:36.361" v="149"/>
          <ac:spMkLst>
            <pc:docMk/>
            <pc:sldMk cId="1003896209" sldId="256"/>
            <ac:spMk id="61" creationId="{AF2F604E-43BE-4DC3-B983-E071523364F8}"/>
          </ac:spMkLst>
        </pc:spChg>
        <pc:spChg chg="add del">
          <ac:chgData name="Taylor Walker" userId="661f10a05fe5f5b8" providerId="LiveId" clId="{99A7731C-E66F-4402-9B78-3C722E5E3E7D}" dt="2023-04-17T13:05:36.361" v="149"/>
          <ac:spMkLst>
            <pc:docMk/>
            <pc:sldMk cId="1003896209" sldId="256"/>
            <ac:spMk id="62" creationId="{08C9B587-E65E-4B52-B37C-ABEBB6E87928}"/>
          </ac:spMkLst>
        </pc:spChg>
        <pc:grpChg chg="add del">
          <ac:chgData name="Taylor Walker" userId="661f10a05fe5f5b8" providerId="LiveId" clId="{99A7731C-E66F-4402-9B78-3C722E5E3E7D}" dt="2023-04-17T13:02:14.878" v="16" actId="26606"/>
          <ac:grpSpMkLst>
            <pc:docMk/>
            <pc:sldMk cId="1003896209" sldId="256"/>
            <ac:grpSpMk id="35" creationId="{8FC90B1E-0223-4440-AF22-8F32F6F0C7D2}"/>
          </ac:grpSpMkLst>
        </pc:grpChg>
        <pc:grpChg chg="add del">
          <ac:chgData name="Taylor Walker" userId="661f10a05fe5f5b8" providerId="LiveId" clId="{99A7731C-E66F-4402-9B78-3C722E5E3E7D}" dt="2023-04-17T13:02:14.878" v="16" actId="26606"/>
          <ac:grpSpMkLst>
            <pc:docMk/>
            <pc:sldMk cId="1003896209" sldId="256"/>
            <ac:grpSpMk id="42" creationId="{ACF597F8-76AA-44FA-8E6A-06223B66C0DD}"/>
          </ac:grpSpMkLst>
        </pc:grpChg>
        <pc:grpChg chg="add del">
          <ac:chgData name="Taylor Walker" userId="661f10a05fe5f5b8" providerId="LiveId" clId="{99A7731C-E66F-4402-9B78-3C722E5E3E7D}" dt="2023-04-17T13:02:14.878" v="16" actId="26606"/>
          <ac:grpSpMkLst>
            <pc:docMk/>
            <pc:sldMk cId="1003896209" sldId="256"/>
            <ac:grpSpMk id="43" creationId="{11CE155D-684B-4F5E-B835-C52765E310E7}"/>
          </ac:grpSpMkLst>
        </pc:grpChg>
        <pc:picChg chg="add del mod modCrop">
          <ac:chgData name="Taylor Walker" userId="661f10a05fe5f5b8" providerId="LiveId" clId="{99A7731C-E66F-4402-9B78-3C722E5E3E7D}" dt="2023-04-17T13:04:49.661" v="86" actId="1076"/>
          <ac:picMkLst>
            <pc:docMk/>
            <pc:sldMk cId="1003896209" sldId="256"/>
            <ac:picMk id="5" creationId="{0305ED95-11CD-DCD8-2070-D6FC92C892A7}"/>
          </ac:picMkLst>
        </pc:picChg>
        <pc:cxnChg chg="add del">
          <ac:chgData name="Taylor Walker" userId="661f10a05fe5f5b8" providerId="LiveId" clId="{99A7731C-E66F-4402-9B78-3C722E5E3E7D}" dt="2023-04-17T13:02:12.032" v="14" actId="26606"/>
          <ac:cxnSpMkLst>
            <pc:docMk/>
            <pc:sldMk cId="1003896209" sldId="256"/>
            <ac:cxnSpMk id="31" creationId="{C41BAEC7-F7B0-4224-8B18-8F74B7D87F0B}"/>
          </ac:cxnSpMkLst>
        </pc:cxnChg>
      </pc:sldChg>
      <pc:sldChg chg="addSp delSp modSp add del mod setBg">
        <pc:chgData name="Taylor Walker" userId="661f10a05fe5f5b8" providerId="LiveId" clId="{99A7731C-E66F-4402-9B78-3C722E5E3E7D}" dt="2023-04-17T13:35:57.208" v="1279" actId="1076"/>
        <pc:sldMkLst>
          <pc:docMk/>
          <pc:sldMk cId="2451294336" sldId="257"/>
        </pc:sldMkLst>
        <pc:spChg chg="mod">
          <ac:chgData name="Taylor Walker" userId="661f10a05fe5f5b8" providerId="LiveId" clId="{99A7731C-E66F-4402-9B78-3C722E5E3E7D}" dt="2023-04-17T13:24:30.731" v="1149" actId="1076"/>
          <ac:spMkLst>
            <pc:docMk/>
            <pc:sldMk cId="2451294336" sldId="257"/>
            <ac:spMk id="2" creationId="{05A35061-6468-E659-8B47-C668414EA2D6}"/>
          </ac:spMkLst>
        </pc:spChg>
        <pc:spChg chg="add del mod">
          <ac:chgData name="Taylor Walker" userId="661f10a05fe5f5b8" providerId="LiveId" clId="{99A7731C-E66F-4402-9B78-3C722E5E3E7D}" dt="2023-04-17T13:07:18.584" v="157" actId="478"/>
          <ac:spMkLst>
            <pc:docMk/>
            <pc:sldMk cId="2451294336" sldId="257"/>
            <ac:spMk id="4" creationId="{47708E38-D9A3-1984-84B1-DDABE8BF0962}"/>
          </ac:spMkLst>
        </pc:spChg>
        <pc:spChg chg="mod">
          <ac:chgData name="Taylor Walker" userId="661f10a05fe5f5b8" providerId="LiveId" clId="{99A7731C-E66F-4402-9B78-3C722E5E3E7D}" dt="2023-04-17T13:35:57.208" v="1279" actId="1076"/>
          <ac:spMkLst>
            <pc:docMk/>
            <pc:sldMk cId="2451294336" sldId="257"/>
            <ac:spMk id="6" creationId="{B0A880CF-4374-D5E5-A421-DAA9648E0473}"/>
          </ac:spMkLst>
        </pc:spChg>
        <pc:spChg chg="del mod">
          <ac:chgData name="Taylor Walker" userId="661f10a05fe5f5b8" providerId="LiveId" clId="{99A7731C-E66F-4402-9B78-3C722E5E3E7D}" dt="2023-04-17T13:09:19.529" v="411" actId="478"/>
          <ac:spMkLst>
            <pc:docMk/>
            <pc:sldMk cId="2451294336" sldId="257"/>
            <ac:spMk id="7" creationId="{437CB38B-7876-A066-6E0E-236A136DBEE0}"/>
          </ac:spMkLst>
        </pc:spChg>
        <pc:spChg chg="add">
          <ac:chgData name="Taylor Walker" userId="661f10a05fe5f5b8" providerId="LiveId" clId="{99A7731C-E66F-4402-9B78-3C722E5E3E7D}" dt="2023-04-17T13:06:58.476" v="154" actId="26606"/>
          <ac:spMkLst>
            <pc:docMk/>
            <pc:sldMk cId="2451294336" sldId="257"/>
            <ac:spMk id="9" creationId="{DCC231C8-C761-4B31-9B1C-C6D19248C6B3}"/>
          </ac:spMkLst>
        </pc:spChg>
        <pc:spChg chg="add del">
          <ac:chgData name="Taylor Walker" userId="661f10a05fe5f5b8" providerId="LiveId" clId="{99A7731C-E66F-4402-9B78-3C722E5E3E7D}" dt="2023-04-17T13:11:50.859" v="413" actId="22"/>
          <ac:spMkLst>
            <pc:docMk/>
            <pc:sldMk cId="2451294336" sldId="257"/>
            <ac:spMk id="12" creationId="{DAB5DD49-703E-13D1-ADD8-EA129E960E4A}"/>
          </ac:spMkLst>
        </pc:spChg>
        <pc:spChg chg="add del">
          <ac:chgData name="Taylor Walker" userId="661f10a05fe5f5b8" providerId="LiveId" clId="{99A7731C-E66F-4402-9B78-3C722E5E3E7D}" dt="2023-04-17T13:11:58.704" v="415" actId="22"/>
          <ac:spMkLst>
            <pc:docMk/>
            <pc:sldMk cId="2451294336" sldId="257"/>
            <ac:spMk id="14" creationId="{DF116892-34AD-5683-99F7-4081EB0B929A}"/>
          </ac:spMkLst>
        </pc:spChg>
        <pc:spChg chg="add mod">
          <ac:chgData name="Taylor Walker" userId="661f10a05fe5f5b8" providerId="LiveId" clId="{99A7731C-E66F-4402-9B78-3C722E5E3E7D}" dt="2023-04-17T13:23:51.273" v="1139" actId="1076"/>
          <ac:spMkLst>
            <pc:docMk/>
            <pc:sldMk cId="2451294336" sldId="257"/>
            <ac:spMk id="21" creationId="{A4865207-C199-EF2D-6E81-F02371CF8745}"/>
          </ac:spMkLst>
        </pc:spChg>
        <pc:spChg chg="add mod">
          <ac:chgData name="Taylor Walker" userId="661f10a05fe5f5b8" providerId="LiveId" clId="{99A7731C-E66F-4402-9B78-3C722E5E3E7D}" dt="2023-04-17T13:24:18.212" v="1147" actId="1076"/>
          <ac:spMkLst>
            <pc:docMk/>
            <pc:sldMk cId="2451294336" sldId="257"/>
            <ac:spMk id="24" creationId="{8216B98D-878C-491F-C3B4-C55F17FA4D8A}"/>
          </ac:spMkLst>
        </pc:spChg>
        <pc:picChg chg="del mod">
          <ac:chgData name="Taylor Walker" userId="661f10a05fe5f5b8" providerId="LiveId" clId="{99A7731C-E66F-4402-9B78-3C722E5E3E7D}" dt="2023-04-17T13:07:15.613" v="156" actId="478"/>
          <ac:picMkLst>
            <pc:docMk/>
            <pc:sldMk cId="2451294336" sldId="257"/>
            <ac:picMk id="5" creationId="{7DE7CEE5-9C77-98D9-8B78-FAC377C02C95}"/>
          </ac:picMkLst>
        </pc:picChg>
        <pc:picChg chg="add mod">
          <ac:chgData name="Taylor Walker" userId="661f10a05fe5f5b8" providerId="LiveId" clId="{99A7731C-E66F-4402-9B78-3C722E5E3E7D}" dt="2023-04-17T13:34:27.146" v="1265" actId="14861"/>
          <ac:picMkLst>
            <pc:docMk/>
            <pc:sldMk cId="2451294336" sldId="257"/>
            <ac:picMk id="10" creationId="{63B8EF47-AF02-9BF8-F6F5-FEE715E346D6}"/>
          </ac:picMkLst>
        </pc:picChg>
        <pc:picChg chg="add del mod">
          <ac:chgData name="Taylor Walker" userId="661f10a05fe5f5b8" providerId="LiveId" clId="{99A7731C-E66F-4402-9B78-3C722E5E3E7D}" dt="2023-04-17T13:15:02.277" v="420" actId="21"/>
          <ac:picMkLst>
            <pc:docMk/>
            <pc:sldMk cId="2451294336" sldId="257"/>
            <ac:picMk id="16" creationId="{2EAF4108-1100-01E0-C02C-7FB8619C81D5}"/>
          </ac:picMkLst>
        </pc:picChg>
        <pc:picChg chg="add del mod">
          <ac:chgData name="Taylor Walker" userId="661f10a05fe5f5b8" providerId="LiveId" clId="{99A7731C-E66F-4402-9B78-3C722E5E3E7D}" dt="2023-04-17T13:17:03.079" v="436" actId="478"/>
          <ac:picMkLst>
            <pc:docMk/>
            <pc:sldMk cId="2451294336" sldId="257"/>
            <ac:picMk id="18" creationId="{3F2EE741-7924-A4B2-A16F-B7D369171F6B}"/>
          </ac:picMkLst>
        </pc:picChg>
        <pc:picChg chg="add mod">
          <ac:chgData name="Taylor Walker" userId="661f10a05fe5f5b8" providerId="LiveId" clId="{99A7731C-E66F-4402-9B78-3C722E5E3E7D}" dt="2023-04-17T13:23:48.543" v="1138" actId="1076"/>
          <ac:picMkLst>
            <pc:docMk/>
            <pc:sldMk cId="2451294336" sldId="257"/>
            <ac:picMk id="20" creationId="{B5769784-4295-F0F5-63ED-CF5F6AC2BC90}"/>
          </ac:picMkLst>
        </pc:picChg>
        <pc:picChg chg="add mod">
          <ac:chgData name="Taylor Walker" userId="661f10a05fe5f5b8" providerId="LiveId" clId="{99A7731C-E66F-4402-9B78-3C722E5E3E7D}" dt="2023-04-17T13:24:04.884" v="1144" actId="1076"/>
          <ac:picMkLst>
            <pc:docMk/>
            <pc:sldMk cId="2451294336" sldId="257"/>
            <ac:picMk id="23" creationId="{6E4E864A-3F8F-0623-0123-A3EF9AA525B1}"/>
          </ac:picMkLst>
        </pc:picChg>
        <pc:picChg chg="add mod">
          <ac:chgData name="Taylor Walker" userId="661f10a05fe5f5b8" providerId="LiveId" clId="{99A7731C-E66F-4402-9B78-3C722E5E3E7D}" dt="2023-04-17T13:25:24.634" v="1155" actId="1076"/>
          <ac:picMkLst>
            <pc:docMk/>
            <pc:sldMk cId="2451294336" sldId="257"/>
            <ac:picMk id="26" creationId="{0E15531A-8BEB-3685-D336-77A971681992}"/>
          </ac:picMkLst>
        </pc:picChg>
      </pc:sldChg>
      <pc:sldChg chg="del">
        <pc:chgData name="Taylor Walker" userId="661f10a05fe5f5b8" providerId="LiveId" clId="{99A7731C-E66F-4402-9B78-3C722E5E3E7D}" dt="2023-04-17T13:26:59.998" v="1157" actId="47"/>
        <pc:sldMkLst>
          <pc:docMk/>
          <pc:sldMk cId="620016351" sldId="258"/>
        </pc:sldMkLst>
      </pc:sldChg>
      <pc:sldChg chg="del">
        <pc:chgData name="Taylor Walker" userId="661f10a05fe5f5b8" providerId="LiveId" clId="{99A7731C-E66F-4402-9B78-3C722E5E3E7D}" dt="2023-04-17T13:26:57.107" v="1156" actId="47"/>
        <pc:sldMkLst>
          <pc:docMk/>
          <pc:sldMk cId="1516662038" sldId="259"/>
        </pc:sldMkLst>
      </pc:sldChg>
      <pc:sldChg chg="del">
        <pc:chgData name="Taylor Walker" userId="661f10a05fe5f5b8" providerId="LiveId" clId="{99A7731C-E66F-4402-9B78-3C722E5E3E7D}" dt="2023-04-17T13:46:41.441" v="2388" actId="47"/>
        <pc:sldMkLst>
          <pc:docMk/>
          <pc:sldMk cId="767890643" sldId="260"/>
        </pc:sldMkLst>
      </pc:sldChg>
      <pc:sldChg chg="addSp delSp modSp add mod setBg delDesignElem">
        <pc:chgData name="Taylor Walker" userId="661f10a05fe5f5b8" providerId="LiveId" clId="{99A7731C-E66F-4402-9B78-3C722E5E3E7D}" dt="2023-04-17T13:46:25.752" v="2387" actId="1076"/>
        <pc:sldMkLst>
          <pc:docMk/>
          <pc:sldMk cId="857143091" sldId="270"/>
        </pc:sldMkLst>
        <pc:spChg chg="mod">
          <ac:chgData name="Taylor Walker" userId="661f10a05fe5f5b8" providerId="LiveId" clId="{99A7731C-E66F-4402-9B78-3C722E5E3E7D}" dt="2023-04-17T13:31:12.671" v="1258" actId="122"/>
          <ac:spMkLst>
            <pc:docMk/>
            <pc:sldMk cId="857143091" sldId="270"/>
            <ac:spMk id="2" creationId="{05A35061-6468-E659-8B47-C668414EA2D6}"/>
          </ac:spMkLst>
        </pc:spChg>
        <pc:spChg chg="del mod">
          <ac:chgData name="Taylor Walker" userId="661f10a05fe5f5b8" providerId="LiveId" clId="{99A7731C-E66F-4402-9B78-3C722E5E3E7D}" dt="2023-04-17T13:30:51.959" v="1252" actId="478"/>
          <ac:spMkLst>
            <pc:docMk/>
            <pc:sldMk cId="857143091" sldId="270"/>
            <ac:spMk id="6" creationId="{B0A880CF-4374-D5E5-A421-DAA9648E0473}"/>
          </ac:spMkLst>
        </pc:spChg>
        <pc:spChg chg="add mod">
          <ac:chgData name="Taylor Walker" userId="661f10a05fe5f5b8" providerId="LiveId" clId="{99A7731C-E66F-4402-9B78-3C722E5E3E7D}" dt="2023-04-17T13:37:59.623" v="1654" actId="1076"/>
          <ac:spMkLst>
            <pc:docMk/>
            <pc:sldMk cId="857143091" sldId="270"/>
            <ac:spMk id="8" creationId="{1999108E-DA90-238B-5EB2-9889357618F7}"/>
          </ac:spMkLst>
        </pc:spChg>
        <pc:spChg chg="del">
          <ac:chgData name="Taylor Walker" userId="661f10a05fe5f5b8" providerId="LiveId" clId="{99A7731C-E66F-4402-9B78-3C722E5E3E7D}" dt="2023-04-17T13:27:02.848" v="1159"/>
          <ac:spMkLst>
            <pc:docMk/>
            <pc:sldMk cId="857143091" sldId="270"/>
            <ac:spMk id="9" creationId="{DCC231C8-C761-4B31-9B1C-C6D19248C6B3}"/>
          </ac:spMkLst>
        </pc:spChg>
        <pc:spChg chg="add mod">
          <ac:chgData name="Taylor Walker" userId="661f10a05fe5f5b8" providerId="LiveId" clId="{99A7731C-E66F-4402-9B78-3C722E5E3E7D}" dt="2023-04-17T13:37:46.671" v="1651" actId="1076"/>
          <ac:spMkLst>
            <pc:docMk/>
            <pc:sldMk cId="857143091" sldId="270"/>
            <ac:spMk id="11" creationId="{AA963A82-5814-1FCF-42F9-B5A611009E1F}"/>
          </ac:spMkLst>
        </pc:spChg>
        <pc:spChg chg="add del">
          <ac:chgData name="Taylor Walker" userId="661f10a05fe5f5b8" providerId="LiveId" clId="{99A7731C-E66F-4402-9B78-3C722E5E3E7D}" dt="2023-04-17T13:40:45.818" v="1656" actId="22"/>
          <ac:spMkLst>
            <pc:docMk/>
            <pc:sldMk cId="857143091" sldId="270"/>
            <ac:spMk id="13" creationId="{708F0F22-E375-04C2-E0DB-AA6E1D71F46E}"/>
          </ac:spMkLst>
        </pc:spChg>
        <pc:spChg chg="add mod">
          <ac:chgData name="Taylor Walker" userId="661f10a05fe5f5b8" providerId="LiveId" clId="{99A7731C-E66F-4402-9B78-3C722E5E3E7D}" dt="2023-04-17T13:45:30.387" v="2264" actId="1076"/>
          <ac:spMkLst>
            <pc:docMk/>
            <pc:sldMk cId="857143091" sldId="270"/>
            <ac:spMk id="16" creationId="{2FFF10EC-327E-D3CF-0492-255E4A504B8E}"/>
          </ac:spMkLst>
        </pc:spChg>
        <pc:spChg chg="add mod">
          <ac:chgData name="Taylor Walker" userId="661f10a05fe5f5b8" providerId="LiveId" clId="{99A7731C-E66F-4402-9B78-3C722E5E3E7D}" dt="2023-04-17T13:46:25.752" v="2387" actId="1076"/>
          <ac:spMkLst>
            <pc:docMk/>
            <pc:sldMk cId="857143091" sldId="270"/>
            <ac:spMk id="19" creationId="{60BFB45F-ED9F-28F6-2987-576C081B630B}"/>
          </ac:spMkLst>
        </pc:spChg>
        <pc:spChg chg="del">
          <ac:chgData name="Taylor Walker" userId="661f10a05fe5f5b8" providerId="LiveId" clId="{99A7731C-E66F-4402-9B78-3C722E5E3E7D}" dt="2023-04-17T13:30:42.769" v="1251" actId="478"/>
          <ac:spMkLst>
            <pc:docMk/>
            <pc:sldMk cId="857143091" sldId="270"/>
            <ac:spMk id="21" creationId="{A4865207-C199-EF2D-6E81-F02371CF8745}"/>
          </ac:spMkLst>
        </pc:spChg>
        <pc:spChg chg="del">
          <ac:chgData name="Taylor Walker" userId="661f10a05fe5f5b8" providerId="LiveId" clId="{99A7731C-E66F-4402-9B78-3C722E5E3E7D}" dt="2023-04-17T13:30:40.900" v="1250" actId="478"/>
          <ac:spMkLst>
            <pc:docMk/>
            <pc:sldMk cId="857143091" sldId="270"/>
            <ac:spMk id="24" creationId="{8216B98D-878C-491F-C3B4-C55F17FA4D8A}"/>
          </ac:spMkLst>
        </pc:spChg>
        <pc:picChg chg="add mod">
          <ac:chgData name="Taylor Walker" userId="661f10a05fe5f5b8" providerId="LiveId" clId="{99A7731C-E66F-4402-9B78-3C722E5E3E7D}" dt="2023-04-17T13:34:36.632" v="1267" actId="1076"/>
          <ac:picMkLst>
            <pc:docMk/>
            <pc:sldMk cId="857143091" sldId="270"/>
            <ac:picMk id="4" creationId="{B1DA1CFA-C7A9-2623-96E8-4E3728ED37CA}"/>
          </ac:picMkLst>
        </pc:picChg>
        <pc:picChg chg="add mod">
          <ac:chgData name="Taylor Walker" userId="661f10a05fe5f5b8" providerId="LiveId" clId="{99A7731C-E66F-4402-9B78-3C722E5E3E7D}" dt="2023-04-17T13:37:55.597" v="1653" actId="1076"/>
          <ac:picMkLst>
            <pc:docMk/>
            <pc:sldMk cId="857143091" sldId="270"/>
            <ac:picMk id="7" creationId="{5B6A2583-73B5-17D2-ECB9-32FACC6F995D}"/>
          </ac:picMkLst>
        </pc:picChg>
        <pc:picChg chg="del">
          <ac:chgData name="Taylor Walker" userId="661f10a05fe5f5b8" providerId="LiveId" clId="{99A7731C-E66F-4402-9B78-3C722E5E3E7D}" dt="2023-04-17T13:30:31.786" v="1245" actId="478"/>
          <ac:picMkLst>
            <pc:docMk/>
            <pc:sldMk cId="857143091" sldId="270"/>
            <ac:picMk id="10" creationId="{63B8EF47-AF02-9BF8-F6F5-FEE715E346D6}"/>
          </ac:picMkLst>
        </pc:picChg>
        <pc:picChg chg="add mod">
          <ac:chgData name="Taylor Walker" userId="661f10a05fe5f5b8" providerId="LiveId" clId="{99A7731C-E66F-4402-9B78-3C722E5E3E7D}" dt="2023-04-17T13:43:56.050" v="1872" actId="14826"/>
          <ac:picMkLst>
            <pc:docMk/>
            <pc:sldMk cId="857143091" sldId="270"/>
            <ac:picMk id="15" creationId="{925EC679-D33F-3BA5-A71F-C946AE80E6B5}"/>
          </ac:picMkLst>
        </pc:picChg>
        <pc:picChg chg="add del">
          <ac:chgData name="Taylor Walker" userId="661f10a05fe5f5b8" providerId="LiveId" clId="{99A7731C-E66F-4402-9B78-3C722E5E3E7D}" dt="2023-04-17T13:43:49.822" v="1870" actId="22"/>
          <ac:picMkLst>
            <pc:docMk/>
            <pc:sldMk cId="857143091" sldId="270"/>
            <ac:picMk id="18" creationId="{B1714353-F134-9983-501D-A02AB08CF262}"/>
          </ac:picMkLst>
        </pc:picChg>
        <pc:picChg chg="del">
          <ac:chgData name="Taylor Walker" userId="661f10a05fe5f5b8" providerId="LiveId" clId="{99A7731C-E66F-4402-9B78-3C722E5E3E7D}" dt="2023-04-17T13:30:34.562" v="1247" actId="478"/>
          <ac:picMkLst>
            <pc:docMk/>
            <pc:sldMk cId="857143091" sldId="270"/>
            <ac:picMk id="20" creationId="{B5769784-4295-F0F5-63ED-CF5F6AC2BC90}"/>
          </ac:picMkLst>
        </pc:picChg>
        <pc:picChg chg="del">
          <ac:chgData name="Taylor Walker" userId="661f10a05fe5f5b8" providerId="LiveId" clId="{99A7731C-E66F-4402-9B78-3C722E5E3E7D}" dt="2023-04-17T13:30:34.944" v="1248" actId="478"/>
          <ac:picMkLst>
            <pc:docMk/>
            <pc:sldMk cId="857143091" sldId="270"/>
            <ac:picMk id="23" creationId="{6E4E864A-3F8F-0623-0123-A3EF9AA525B1}"/>
          </ac:picMkLst>
        </pc:picChg>
        <pc:picChg chg="del">
          <ac:chgData name="Taylor Walker" userId="661f10a05fe5f5b8" providerId="LiveId" clId="{99A7731C-E66F-4402-9B78-3C722E5E3E7D}" dt="2023-04-17T13:30:35.560" v="1249" actId="478"/>
          <ac:picMkLst>
            <pc:docMk/>
            <pc:sldMk cId="857143091" sldId="270"/>
            <ac:picMk id="26" creationId="{0E15531A-8BEB-3685-D336-77A9716819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B647-331C-940C-968E-11D153060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5B60234-31F8-DCF0-0FBF-BB15D5F1A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22B759-CA64-9BE3-CBF8-5AB5D2000BE5}"/>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D7E1E0B6-1134-3BE4-27A1-02678755CE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86037A-C56C-4EE1-CF87-CF012CFA515E}"/>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1374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EEBE-52CE-FD7F-820C-C2F03C7EAA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A6ED94-0920-CD89-4954-7D705AD57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5A0EF2-860E-2E38-AE55-2AD604344DEE}"/>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A7713E80-A061-47BC-13D6-49E821FA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4FA087-0116-9837-7BC7-A7171BB7317C}"/>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4073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871B2-77E9-6240-5FD8-20BB48786C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0FEF3-D55E-C07E-AB75-3A9DD0684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EBC494-399E-C8B2-69CB-6A558F0A5CC5}"/>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A5771FE0-7551-365C-D29E-A31868E7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50603-820D-0279-9F46-7ED0703C5A6C}"/>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52628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E71D-8E2F-E85B-F125-2140B2CA6B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919D88-50A3-D2C3-C67D-AF71C30CA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A0853-65BF-3448-1F85-10104D9D29D7}"/>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BFD77840-7244-79FD-8ECC-51750572DF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21F2D-3BB2-8DE0-40A8-94B727DBC519}"/>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19806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9DC3-92F9-DF86-588F-E2501AB48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C2AF09-6796-148A-DC44-582164E91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9BD8C-274D-AE5C-1164-A90F74DE6E0A}"/>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7BF9F845-547C-8B17-6F9D-612B83CE0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0B5B61-8D3D-DA14-3541-9F9D3E608444}"/>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68586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CD4E-6346-F102-7400-42EFD83EBB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B04454-F80C-A383-B7A4-B156DF866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4922F3-2ABC-2D69-FC52-837C2F657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0CAA80-4339-9ACB-FB3C-F07979BED522}"/>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6" name="Footer Placeholder 5">
            <a:extLst>
              <a:ext uri="{FF2B5EF4-FFF2-40B4-BE49-F238E27FC236}">
                <a16:creationId xmlns:a16="http://schemas.microsoft.com/office/drawing/2014/main" id="{5249D78A-B046-0C2F-D477-243D58481E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7F454A-7F6A-551F-66A3-06D27364C6E7}"/>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9338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1D82-3745-ED79-7599-F0C481D1B0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99E68A-1516-169F-774D-04A3F40F2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B420A-F9E4-992E-EBC1-F3C1BF3E6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157BB3-B4B7-29CE-E742-8250B1F1F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F03F2-2FBE-AA12-80E5-D700AA825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2EFDE5-6874-53F7-D8A0-20647B0AE2B3}"/>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8" name="Footer Placeholder 7">
            <a:extLst>
              <a:ext uri="{FF2B5EF4-FFF2-40B4-BE49-F238E27FC236}">
                <a16:creationId xmlns:a16="http://schemas.microsoft.com/office/drawing/2014/main" id="{2FC6E754-D7CC-205D-488C-A05E339906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07B4703-9C40-559F-BFDF-9B223E62111B}"/>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400553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9DB-DD43-7FB8-4AAA-484F426267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A0C71A-5501-4418-3B6B-5ACC27F62270}"/>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4" name="Footer Placeholder 3">
            <a:extLst>
              <a:ext uri="{FF2B5EF4-FFF2-40B4-BE49-F238E27FC236}">
                <a16:creationId xmlns:a16="http://schemas.microsoft.com/office/drawing/2014/main" id="{D785836D-4924-9EC9-4D58-47EBEDEA2A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E80457-F23F-8515-6196-416F810BCA3E}"/>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44559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C4CC8-F9D8-CB0C-5722-F8DCC95C06A6}"/>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3" name="Footer Placeholder 2">
            <a:extLst>
              <a:ext uri="{FF2B5EF4-FFF2-40B4-BE49-F238E27FC236}">
                <a16:creationId xmlns:a16="http://schemas.microsoft.com/office/drawing/2014/main" id="{67A8F0FC-D1F0-60B6-802E-6576120666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AA2329-6E6C-BF38-DE4B-7B654EC2FCED}"/>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365881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C7CB-448D-D2E6-E0C8-67FD7BEEE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B7D375-D037-B25A-B226-F97219E02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0F5ED5-E557-30F1-1103-738AC80F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325E9-D539-1B2D-A226-4165DC5F2A65}"/>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6" name="Footer Placeholder 5">
            <a:extLst>
              <a:ext uri="{FF2B5EF4-FFF2-40B4-BE49-F238E27FC236}">
                <a16:creationId xmlns:a16="http://schemas.microsoft.com/office/drawing/2014/main" id="{B5EA0B42-F4AE-0A0B-35B7-07A11F6231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BFCB6B-2004-C989-6747-6481999E1619}"/>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329030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9E75-FF2B-10F3-A5B0-1CF50F448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63A965F-3A48-0024-7D0B-1E1D3EF1B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A298CD-88AB-F522-356C-5D995F0B6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69302-17DA-D5C2-0454-3751D8A3C28D}"/>
              </a:ext>
            </a:extLst>
          </p:cNvPr>
          <p:cNvSpPr>
            <a:spLocks noGrp="1"/>
          </p:cNvSpPr>
          <p:nvPr>
            <p:ph type="dt" sz="half" idx="10"/>
          </p:nvPr>
        </p:nvSpPr>
        <p:spPr/>
        <p:txBody>
          <a:bodyPr/>
          <a:lstStyle/>
          <a:p>
            <a:fld id="{BFB46810-8D66-4AB1-9D83-6F8C6A13BD81}" type="datetimeFigureOut">
              <a:rPr lang="en-GB" smtClean="0"/>
              <a:t>17/04/2023</a:t>
            </a:fld>
            <a:endParaRPr lang="en-GB"/>
          </a:p>
        </p:txBody>
      </p:sp>
      <p:sp>
        <p:nvSpPr>
          <p:cNvPr id="6" name="Footer Placeholder 5">
            <a:extLst>
              <a:ext uri="{FF2B5EF4-FFF2-40B4-BE49-F238E27FC236}">
                <a16:creationId xmlns:a16="http://schemas.microsoft.com/office/drawing/2014/main" id="{A3BAA4EB-7245-0B88-19ED-8D77CA444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96598-4545-0016-02A9-5571280CF1C2}"/>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22171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149A7-58AA-B862-399F-A1AF90387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1E1C24-CB2D-F195-7654-52597751C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024969-1CFD-8424-7A7E-FBA6F0110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46810-8D66-4AB1-9D83-6F8C6A13BD81}" type="datetimeFigureOut">
              <a:rPr lang="en-GB" smtClean="0"/>
              <a:t>17/04/2023</a:t>
            </a:fld>
            <a:endParaRPr lang="en-GB"/>
          </a:p>
        </p:txBody>
      </p:sp>
      <p:sp>
        <p:nvSpPr>
          <p:cNvPr id="5" name="Footer Placeholder 4">
            <a:extLst>
              <a:ext uri="{FF2B5EF4-FFF2-40B4-BE49-F238E27FC236}">
                <a16:creationId xmlns:a16="http://schemas.microsoft.com/office/drawing/2014/main" id="{57817597-24B8-745B-8191-11375AFEF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C6E642-191E-B417-3A7B-97D870C58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953DC-0C40-4F45-A4A6-D70CAA7FDF5E}" type="slidenum">
              <a:rPr lang="en-GB" smtClean="0"/>
              <a:t>‹#›</a:t>
            </a:fld>
            <a:endParaRPr lang="en-GB"/>
          </a:p>
        </p:txBody>
      </p:sp>
    </p:spTree>
    <p:extLst>
      <p:ext uri="{BB962C8B-B14F-4D97-AF65-F5344CB8AC3E}">
        <p14:creationId xmlns:p14="http://schemas.microsoft.com/office/powerpoint/2010/main" val="289608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0305ED95-11CD-DCD8-2070-D6FC92C892A7}"/>
              </a:ext>
            </a:extLst>
          </p:cNvPr>
          <p:cNvPicPr>
            <a:picLocks noChangeAspect="1"/>
          </p:cNvPicPr>
          <p:nvPr/>
        </p:nvPicPr>
        <p:blipFill rotWithShape="1">
          <a:blip r:embed="rId2">
            <a:extLst>
              <a:ext uri="{28A0092B-C50C-407E-A947-70E740481C1C}">
                <a14:useLocalDpi xmlns:a14="http://schemas.microsoft.com/office/drawing/2010/main" val="0"/>
              </a:ext>
            </a:extLst>
          </a:blip>
          <a:srcRect l="16479" t="12620" r="19098" b="3890"/>
          <a:stretch/>
        </p:blipFill>
        <p:spPr>
          <a:xfrm>
            <a:off x="2437799" y="0"/>
            <a:ext cx="9754198" cy="6858000"/>
          </a:xfrm>
          <a:prstGeom prst="rect">
            <a:avLst/>
          </a:prstGeom>
        </p:spPr>
      </p:pic>
      <p:sp>
        <p:nvSpPr>
          <p:cNvPr id="60"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1CD11B80-1BCE-28A4-75E2-8BB74C50DEC1}"/>
              </a:ext>
            </a:extLst>
          </p:cNvPr>
          <p:cNvSpPr>
            <a:spLocks noGrp="1"/>
          </p:cNvSpPr>
          <p:nvPr>
            <p:ph type="subTitle" idx="1"/>
          </p:nvPr>
        </p:nvSpPr>
        <p:spPr>
          <a:xfrm>
            <a:off x="477980" y="4872922"/>
            <a:ext cx="4023359" cy="1829803"/>
          </a:xfrm>
        </p:spPr>
        <p:txBody>
          <a:bodyPr>
            <a:normAutofit/>
          </a:bodyPr>
          <a:lstStyle/>
          <a:p>
            <a:r>
              <a:rPr lang="en-GB" sz="1400" dirty="0">
                <a:latin typeface="Abadi" panose="020B0604020104020204" pitchFamily="34" charset="0"/>
              </a:rPr>
              <a:t>Adam Stafford 40365651 </a:t>
            </a:r>
          </a:p>
          <a:p>
            <a:r>
              <a:rPr lang="en-GB" sz="1400" dirty="0">
                <a:latin typeface="Abadi" panose="020B0604020104020204" pitchFamily="34" charset="0"/>
              </a:rPr>
              <a:t>Taylor Walker 40363068</a:t>
            </a:r>
          </a:p>
          <a:p>
            <a:r>
              <a:rPr lang="en-GB" sz="1400" dirty="0">
                <a:latin typeface="Abadi" panose="020B0604020104020204" pitchFamily="34" charset="0"/>
              </a:rPr>
              <a:t>Michael Waite  40371294</a:t>
            </a:r>
          </a:p>
          <a:p>
            <a:r>
              <a:rPr lang="en-GB" sz="1400" dirty="0">
                <a:latin typeface="Abadi" panose="020B0604020104020204" pitchFamily="34" charset="0"/>
              </a:rPr>
              <a:t>Caleb Connor 40375909</a:t>
            </a:r>
          </a:p>
          <a:p>
            <a:r>
              <a:rPr lang="en-GB" sz="1400" dirty="0">
                <a:latin typeface="Abadi" panose="020B0604020104020204" pitchFamily="34" charset="0"/>
              </a:rPr>
              <a:t>Thomas Dillion 40363297</a:t>
            </a:r>
          </a:p>
        </p:txBody>
      </p:sp>
      <p:sp>
        <p:nvSpPr>
          <p:cNvPr id="61"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ubtitle 2">
            <a:extLst>
              <a:ext uri="{FF2B5EF4-FFF2-40B4-BE49-F238E27FC236}">
                <a16:creationId xmlns:a16="http://schemas.microsoft.com/office/drawing/2014/main" id="{80D5DF9F-757F-3046-1465-7FC3D4CF7163}"/>
              </a:ext>
            </a:extLst>
          </p:cNvPr>
          <p:cNvSpPr txBox="1">
            <a:spLocks/>
          </p:cNvSpPr>
          <p:nvPr/>
        </p:nvSpPr>
        <p:spPr>
          <a:xfrm>
            <a:off x="433237" y="980313"/>
            <a:ext cx="4023359" cy="34113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7200" b="1" dirty="0">
                <a:latin typeface="Abadi" panose="020B0604020104020204" pitchFamily="34" charset="0"/>
              </a:rPr>
              <a:t>THE SLACK JOB</a:t>
            </a:r>
          </a:p>
        </p:txBody>
      </p:sp>
    </p:spTree>
    <p:extLst>
      <p:ext uri="{BB962C8B-B14F-4D97-AF65-F5344CB8AC3E}">
        <p14:creationId xmlns:p14="http://schemas.microsoft.com/office/powerpoint/2010/main" val="1003896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13C7C-2E55-ED2E-95D6-81EE09DB2A63}"/>
              </a:ext>
            </a:extLst>
          </p:cNvPr>
          <p:cNvSpPr txBox="1"/>
          <p:nvPr/>
        </p:nvSpPr>
        <p:spPr>
          <a:xfrm>
            <a:off x="762000" y="438150"/>
            <a:ext cx="9410700" cy="646331"/>
          </a:xfrm>
          <a:prstGeom prst="rect">
            <a:avLst/>
          </a:prstGeom>
          <a:noFill/>
        </p:spPr>
        <p:txBody>
          <a:bodyPr wrap="square" rtlCol="0">
            <a:spAutoFit/>
          </a:bodyPr>
          <a:lstStyle/>
          <a:p>
            <a:r>
              <a:rPr lang="en-GB" sz="3600" dirty="0"/>
              <a:t>Game accessibility (code)</a:t>
            </a:r>
          </a:p>
        </p:txBody>
      </p:sp>
    </p:spTree>
    <p:extLst>
      <p:ext uri="{BB962C8B-B14F-4D97-AF65-F5344CB8AC3E}">
        <p14:creationId xmlns:p14="http://schemas.microsoft.com/office/powerpoint/2010/main" val="187376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13C7C-2E55-ED2E-95D6-81EE09DB2A63}"/>
              </a:ext>
            </a:extLst>
          </p:cNvPr>
          <p:cNvSpPr txBox="1"/>
          <p:nvPr/>
        </p:nvSpPr>
        <p:spPr>
          <a:xfrm>
            <a:off x="762000" y="438150"/>
            <a:ext cx="9410700" cy="646331"/>
          </a:xfrm>
          <a:prstGeom prst="rect">
            <a:avLst/>
          </a:prstGeom>
          <a:noFill/>
        </p:spPr>
        <p:txBody>
          <a:bodyPr wrap="square" rtlCol="0">
            <a:spAutoFit/>
          </a:bodyPr>
          <a:lstStyle/>
          <a:p>
            <a:r>
              <a:rPr lang="en-GB" sz="3600" dirty="0"/>
              <a:t>Game accessibility (game)</a:t>
            </a:r>
          </a:p>
        </p:txBody>
      </p:sp>
    </p:spTree>
    <p:extLst>
      <p:ext uri="{BB962C8B-B14F-4D97-AF65-F5344CB8AC3E}">
        <p14:creationId xmlns:p14="http://schemas.microsoft.com/office/powerpoint/2010/main" val="127037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90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128133" y="645054"/>
            <a:ext cx="3014539" cy="5567891"/>
          </a:xfrm>
        </p:spPr>
        <p:txBody>
          <a:bodyPr>
            <a:normAutofit/>
          </a:bodyPr>
          <a:lstStyle/>
          <a:p>
            <a:r>
              <a:rPr lang="en-GB" sz="5200" dirty="0">
                <a:latin typeface="Abadi" panose="020B0604020202020204" pitchFamily="34" charset="0"/>
              </a:rPr>
              <a:t>Data Collection Using HTML Form Elements</a:t>
            </a:r>
          </a:p>
        </p:txBody>
      </p:sp>
      <p:sp>
        <p:nvSpPr>
          <p:cNvPr id="6" name="TextBox 5">
            <a:extLst>
              <a:ext uri="{FF2B5EF4-FFF2-40B4-BE49-F238E27FC236}">
                <a16:creationId xmlns:a16="http://schemas.microsoft.com/office/drawing/2014/main" id="{B0A880CF-4374-D5E5-A421-DAA9648E0473}"/>
              </a:ext>
            </a:extLst>
          </p:cNvPr>
          <p:cNvSpPr txBox="1"/>
          <p:nvPr/>
        </p:nvSpPr>
        <p:spPr>
          <a:xfrm>
            <a:off x="3483636" y="556449"/>
            <a:ext cx="3833544" cy="707310"/>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When th</a:t>
            </a:r>
            <a:r>
              <a:rPr lang="en-GB" sz="1332" dirty="0">
                <a:latin typeface="Abadi" panose="020B0604020104020204" pitchFamily="34" charset="0"/>
              </a:rPr>
              <a:t>e user begins the game there are prompted to enter their name, this aids in adding a personalised touch to the user experience</a:t>
            </a:r>
            <a:endParaRPr lang="en-GB" dirty="0">
              <a:latin typeface="Abadi" panose="020B0604020104020204" pitchFamily="34" charset="0"/>
            </a:endParaRPr>
          </a:p>
        </p:txBody>
      </p:sp>
      <p:pic>
        <p:nvPicPr>
          <p:cNvPr id="10" name="Picture 9">
            <a:extLst>
              <a:ext uri="{FF2B5EF4-FFF2-40B4-BE49-F238E27FC236}">
                <a16:creationId xmlns:a16="http://schemas.microsoft.com/office/drawing/2014/main" id="{63B8EF47-AF02-9BF8-F6F5-FEE715E346D6}"/>
              </a:ext>
            </a:extLst>
          </p:cNvPr>
          <p:cNvPicPr>
            <a:picLocks noChangeAspect="1"/>
          </p:cNvPicPr>
          <p:nvPr/>
        </p:nvPicPr>
        <p:blipFill>
          <a:blip r:embed="rId2"/>
          <a:stretch>
            <a:fillRect/>
          </a:stretch>
        </p:blipFill>
        <p:spPr>
          <a:xfrm>
            <a:off x="7317180" y="63833"/>
            <a:ext cx="3239417" cy="1692543"/>
          </a:xfrm>
          <a:prstGeom prst="rect">
            <a:avLst/>
          </a:prstGeom>
          <a:effectLst>
            <a:outerShdw blurRad="50800" dist="38100" dir="2700000" algn="tl" rotWithShape="0">
              <a:prstClr val="black">
                <a:alpha val="40000"/>
              </a:prstClr>
            </a:outerShdw>
            <a:softEdge rad="31750"/>
          </a:effectLst>
        </p:spPr>
      </p:pic>
      <p:pic>
        <p:nvPicPr>
          <p:cNvPr id="20" name="Picture 19">
            <a:extLst>
              <a:ext uri="{FF2B5EF4-FFF2-40B4-BE49-F238E27FC236}">
                <a16:creationId xmlns:a16="http://schemas.microsoft.com/office/drawing/2014/main" id="{B5769784-4295-F0F5-63ED-CF5F6AC2BC90}"/>
              </a:ext>
            </a:extLst>
          </p:cNvPr>
          <p:cNvPicPr>
            <a:picLocks noChangeAspect="1"/>
          </p:cNvPicPr>
          <p:nvPr/>
        </p:nvPicPr>
        <p:blipFill>
          <a:blip r:embed="rId3"/>
          <a:stretch>
            <a:fillRect/>
          </a:stretch>
        </p:blipFill>
        <p:spPr>
          <a:xfrm>
            <a:off x="2884517" y="1509037"/>
            <a:ext cx="6836036" cy="1942788"/>
          </a:xfrm>
          <a:prstGeom prst="rect">
            <a:avLst/>
          </a:prstGeom>
        </p:spPr>
      </p:pic>
      <p:sp>
        <p:nvSpPr>
          <p:cNvPr id="21" name="TextBox 20">
            <a:extLst>
              <a:ext uri="{FF2B5EF4-FFF2-40B4-BE49-F238E27FC236}">
                <a16:creationId xmlns:a16="http://schemas.microsoft.com/office/drawing/2014/main" id="{A4865207-C199-EF2D-6E81-F02371CF8745}"/>
              </a:ext>
            </a:extLst>
          </p:cNvPr>
          <p:cNvSpPr txBox="1"/>
          <p:nvPr/>
        </p:nvSpPr>
        <p:spPr>
          <a:xfrm>
            <a:off x="9450881" y="1921784"/>
            <a:ext cx="2738070" cy="1117294"/>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The information is taken in using an HTML input element, then submitted using a button which calls a JS method called </a:t>
            </a:r>
            <a:r>
              <a:rPr lang="en-GB" sz="1332" i="1" kern="1200" dirty="0" err="1">
                <a:solidFill>
                  <a:schemeClr val="tx1"/>
                </a:solidFill>
                <a:latin typeface="Abadi" panose="020B0604020104020204" pitchFamily="34" charset="0"/>
                <a:ea typeface="+mn-ea"/>
                <a:cs typeface="+mn-cs"/>
              </a:rPr>
              <a:t>inputName</a:t>
            </a:r>
            <a:r>
              <a:rPr lang="en-GB" sz="1332" i="1" kern="1200" dirty="0">
                <a:solidFill>
                  <a:schemeClr val="tx1"/>
                </a:solidFill>
                <a:latin typeface="Abadi" panose="020B0604020104020204" pitchFamily="34" charset="0"/>
                <a:ea typeface="+mn-ea"/>
                <a:cs typeface="+mn-cs"/>
              </a:rPr>
              <a:t>();</a:t>
            </a:r>
            <a:endParaRPr lang="en-GB" i="1" dirty="0">
              <a:latin typeface="Abadi" panose="020B0604020104020204" pitchFamily="34" charset="0"/>
            </a:endParaRPr>
          </a:p>
        </p:txBody>
      </p:sp>
      <p:pic>
        <p:nvPicPr>
          <p:cNvPr id="23" name="Picture 22">
            <a:extLst>
              <a:ext uri="{FF2B5EF4-FFF2-40B4-BE49-F238E27FC236}">
                <a16:creationId xmlns:a16="http://schemas.microsoft.com/office/drawing/2014/main" id="{6E4E864A-3F8F-0623-0123-A3EF9AA525B1}"/>
              </a:ext>
            </a:extLst>
          </p:cNvPr>
          <p:cNvPicPr>
            <a:picLocks noChangeAspect="1"/>
          </p:cNvPicPr>
          <p:nvPr/>
        </p:nvPicPr>
        <p:blipFill>
          <a:blip r:embed="rId4"/>
          <a:stretch>
            <a:fillRect/>
          </a:stretch>
        </p:blipFill>
        <p:spPr>
          <a:xfrm>
            <a:off x="4658302" y="3126663"/>
            <a:ext cx="7756881" cy="2378289"/>
          </a:xfrm>
          <a:prstGeom prst="rect">
            <a:avLst/>
          </a:prstGeom>
        </p:spPr>
      </p:pic>
      <p:sp>
        <p:nvSpPr>
          <p:cNvPr id="24" name="TextBox 23">
            <a:extLst>
              <a:ext uri="{FF2B5EF4-FFF2-40B4-BE49-F238E27FC236}">
                <a16:creationId xmlns:a16="http://schemas.microsoft.com/office/drawing/2014/main" id="{8216B98D-878C-491F-C3B4-C55F17FA4D8A}"/>
              </a:ext>
            </a:extLst>
          </p:cNvPr>
          <p:cNvSpPr txBox="1"/>
          <p:nvPr/>
        </p:nvSpPr>
        <p:spPr>
          <a:xfrm>
            <a:off x="3007229" y="3541602"/>
            <a:ext cx="2029390" cy="3167214"/>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This method which is called by the button, fetches the information inputted into the HTML element by referencing it’s ID within the document, the method then verifies that the name is not blank, between 3 and 45 characters and ensures it contains no digits (0,1,2 etc.) using a regex statement declared earlier in the code</a:t>
            </a:r>
            <a:endParaRPr lang="en-GB" i="1" dirty="0">
              <a:latin typeface="Abadi" panose="020B0604020104020204" pitchFamily="34" charset="0"/>
            </a:endParaRPr>
          </a:p>
        </p:txBody>
      </p:sp>
      <p:pic>
        <p:nvPicPr>
          <p:cNvPr id="26" name="Picture 25">
            <a:extLst>
              <a:ext uri="{FF2B5EF4-FFF2-40B4-BE49-F238E27FC236}">
                <a16:creationId xmlns:a16="http://schemas.microsoft.com/office/drawing/2014/main" id="{0E15531A-8BEB-3685-D336-77A971681992}"/>
              </a:ext>
            </a:extLst>
          </p:cNvPr>
          <p:cNvPicPr>
            <a:picLocks noChangeAspect="1"/>
          </p:cNvPicPr>
          <p:nvPr/>
        </p:nvPicPr>
        <p:blipFill>
          <a:blip r:embed="rId5"/>
          <a:stretch>
            <a:fillRect/>
          </a:stretch>
        </p:blipFill>
        <p:spPr>
          <a:xfrm>
            <a:off x="6084482" y="4656704"/>
            <a:ext cx="4904520" cy="2552826"/>
          </a:xfrm>
          <a:prstGeom prst="rect">
            <a:avLst/>
          </a:prstGeom>
        </p:spPr>
      </p:pic>
    </p:spTree>
    <p:extLst>
      <p:ext uri="{BB962C8B-B14F-4D97-AF65-F5344CB8AC3E}">
        <p14:creationId xmlns:p14="http://schemas.microsoft.com/office/powerpoint/2010/main" val="245129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dirty="0">
                <a:latin typeface="Abadi" panose="020B0604020202020204" pitchFamily="34" charset="0"/>
              </a:rPr>
              <a:t>Game Personalisation using Previously Collected Data</a:t>
            </a:r>
          </a:p>
        </p:txBody>
      </p:sp>
      <p:pic>
        <p:nvPicPr>
          <p:cNvPr id="4" name="Picture 3">
            <a:extLst>
              <a:ext uri="{FF2B5EF4-FFF2-40B4-BE49-F238E27FC236}">
                <a16:creationId xmlns:a16="http://schemas.microsoft.com/office/drawing/2014/main" id="{B1DA1CFA-C7A9-2623-96E8-4E3728ED37CA}"/>
              </a:ext>
            </a:extLst>
          </p:cNvPr>
          <p:cNvPicPr>
            <a:picLocks noChangeAspect="1"/>
          </p:cNvPicPr>
          <p:nvPr/>
        </p:nvPicPr>
        <p:blipFill>
          <a:blip r:embed="rId2"/>
          <a:stretch>
            <a:fillRect/>
          </a:stretch>
        </p:blipFill>
        <p:spPr>
          <a:xfrm>
            <a:off x="-476250" y="1410117"/>
            <a:ext cx="7839075" cy="2793623"/>
          </a:xfrm>
          <a:prstGeom prst="rect">
            <a:avLst/>
          </a:prstGeom>
        </p:spPr>
      </p:pic>
      <p:pic>
        <p:nvPicPr>
          <p:cNvPr id="7" name="Picture 6">
            <a:extLst>
              <a:ext uri="{FF2B5EF4-FFF2-40B4-BE49-F238E27FC236}">
                <a16:creationId xmlns:a16="http://schemas.microsoft.com/office/drawing/2014/main" id="{5B6A2583-73B5-17D2-ECB9-32FACC6F995D}"/>
              </a:ext>
            </a:extLst>
          </p:cNvPr>
          <p:cNvPicPr>
            <a:picLocks noChangeAspect="1"/>
          </p:cNvPicPr>
          <p:nvPr/>
        </p:nvPicPr>
        <p:blipFill>
          <a:blip r:embed="rId3"/>
          <a:stretch>
            <a:fillRect/>
          </a:stretch>
        </p:blipFill>
        <p:spPr>
          <a:xfrm>
            <a:off x="114299" y="5181183"/>
            <a:ext cx="8621155" cy="1514829"/>
          </a:xfrm>
          <a:prstGeom prst="rect">
            <a:avLst/>
          </a:prstGeom>
          <a:effectLst>
            <a:outerShdw blurRad="50800" dist="38100" dir="2700000" algn="tl" rotWithShape="0">
              <a:prstClr val="black">
                <a:alpha val="40000"/>
              </a:prstClr>
            </a:outerShdw>
            <a:softEdge rad="31750"/>
          </a:effectLst>
        </p:spPr>
      </p:pic>
      <p:sp>
        <p:nvSpPr>
          <p:cNvPr id="8" name="Rectangle 7">
            <a:extLst>
              <a:ext uri="{FF2B5EF4-FFF2-40B4-BE49-F238E27FC236}">
                <a16:creationId xmlns:a16="http://schemas.microsoft.com/office/drawing/2014/main" id="{1999108E-DA90-238B-5EB2-9889357618F7}"/>
              </a:ext>
            </a:extLst>
          </p:cNvPr>
          <p:cNvSpPr/>
          <p:nvPr/>
        </p:nvSpPr>
        <p:spPr>
          <a:xfrm>
            <a:off x="4981574" y="5275719"/>
            <a:ext cx="1895475" cy="504825"/>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963A82-5814-1FCF-42F9-B5A611009E1F}"/>
              </a:ext>
            </a:extLst>
          </p:cNvPr>
          <p:cNvSpPr txBox="1"/>
          <p:nvPr/>
        </p:nvSpPr>
        <p:spPr>
          <a:xfrm>
            <a:off x="7060539" y="2145785"/>
            <a:ext cx="4550436" cy="1322285"/>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Once the JS method we looked at previously verifies that the name is valid, it saves it to the browser’s session storage, this is essentially a place where a developer can store data for a website to be used between different pages, but which resets once the user closes every instance of the page</a:t>
            </a:r>
            <a:endParaRPr lang="en-GB" dirty="0">
              <a:latin typeface="Abadi" panose="020B0604020104020204" pitchFamily="34" charset="0"/>
            </a:endParaRPr>
          </a:p>
        </p:txBody>
      </p:sp>
      <p:pic>
        <p:nvPicPr>
          <p:cNvPr id="15" name="Picture 14">
            <a:extLst>
              <a:ext uri="{FF2B5EF4-FFF2-40B4-BE49-F238E27FC236}">
                <a16:creationId xmlns:a16="http://schemas.microsoft.com/office/drawing/2014/main" id="{925EC679-D33F-3BA5-A71F-C946AE80E6B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43524" y="3310322"/>
            <a:ext cx="7065037" cy="2099857"/>
          </a:xfrm>
          <a:prstGeom prst="rect">
            <a:avLst/>
          </a:prstGeom>
        </p:spPr>
      </p:pic>
      <p:sp>
        <p:nvSpPr>
          <p:cNvPr id="16" name="TextBox 15">
            <a:extLst>
              <a:ext uri="{FF2B5EF4-FFF2-40B4-BE49-F238E27FC236}">
                <a16:creationId xmlns:a16="http://schemas.microsoft.com/office/drawing/2014/main" id="{2FFF10EC-327E-D3CF-0492-255E4A504B8E}"/>
              </a:ext>
            </a:extLst>
          </p:cNvPr>
          <p:cNvSpPr txBox="1"/>
          <p:nvPr/>
        </p:nvSpPr>
        <p:spPr>
          <a:xfrm>
            <a:off x="793088" y="3801603"/>
            <a:ext cx="4550436" cy="1117294"/>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Now that the name is saved in the session storage, it is able to be referred back to at any later point in the code, for example, it’s used in this page of the game within the </a:t>
            </a:r>
            <a:r>
              <a:rPr lang="en-GB" sz="1332" dirty="0" err="1">
                <a:latin typeface="Abadi" panose="020B0604020104020204" pitchFamily="34" charset="0"/>
              </a:rPr>
              <a:t>typeText</a:t>
            </a:r>
            <a:r>
              <a:rPr lang="en-GB" sz="1332" dirty="0">
                <a:latin typeface="Abadi" panose="020B0604020104020204" pitchFamily="34" charset="0"/>
              </a:rPr>
              <a:t> method (will be touched on later) to customise the output text in the viewport to be specific to the user</a:t>
            </a:r>
            <a:endParaRPr lang="en-GB" dirty="0">
              <a:latin typeface="Abadi" panose="020B0604020104020204" pitchFamily="34" charset="0"/>
            </a:endParaRPr>
          </a:p>
        </p:txBody>
      </p:sp>
      <p:sp>
        <p:nvSpPr>
          <p:cNvPr id="19" name="TextBox 18">
            <a:extLst>
              <a:ext uri="{FF2B5EF4-FFF2-40B4-BE49-F238E27FC236}">
                <a16:creationId xmlns:a16="http://schemas.microsoft.com/office/drawing/2014/main" id="{60BFB45F-ED9F-28F6-2987-576C081B630B}"/>
              </a:ext>
            </a:extLst>
          </p:cNvPr>
          <p:cNvSpPr txBox="1"/>
          <p:nvPr/>
        </p:nvSpPr>
        <p:spPr>
          <a:xfrm>
            <a:off x="8876042" y="5584942"/>
            <a:ext cx="2868282" cy="707310"/>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Which then results in the user seeing the name they have entered being incorporated into the game text</a:t>
            </a:r>
            <a:endParaRPr lang="en-GB" dirty="0">
              <a:latin typeface="Abadi" panose="020B0604020104020204" pitchFamily="34" charset="0"/>
            </a:endParaRPr>
          </a:p>
        </p:txBody>
      </p:sp>
    </p:spTree>
    <p:extLst>
      <p:ext uri="{BB962C8B-B14F-4D97-AF65-F5344CB8AC3E}">
        <p14:creationId xmlns:p14="http://schemas.microsoft.com/office/powerpoint/2010/main" val="8571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ED4AE-1B55-ED9A-B84A-1C9A4CD54761}"/>
              </a:ext>
            </a:extLst>
          </p:cNvPr>
          <p:cNvSpPr txBox="1"/>
          <p:nvPr/>
        </p:nvSpPr>
        <p:spPr>
          <a:xfrm>
            <a:off x="791402" y="440396"/>
            <a:ext cx="8418700" cy="1200329"/>
          </a:xfrm>
          <a:prstGeom prst="rect">
            <a:avLst/>
          </a:prstGeom>
          <a:noFill/>
        </p:spPr>
        <p:txBody>
          <a:bodyPr wrap="square" rtlCol="0">
            <a:spAutoFit/>
          </a:bodyPr>
          <a:lstStyle/>
          <a:p>
            <a:r>
              <a:rPr lang="en-GB" sz="3600" dirty="0"/>
              <a:t>Illustrating the operation of JS timed events (code)</a:t>
            </a:r>
          </a:p>
        </p:txBody>
      </p:sp>
      <p:pic>
        <p:nvPicPr>
          <p:cNvPr id="6" name="Picture 5">
            <a:extLst>
              <a:ext uri="{FF2B5EF4-FFF2-40B4-BE49-F238E27FC236}">
                <a16:creationId xmlns:a16="http://schemas.microsoft.com/office/drawing/2014/main" id="{55743EE7-9482-5DB3-434D-0F39193F9F23}"/>
              </a:ext>
            </a:extLst>
          </p:cNvPr>
          <p:cNvPicPr>
            <a:picLocks noChangeAspect="1"/>
          </p:cNvPicPr>
          <p:nvPr/>
        </p:nvPicPr>
        <p:blipFill>
          <a:blip r:embed="rId2"/>
          <a:stretch>
            <a:fillRect/>
          </a:stretch>
        </p:blipFill>
        <p:spPr>
          <a:xfrm>
            <a:off x="5148727" y="2024573"/>
            <a:ext cx="6468992" cy="3717722"/>
          </a:xfrm>
          <a:prstGeom prst="rect">
            <a:avLst/>
          </a:prstGeom>
        </p:spPr>
      </p:pic>
      <p:sp>
        <p:nvSpPr>
          <p:cNvPr id="3" name="TextBox 2">
            <a:extLst>
              <a:ext uri="{FF2B5EF4-FFF2-40B4-BE49-F238E27FC236}">
                <a16:creationId xmlns:a16="http://schemas.microsoft.com/office/drawing/2014/main" id="{6548B1FF-1455-DE63-9FAE-3E09F99B0677}"/>
              </a:ext>
            </a:extLst>
          </p:cNvPr>
          <p:cNvSpPr txBox="1"/>
          <p:nvPr/>
        </p:nvSpPr>
        <p:spPr>
          <a:xfrm>
            <a:off x="1512277" y="2250831"/>
            <a:ext cx="3036277" cy="646331"/>
          </a:xfrm>
          <a:prstGeom prst="rect">
            <a:avLst/>
          </a:prstGeom>
          <a:noFill/>
        </p:spPr>
        <p:txBody>
          <a:bodyPr wrap="square" rtlCol="0">
            <a:spAutoFit/>
          </a:bodyPr>
          <a:lstStyle/>
          <a:p>
            <a:r>
              <a:rPr lang="en-GB" dirty="0"/>
              <a:t>Someone explain </a:t>
            </a:r>
            <a:r>
              <a:rPr lang="en-GB" dirty="0" err="1"/>
              <a:t>whats</a:t>
            </a:r>
            <a:r>
              <a:rPr lang="en-GB" dirty="0"/>
              <a:t> going on here</a:t>
            </a:r>
          </a:p>
        </p:txBody>
      </p:sp>
    </p:spTree>
    <p:extLst>
      <p:ext uri="{BB962C8B-B14F-4D97-AF65-F5344CB8AC3E}">
        <p14:creationId xmlns:p14="http://schemas.microsoft.com/office/powerpoint/2010/main" val="40822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ED4AE-1B55-ED9A-B84A-1C9A4CD54761}"/>
              </a:ext>
            </a:extLst>
          </p:cNvPr>
          <p:cNvSpPr txBox="1"/>
          <p:nvPr/>
        </p:nvSpPr>
        <p:spPr>
          <a:xfrm>
            <a:off x="791402" y="440396"/>
            <a:ext cx="8418700" cy="1200329"/>
          </a:xfrm>
          <a:prstGeom prst="rect">
            <a:avLst/>
          </a:prstGeom>
          <a:noFill/>
        </p:spPr>
        <p:txBody>
          <a:bodyPr wrap="square" rtlCol="0">
            <a:spAutoFit/>
          </a:bodyPr>
          <a:lstStyle/>
          <a:p>
            <a:r>
              <a:rPr lang="en-GB" sz="3600" dirty="0"/>
              <a:t>Illustrating the operation of JS timed events (game)</a:t>
            </a:r>
          </a:p>
        </p:txBody>
      </p:sp>
    </p:spTree>
    <p:extLst>
      <p:ext uri="{BB962C8B-B14F-4D97-AF65-F5344CB8AC3E}">
        <p14:creationId xmlns:p14="http://schemas.microsoft.com/office/powerpoint/2010/main" val="197365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178B7-F45C-45FE-1E0A-CF0E7FDF43BE}"/>
              </a:ext>
            </a:extLst>
          </p:cNvPr>
          <p:cNvSpPr txBox="1"/>
          <p:nvPr/>
        </p:nvSpPr>
        <p:spPr>
          <a:xfrm>
            <a:off x="807056" y="550342"/>
            <a:ext cx="9760944" cy="1077218"/>
          </a:xfrm>
          <a:prstGeom prst="rect">
            <a:avLst/>
          </a:prstGeom>
          <a:noFill/>
        </p:spPr>
        <p:txBody>
          <a:bodyPr wrap="square" rtlCol="0">
            <a:spAutoFit/>
          </a:bodyPr>
          <a:lstStyle/>
          <a:p>
            <a:r>
              <a:rPr lang="en-GB" sz="3200" dirty="0"/>
              <a:t>Illustrating the operation of the text adventure elements (code)</a:t>
            </a:r>
          </a:p>
        </p:txBody>
      </p:sp>
    </p:spTree>
    <p:extLst>
      <p:ext uri="{BB962C8B-B14F-4D97-AF65-F5344CB8AC3E}">
        <p14:creationId xmlns:p14="http://schemas.microsoft.com/office/powerpoint/2010/main" val="395285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178B7-F45C-45FE-1E0A-CF0E7FDF43BE}"/>
              </a:ext>
            </a:extLst>
          </p:cNvPr>
          <p:cNvSpPr txBox="1"/>
          <p:nvPr/>
        </p:nvSpPr>
        <p:spPr>
          <a:xfrm>
            <a:off x="760164" y="515172"/>
            <a:ext cx="9760944" cy="1077218"/>
          </a:xfrm>
          <a:prstGeom prst="rect">
            <a:avLst/>
          </a:prstGeom>
          <a:noFill/>
        </p:spPr>
        <p:txBody>
          <a:bodyPr wrap="square" rtlCol="0">
            <a:spAutoFit/>
          </a:bodyPr>
          <a:lstStyle/>
          <a:p>
            <a:r>
              <a:rPr lang="en-GB" sz="3200" dirty="0"/>
              <a:t>Illustrating the operation of the text adventure elements (game)</a:t>
            </a:r>
          </a:p>
        </p:txBody>
      </p:sp>
    </p:spTree>
    <p:extLst>
      <p:ext uri="{BB962C8B-B14F-4D97-AF65-F5344CB8AC3E}">
        <p14:creationId xmlns:p14="http://schemas.microsoft.com/office/powerpoint/2010/main" val="232161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3D95E-D0C0-8AD6-0B5C-F9EF851405C0}"/>
              </a:ext>
            </a:extLst>
          </p:cNvPr>
          <p:cNvSpPr txBox="1"/>
          <p:nvPr/>
        </p:nvSpPr>
        <p:spPr>
          <a:xfrm>
            <a:off x="751114" y="718457"/>
            <a:ext cx="10091057" cy="646331"/>
          </a:xfrm>
          <a:prstGeom prst="rect">
            <a:avLst/>
          </a:prstGeom>
          <a:noFill/>
        </p:spPr>
        <p:txBody>
          <a:bodyPr wrap="square" rtlCol="0">
            <a:spAutoFit/>
          </a:bodyPr>
          <a:lstStyle/>
          <a:p>
            <a:r>
              <a:rPr lang="en-GB" sz="3600" dirty="0"/>
              <a:t>Statistics generated for players (code)</a:t>
            </a:r>
            <a:endParaRPr lang="en-GB" dirty="0"/>
          </a:p>
        </p:txBody>
      </p:sp>
    </p:spTree>
    <p:extLst>
      <p:ext uri="{BB962C8B-B14F-4D97-AF65-F5344CB8AC3E}">
        <p14:creationId xmlns:p14="http://schemas.microsoft.com/office/powerpoint/2010/main" val="69216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3D95E-D0C0-8AD6-0B5C-F9EF851405C0}"/>
              </a:ext>
            </a:extLst>
          </p:cNvPr>
          <p:cNvSpPr txBox="1"/>
          <p:nvPr/>
        </p:nvSpPr>
        <p:spPr>
          <a:xfrm>
            <a:off x="751114" y="718457"/>
            <a:ext cx="10091057" cy="646331"/>
          </a:xfrm>
          <a:prstGeom prst="rect">
            <a:avLst/>
          </a:prstGeom>
          <a:noFill/>
        </p:spPr>
        <p:txBody>
          <a:bodyPr wrap="square" rtlCol="0">
            <a:spAutoFit/>
          </a:bodyPr>
          <a:lstStyle/>
          <a:p>
            <a:r>
              <a:rPr lang="en-GB" sz="3600" dirty="0"/>
              <a:t>Statistics generated for players (game)</a:t>
            </a:r>
            <a:endParaRPr lang="en-GB" dirty="0"/>
          </a:p>
        </p:txBody>
      </p:sp>
    </p:spTree>
    <p:extLst>
      <p:ext uri="{BB962C8B-B14F-4D97-AF65-F5344CB8AC3E}">
        <p14:creationId xmlns:p14="http://schemas.microsoft.com/office/powerpoint/2010/main" val="202682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181</TotalTime>
  <Words>349</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Abadi</vt:lpstr>
      <vt:lpstr>Arial</vt:lpstr>
      <vt:lpstr>Calibri</vt:lpstr>
      <vt:lpstr>Calibri Light</vt:lpstr>
      <vt:lpstr>Office Theme</vt:lpstr>
      <vt:lpstr>PowerPoint Presentation</vt:lpstr>
      <vt:lpstr>Data Collection Using HTML Form Elements</vt:lpstr>
      <vt:lpstr>Game Personalisation using Previously Collected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Waite</dc:creator>
  <cp:lastModifiedBy>Taylor Walker</cp:lastModifiedBy>
  <cp:revision>3</cp:revision>
  <dcterms:created xsi:type="dcterms:W3CDTF">2023-03-28T13:18:49Z</dcterms:created>
  <dcterms:modified xsi:type="dcterms:W3CDTF">2023-04-17T13:50:10Z</dcterms:modified>
</cp:coreProperties>
</file>