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71" r:id="rId5"/>
    <p:sldId id="272" r:id="rId6"/>
    <p:sldId id="273" r:id="rId7"/>
    <p:sldId id="274" r:id="rId8"/>
    <p:sldId id="275" r:id="rId9"/>
    <p:sldId id="276"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A7731C-E66F-4402-9B78-3C722E5E3E7D}" v="28" dt="2023-04-28T13:52:09.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ylor Walker" userId="661f10a05fe5f5b8" providerId="LiveId" clId="{9CDED396-D7C0-488F-BB00-BF9B8FDA26A4}"/>
    <pc:docChg chg="undo custSel modSld">
      <pc:chgData name="Taylor Walker" userId="661f10a05fe5f5b8" providerId="LiveId" clId="{9CDED396-D7C0-488F-BB00-BF9B8FDA26A4}" dt="2023-04-14T19:18:00.046" v="27" actId="26606"/>
      <pc:docMkLst>
        <pc:docMk/>
      </pc:docMkLst>
      <pc:sldChg chg="modSp mod">
        <pc:chgData name="Taylor Walker" userId="661f10a05fe5f5b8" providerId="LiveId" clId="{9CDED396-D7C0-488F-BB00-BF9B8FDA26A4}" dt="2023-04-14T19:17:00.928" v="3" actId="14100"/>
        <pc:sldMkLst>
          <pc:docMk/>
          <pc:sldMk cId="1003896209" sldId="256"/>
        </pc:sldMkLst>
        <pc:picChg chg="mod">
          <ac:chgData name="Taylor Walker" userId="661f10a05fe5f5b8" providerId="LiveId" clId="{9CDED396-D7C0-488F-BB00-BF9B8FDA26A4}" dt="2023-04-14T19:17:00.928" v="3" actId="14100"/>
          <ac:picMkLst>
            <pc:docMk/>
            <pc:sldMk cId="1003896209" sldId="256"/>
            <ac:picMk id="5" creationId="{0305ED95-11CD-DCD8-2070-D6FC92C892A7}"/>
          </ac:picMkLst>
        </pc:picChg>
      </pc:sldChg>
      <pc:sldChg chg="addSp delSp modSp mod setBg">
        <pc:chgData name="Taylor Walker" userId="661f10a05fe5f5b8" providerId="LiveId" clId="{9CDED396-D7C0-488F-BB00-BF9B8FDA26A4}" dt="2023-04-14T19:18:00.046" v="27" actId="26606"/>
        <pc:sldMkLst>
          <pc:docMk/>
          <pc:sldMk cId="2451294336" sldId="257"/>
        </pc:sldMkLst>
        <pc:spChg chg="mod">
          <ac:chgData name="Taylor Walker" userId="661f10a05fe5f5b8" providerId="LiveId" clId="{9CDED396-D7C0-488F-BB00-BF9B8FDA26A4}" dt="2023-04-14T19:18:00.046" v="27" actId="26606"/>
          <ac:spMkLst>
            <pc:docMk/>
            <pc:sldMk cId="2451294336" sldId="257"/>
            <ac:spMk id="2" creationId="{05A35061-6468-E659-8B47-C668414EA2D6}"/>
          </ac:spMkLst>
        </pc:spChg>
        <pc:spChg chg="mod">
          <ac:chgData name="Taylor Walker" userId="661f10a05fe5f5b8" providerId="LiveId" clId="{9CDED396-D7C0-488F-BB00-BF9B8FDA26A4}" dt="2023-04-14T19:18:00.046" v="27" actId="26606"/>
          <ac:spMkLst>
            <pc:docMk/>
            <pc:sldMk cId="2451294336" sldId="257"/>
            <ac:spMk id="6" creationId="{B0A880CF-4374-D5E5-A421-DAA9648E0473}"/>
          </ac:spMkLst>
        </pc:spChg>
        <pc:spChg chg="mod">
          <ac:chgData name="Taylor Walker" userId="661f10a05fe5f5b8" providerId="LiveId" clId="{9CDED396-D7C0-488F-BB00-BF9B8FDA26A4}" dt="2023-04-14T19:18:00.046" v="27" actId="26606"/>
          <ac:spMkLst>
            <pc:docMk/>
            <pc:sldMk cId="2451294336" sldId="257"/>
            <ac:spMk id="7" creationId="{437CB38B-7876-A066-6E0E-236A136DBEE0}"/>
          </ac:spMkLst>
        </pc:spChg>
        <pc:spChg chg="add del">
          <ac:chgData name="Taylor Walker" userId="661f10a05fe5f5b8" providerId="LiveId" clId="{9CDED396-D7C0-488F-BB00-BF9B8FDA26A4}" dt="2023-04-14T19:17:22.913" v="5" actId="26606"/>
          <ac:spMkLst>
            <pc:docMk/>
            <pc:sldMk cId="2451294336" sldId="257"/>
            <ac:spMk id="12" creationId="{2F3856E9-4239-4EE7-A372-FDCF4882FDF6}"/>
          </ac:spMkLst>
        </pc:spChg>
        <pc:spChg chg="add del">
          <ac:chgData name="Taylor Walker" userId="661f10a05fe5f5b8" providerId="LiveId" clId="{9CDED396-D7C0-488F-BB00-BF9B8FDA26A4}" dt="2023-04-14T19:17:22.913" v="5" actId="26606"/>
          <ac:spMkLst>
            <pc:docMk/>
            <pc:sldMk cId="2451294336" sldId="257"/>
            <ac:spMk id="14" creationId="{CCC9CDCF-90F8-42B0-BD0A-794C52688098}"/>
          </ac:spMkLst>
        </pc:spChg>
        <pc:spChg chg="add del">
          <ac:chgData name="Taylor Walker" userId="661f10a05fe5f5b8" providerId="LiveId" clId="{9CDED396-D7C0-488F-BB00-BF9B8FDA26A4}" dt="2023-04-14T19:17:23.773" v="7" actId="26606"/>
          <ac:spMkLst>
            <pc:docMk/>
            <pc:sldMk cId="2451294336" sldId="257"/>
            <ac:spMk id="23" creationId="{2659FDB4-FCBE-4A89-B46D-43D4FA54464D}"/>
          </ac:spMkLst>
        </pc:spChg>
        <pc:spChg chg="add del">
          <ac:chgData name="Taylor Walker" userId="661f10a05fe5f5b8" providerId="LiveId" clId="{9CDED396-D7C0-488F-BB00-BF9B8FDA26A4}" dt="2023-04-14T19:17:23.773" v="7" actId="26606"/>
          <ac:spMkLst>
            <pc:docMk/>
            <pc:sldMk cId="2451294336" sldId="257"/>
            <ac:spMk id="25" creationId="{58BDB0EE-D238-415B-9ED8-62AA6AB2AAD1}"/>
          </ac:spMkLst>
        </pc:spChg>
        <pc:spChg chg="add del">
          <ac:chgData name="Taylor Walker" userId="661f10a05fe5f5b8" providerId="LiveId" clId="{9CDED396-D7C0-488F-BB00-BF9B8FDA26A4}" dt="2023-04-14T19:17:23.773" v="7" actId="26606"/>
          <ac:spMkLst>
            <pc:docMk/>
            <pc:sldMk cId="2451294336" sldId="257"/>
            <ac:spMk id="26" creationId="{C5B55FC3-961D-4325-82F1-DE92B0D04E03}"/>
          </ac:spMkLst>
        </pc:spChg>
        <pc:spChg chg="add del">
          <ac:chgData name="Taylor Walker" userId="661f10a05fe5f5b8" providerId="LiveId" clId="{9CDED396-D7C0-488F-BB00-BF9B8FDA26A4}" dt="2023-04-14T19:17:23.773" v="7" actId="26606"/>
          <ac:spMkLst>
            <pc:docMk/>
            <pc:sldMk cId="2451294336" sldId="257"/>
            <ac:spMk id="27" creationId="{4C8AB332-D09E-4F28-943C-DABDD4716A3C}"/>
          </ac:spMkLst>
        </pc:spChg>
        <pc:spChg chg="add del">
          <ac:chgData name="Taylor Walker" userId="661f10a05fe5f5b8" providerId="LiveId" clId="{9CDED396-D7C0-488F-BB00-BF9B8FDA26A4}" dt="2023-04-14T19:17:28.165" v="9" actId="26606"/>
          <ac:spMkLst>
            <pc:docMk/>
            <pc:sldMk cId="2451294336" sldId="257"/>
            <ac:spMk id="29" creationId="{2F3856E9-4239-4EE7-A372-FDCF4882FDF6}"/>
          </ac:spMkLst>
        </pc:spChg>
        <pc:spChg chg="add del">
          <ac:chgData name="Taylor Walker" userId="661f10a05fe5f5b8" providerId="LiveId" clId="{9CDED396-D7C0-488F-BB00-BF9B8FDA26A4}" dt="2023-04-14T19:17:28.165" v="9" actId="26606"/>
          <ac:spMkLst>
            <pc:docMk/>
            <pc:sldMk cId="2451294336" sldId="257"/>
            <ac:spMk id="30" creationId="{CCC9CDCF-90F8-42B0-BD0A-794C52688098}"/>
          </ac:spMkLst>
        </pc:spChg>
        <pc:spChg chg="add del">
          <ac:chgData name="Taylor Walker" userId="661f10a05fe5f5b8" providerId="LiveId" clId="{9CDED396-D7C0-488F-BB00-BF9B8FDA26A4}" dt="2023-04-14T19:17:31.099" v="11" actId="26606"/>
          <ac:spMkLst>
            <pc:docMk/>
            <pc:sldMk cId="2451294336" sldId="257"/>
            <ac:spMk id="33" creationId="{0D7B6173-1D58-48E2-83CF-37350F315F75}"/>
          </ac:spMkLst>
        </pc:spChg>
        <pc:spChg chg="add del">
          <ac:chgData name="Taylor Walker" userId="661f10a05fe5f5b8" providerId="LiveId" clId="{9CDED396-D7C0-488F-BB00-BF9B8FDA26A4}" dt="2023-04-14T19:17:31.099" v="11" actId="26606"/>
          <ac:spMkLst>
            <pc:docMk/>
            <pc:sldMk cId="2451294336" sldId="257"/>
            <ac:spMk id="34" creationId="{3D4464D8-FD41-4EA2-9094-791BB1112FFA}"/>
          </ac:spMkLst>
        </pc:spChg>
        <pc:spChg chg="add del">
          <ac:chgData name="Taylor Walker" userId="661f10a05fe5f5b8" providerId="LiveId" clId="{9CDED396-D7C0-488F-BB00-BF9B8FDA26A4}" dt="2023-04-14T19:17:31.099" v="11" actId="26606"/>
          <ac:spMkLst>
            <pc:docMk/>
            <pc:sldMk cId="2451294336" sldId="257"/>
            <ac:spMk id="36" creationId="{21BDEC81-16A7-4451-B893-C15000083B77}"/>
          </ac:spMkLst>
        </pc:spChg>
        <pc:spChg chg="add del">
          <ac:chgData name="Taylor Walker" userId="661f10a05fe5f5b8" providerId="LiveId" clId="{9CDED396-D7C0-488F-BB00-BF9B8FDA26A4}" dt="2023-04-14T19:17:31.099" v="11" actId="26606"/>
          <ac:spMkLst>
            <pc:docMk/>
            <pc:sldMk cId="2451294336" sldId="257"/>
            <ac:spMk id="37" creationId="{514A1B69-F82D-4322-9669-42AC0CB70B05}"/>
          </ac:spMkLst>
        </pc:spChg>
        <pc:spChg chg="add del">
          <ac:chgData name="Taylor Walker" userId="661f10a05fe5f5b8" providerId="LiveId" clId="{9CDED396-D7C0-488F-BB00-BF9B8FDA26A4}" dt="2023-04-14T19:18:00.046" v="27" actId="26606"/>
          <ac:spMkLst>
            <pc:docMk/>
            <pc:sldMk cId="2451294336" sldId="257"/>
            <ac:spMk id="39" creationId="{2F3856E9-4239-4EE7-A372-FDCF4882FDF6}"/>
          </ac:spMkLst>
        </pc:spChg>
        <pc:spChg chg="add del">
          <ac:chgData name="Taylor Walker" userId="661f10a05fe5f5b8" providerId="LiveId" clId="{9CDED396-D7C0-488F-BB00-BF9B8FDA26A4}" dt="2023-04-14T19:18:00.046" v="27" actId="26606"/>
          <ac:spMkLst>
            <pc:docMk/>
            <pc:sldMk cId="2451294336" sldId="257"/>
            <ac:spMk id="40" creationId="{CCC9CDCF-90F8-42B0-BD0A-794C52688098}"/>
          </ac:spMkLst>
        </pc:spChg>
        <pc:grpChg chg="add del">
          <ac:chgData name="Taylor Walker" userId="661f10a05fe5f5b8" providerId="LiveId" clId="{9CDED396-D7C0-488F-BB00-BF9B8FDA26A4}" dt="2023-04-14T19:17:22.913" v="5" actId="26606"/>
          <ac:grpSpMkLst>
            <pc:docMk/>
            <pc:sldMk cId="2451294336" sldId="257"/>
            <ac:grpSpMk id="16" creationId="{C07D05FE-3FB8-4314-A050-9AB40814D714}"/>
          </ac:grpSpMkLst>
        </pc:grpChg>
        <pc:grpChg chg="add del">
          <ac:chgData name="Taylor Walker" userId="661f10a05fe5f5b8" providerId="LiveId" clId="{9CDED396-D7C0-488F-BB00-BF9B8FDA26A4}" dt="2023-04-14T19:17:28.165" v="9" actId="26606"/>
          <ac:grpSpMkLst>
            <pc:docMk/>
            <pc:sldMk cId="2451294336" sldId="257"/>
            <ac:grpSpMk id="31" creationId="{C07D05FE-3FB8-4314-A050-9AB40814D714}"/>
          </ac:grpSpMkLst>
        </pc:grpChg>
        <pc:grpChg chg="add del">
          <ac:chgData name="Taylor Walker" userId="661f10a05fe5f5b8" providerId="LiveId" clId="{9CDED396-D7C0-488F-BB00-BF9B8FDA26A4}" dt="2023-04-14T19:18:00.046" v="27" actId="26606"/>
          <ac:grpSpMkLst>
            <pc:docMk/>
            <pc:sldMk cId="2451294336" sldId="257"/>
            <ac:grpSpMk id="41" creationId="{C07D05FE-3FB8-4314-A050-9AB40814D714}"/>
          </ac:grpSpMkLst>
        </pc:grpChg>
        <pc:picChg chg="mod">
          <ac:chgData name="Taylor Walker" userId="661f10a05fe5f5b8" providerId="LiveId" clId="{9CDED396-D7C0-488F-BB00-BF9B8FDA26A4}" dt="2023-04-14T19:18:00.046" v="27" actId="26606"/>
          <ac:picMkLst>
            <pc:docMk/>
            <pc:sldMk cId="2451294336" sldId="257"/>
            <ac:picMk id="5" creationId="{7DE7CEE5-9C77-98D9-8B78-FAC377C02C95}"/>
          </ac:picMkLst>
        </pc:picChg>
        <pc:picChg chg="add del">
          <ac:chgData name="Taylor Walker" userId="661f10a05fe5f5b8" providerId="LiveId" clId="{9CDED396-D7C0-488F-BB00-BF9B8FDA26A4}" dt="2023-04-14T19:17:31.099" v="11" actId="26606"/>
          <ac:picMkLst>
            <pc:docMk/>
            <pc:sldMk cId="2451294336" sldId="257"/>
            <ac:picMk id="35" creationId="{B0DAC8FB-A162-44E3-A606-C855A03A5B09}"/>
          </ac:picMkLst>
        </pc:picChg>
        <pc:cxnChg chg="add del">
          <ac:chgData name="Taylor Walker" userId="661f10a05fe5f5b8" providerId="LiveId" clId="{9CDED396-D7C0-488F-BB00-BF9B8FDA26A4}" dt="2023-04-14T19:17:23.773" v="7" actId="26606"/>
          <ac:cxnSpMkLst>
            <pc:docMk/>
            <pc:sldMk cId="2451294336" sldId="257"/>
            <ac:cxnSpMk id="24" creationId="{C8F51B3F-8331-4E4A-AE96-D47B1006EEAD}"/>
          </ac:cxnSpMkLst>
        </pc:cxnChg>
      </pc:sldChg>
    </pc:docChg>
  </pc:docChgLst>
  <pc:docChgLst>
    <pc:chgData name="Taylor Walker" userId="661f10a05fe5f5b8" providerId="LiveId" clId="{99A7731C-E66F-4402-9B78-3C722E5E3E7D}"/>
    <pc:docChg chg="undo custSel addSld delSld modSld sldOrd">
      <pc:chgData name="Taylor Walker" userId="661f10a05fe5f5b8" providerId="LiveId" clId="{99A7731C-E66F-4402-9B78-3C722E5E3E7D}" dt="2023-04-28T13:56:26.875" v="5572" actId="26606"/>
      <pc:docMkLst>
        <pc:docMk/>
      </pc:docMkLst>
      <pc:sldChg chg="addSp delSp modSp mod setClrOvrMap delDesignElem">
        <pc:chgData name="Taylor Walker" userId="661f10a05fe5f5b8" providerId="LiveId" clId="{99A7731C-E66F-4402-9B78-3C722E5E3E7D}" dt="2023-04-17T13:50:09.984" v="2406" actId="122"/>
        <pc:sldMkLst>
          <pc:docMk/>
          <pc:sldMk cId="1003896209" sldId="256"/>
        </pc:sldMkLst>
        <pc:spChg chg="add mod">
          <ac:chgData name="Taylor Walker" userId="661f10a05fe5f5b8" providerId="LiveId" clId="{99A7731C-E66F-4402-9B78-3C722E5E3E7D}" dt="2023-04-17T13:50:04.668" v="2405" actId="403"/>
          <ac:spMkLst>
            <pc:docMk/>
            <pc:sldMk cId="1003896209" sldId="256"/>
            <ac:spMk id="2" creationId="{80D5DF9F-757F-3046-1465-7FC3D4CF7163}"/>
          </ac:spMkLst>
        </pc:spChg>
        <pc:spChg chg="mod">
          <ac:chgData name="Taylor Walker" userId="661f10a05fe5f5b8" providerId="LiveId" clId="{99A7731C-E66F-4402-9B78-3C722E5E3E7D}" dt="2023-04-17T13:50:09.984" v="2406" actId="122"/>
          <ac:spMkLst>
            <pc:docMk/>
            <pc:sldMk cId="1003896209" sldId="256"/>
            <ac:spMk id="3" creationId="{1CD11B80-1BCE-28A4-75E2-8BB74C50DEC1}"/>
          </ac:spMkLst>
        </pc:spChg>
        <pc:spChg chg="add del">
          <ac:chgData name="Taylor Walker" userId="661f10a05fe5f5b8" providerId="LiveId" clId="{99A7731C-E66F-4402-9B78-3C722E5E3E7D}" dt="2023-04-17T13:02:18.793" v="19" actId="26606"/>
          <ac:spMkLst>
            <pc:docMk/>
            <pc:sldMk cId="1003896209" sldId="256"/>
            <ac:spMk id="10" creationId="{E91DC736-0EF8-4F87-9146-EBF1D2EE4D3D}"/>
          </ac:spMkLst>
        </pc:spChg>
        <pc:spChg chg="add del">
          <ac:chgData name="Taylor Walker" userId="661f10a05fe5f5b8" providerId="LiveId" clId="{99A7731C-E66F-4402-9B78-3C722E5E3E7D}" dt="2023-04-17T13:02:18.793" v="19" actId="26606"/>
          <ac:spMkLst>
            <pc:docMk/>
            <pc:sldMk cId="1003896209" sldId="256"/>
            <ac:spMk id="12" creationId="{097CD68E-23E3-4007-8847-CD0944C4F7BE}"/>
          </ac:spMkLst>
        </pc:spChg>
        <pc:spChg chg="add del">
          <ac:chgData name="Taylor Walker" userId="661f10a05fe5f5b8" providerId="LiveId" clId="{99A7731C-E66F-4402-9B78-3C722E5E3E7D}" dt="2023-04-17T13:02:18.793" v="19" actId="26606"/>
          <ac:spMkLst>
            <pc:docMk/>
            <pc:sldMk cId="1003896209" sldId="256"/>
            <ac:spMk id="14" creationId="{AF2F604E-43BE-4DC3-B983-E071523364F8}"/>
          </ac:spMkLst>
        </pc:spChg>
        <pc:spChg chg="add del">
          <ac:chgData name="Taylor Walker" userId="661f10a05fe5f5b8" providerId="LiveId" clId="{99A7731C-E66F-4402-9B78-3C722E5E3E7D}" dt="2023-04-17T13:02:18.793" v="19" actId="26606"/>
          <ac:spMkLst>
            <pc:docMk/>
            <pc:sldMk cId="1003896209" sldId="256"/>
            <ac:spMk id="16" creationId="{08C9B587-E65E-4B52-B37C-ABEBB6E87928}"/>
          </ac:spMkLst>
        </pc:spChg>
        <pc:spChg chg="add del">
          <ac:chgData name="Taylor Walker" userId="661f10a05fe5f5b8" providerId="LiveId" clId="{99A7731C-E66F-4402-9B78-3C722E5E3E7D}" dt="2023-04-17T13:02:06.150" v="10" actId="26606"/>
          <ac:spMkLst>
            <pc:docMk/>
            <pc:sldMk cId="1003896209" sldId="256"/>
            <ac:spMk id="21" creationId="{ECC07320-C2CA-4E29-8481-9D9E143C7788}"/>
          </ac:spMkLst>
        </pc:spChg>
        <pc:spChg chg="add del">
          <ac:chgData name="Taylor Walker" userId="661f10a05fe5f5b8" providerId="LiveId" clId="{99A7731C-E66F-4402-9B78-3C722E5E3E7D}" dt="2023-04-17T13:02:06.150" v="10" actId="26606"/>
          <ac:spMkLst>
            <pc:docMk/>
            <pc:sldMk cId="1003896209" sldId="256"/>
            <ac:spMk id="23" creationId="{178FB36B-5BFE-42CA-BC60-1115E0D95EEC}"/>
          </ac:spMkLst>
        </pc:spChg>
        <pc:spChg chg="add del">
          <ac:chgData name="Taylor Walker" userId="661f10a05fe5f5b8" providerId="LiveId" clId="{99A7731C-E66F-4402-9B78-3C722E5E3E7D}" dt="2023-04-17T13:02:08.330" v="12" actId="26606"/>
          <ac:spMkLst>
            <pc:docMk/>
            <pc:sldMk cId="1003896209" sldId="256"/>
            <ac:spMk id="25" creationId="{4063B759-00FC-46D1-9898-8E8625268FAF}"/>
          </ac:spMkLst>
        </pc:spChg>
        <pc:spChg chg="add del">
          <ac:chgData name="Taylor Walker" userId="661f10a05fe5f5b8" providerId="LiveId" clId="{99A7731C-E66F-4402-9B78-3C722E5E3E7D}" dt="2023-04-17T13:02:08.330" v="12" actId="26606"/>
          <ac:spMkLst>
            <pc:docMk/>
            <pc:sldMk cId="1003896209" sldId="256"/>
            <ac:spMk id="26" creationId="{6F828D28-8E09-41CC-8229-3070B5467A96}"/>
          </ac:spMkLst>
        </pc:spChg>
        <pc:spChg chg="add del">
          <ac:chgData name="Taylor Walker" userId="661f10a05fe5f5b8" providerId="LiveId" clId="{99A7731C-E66F-4402-9B78-3C722E5E3E7D}" dt="2023-04-17T13:02:08.330" v="12" actId="26606"/>
          <ac:spMkLst>
            <pc:docMk/>
            <pc:sldMk cId="1003896209" sldId="256"/>
            <ac:spMk id="27" creationId="{D5B012D8-7F27-4758-9AC6-C889B154BD73}"/>
          </ac:spMkLst>
        </pc:spChg>
        <pc:spChg chg="add del">
          <ac:chgData name="Taylor Walker" userId="661f10a05fe5f5b8" providerId="LiveId" clId="{99A7731C-E66F-4402-9B78-3C722E5E3E7D}" dt="2023-04-17T13:02:12.032" v="14" actId="26606"/>
          <ac:spMkLst>
            <pc:docMk/>
            <pc:sldMk cId="1003896209" sldId="256"/>
            <ac:spMk id="29" creationId="{22A397E7-BF60-45B2-84C7-B074B76C37A7}"/>
          </ac:spMkLst>
        </pc:spChg>
        <pc:spChg chg="add del">
          <ac:chgData name="Taylor Walker" userId="661f10a05fe5f5b8" providerId="LiveId" clId="{99A7731C-E66F-4402-9B78-3C722E5E3E7D}" dt="2023-04-17T13:02:12.032" v="14" actId="26606"/>
          <ac:spMkLst>
            <pc:docMk/>
            <pc:sldMk cId="1003896209" sldId="256"/>
            <ac:spMk id="30" creationId="{890DEF05-784E-4B61-89E4-04C4ECF4E5A0}"/>
          </ac:spMkLst>
        </pc:spChg>
        <pc:spChg chg="add del">
          <ac:chgData name="Taylor Walker" userId="661f10a05fe5f5b8" providerId="LiveId" clId="{99A7731C-E66F-4402-9B78-3C722E5E3E7D}" dt="2023-04-17T13:02:14.878" v="16" actId="26606"/>
          <ac:spMkLst>
            <pc:docMk/>
            <pc:sldMk cId="1003896209" sldId="256"/>
            <ac:spMk id="33" creationId="{E2683E3F-F855-4549-84F8-42064EC0F247}"/>
          </ac:spMkLst>
        </pc:spChg>
        <pc:spChg chg="add del">
          <ac:chgData name="Taylor Walker" userId="661f10a05fe5f5b8" providerId="LiveId" clId="{99A7731C-E66F-4402-9B78-3C722E5E3E7D}" dt="2023-04-17T13:02:14.878" v="16" actId="26606"/>
          <ac:spMkLst>
            <pc:docMk/>
            <pc:sldMk cId="1003896209" sldId="256"/>
            <ac:spMk id="34" creationId="{94714483-7072-431F-9DBE-87F44E4D44BC}"/>
          </ac:spMkLst>
        </pc:spChg>
        <pc:spChg chg="add del">
          <ac:chgData name="Taylor Walker" userId="661f10a05fe5f5b8" providerId="LiveId" clId="{99A7731C-E66F-4402-9B78-3C722E5E3E7D}" dt="2023-04-17T13:02:14.878" v="16" actId="26606"/>
          <ac:spMkLst>
            <pc:docMk/>
            <pc:sldMk cId="1003896209" sldId="256"/>
            <ac:spMk id="40" creationId="{495892E1-F4A5-4991-AC52-4F417B14A2A2}"/>
          </ac:spMkLst>
        </pc:spChg>
        <pc:spChg chg="add del">
          <ac:chgData name="Taylor Walker" userId="661f10a05fe5f5b8" providerId="LiveId" clId="{99A7731C-E66F-4402-9B78-3C722E5E3E7D}" dt="2023-04-17T13:02:14.878" v="16" actId="26606"/>
          <ac:spMkLst>
            <pc:docMk/>
            <pc:sldMk cId="1003896209" sldId="256"/>
            <ac:spMk id="41" creationId="{832F3179-0CD5-40C8-9939-D8355006F7BA}"/>
          </ac:spMkLst>
        </pc:spChg>
        <pc:spChg chg="add del">
          <ac:chgData name="Taylor Walker" userId="661f10a05fe5f5b8" providerId="LiveId" clId="{99A7731C-E66F-4402-9B78-3C722E5E3E7D}" dt="2023-04-17T13:02:18.752" v="18" actId="26606"/>
          <ac:spMkLst>
            <pc:docMk/>
            <pc:sldMk cId="1003896209" sldId="256"/>
            <ac:spMk id="54" creationId="{E91DC736-0EF8-4F87-9146-EBF1D2EE4D3D}"/>
          </ac:spMkLst>
        </pc:spChg>
        <pc:spChg chg="add del">
          <ac:chgData name="Taylor Walker" userId="661f10a05fe5f5b8" providerId="LiveId" clId="{99A7731C-E66F-4402-9B78-3C722E5E3E7D}" dt="2023-04-17T13:02:18.752" v="18" actId="26606"/>
          <ac:spMkLst>
            <pc:docMk/>
            <pc:sldMk cId="1003896209" sldId="256"/>
            <ac:spMk id="55" creationId="{097CD68E-23E3-4007-8847-CD0944C4F7BE}"/>
          </ac:spMkLst>
        </pc:spChg>
        <pc:spChg chg="add del">
          <ac:chgData name="Taylor Walker" userId="661f10a05fe5f5b8" providerId="LiveId" clId="{99A7731C-E66F-4402-9B78-3C722E5E3E7D}" dt="2023-04-17T13:02:18.752" v="18" actId="26606"/>
          <ac:spMkLst>
            <pc:docMk/>
            <pc:sldMk cId="1003896209" sldId="256"/>
            <ac:spMk id="56" creationId="{AF2F604E-43BE-4DC3-B983-E071523364F8}"/>
          </ac:spMkLst>
        </pc:spChg>
        <pc:spChg chg="add del">
          <ac:chgData name="Taylor Walker" userId="661f10a05fe5f5b8" providerId="LiveId" clId="{99A7731C-E66F-4402-9B78-3C722E5E3E7D}" dt="2023-04-17T13:02:18.752" v="18" actId="26606"/>
          <ac:spMkLst>
            <pc:docMk/>
            <pc:sldMk cId="1003896209" sldId="256"/>
            <ac:spMk id="57" creationId="{08C9B587-E65E-4B52-B37C-ABEBB6E87928}"/>
          </ac:spMkLst>
        </pc:spChg>
        <pc:spChg chg="add del">
          <ac:chgData name="Taylor Walker" userId="661f10a05fe5f5b8" providerId="LiveId" clId="{99A7731C-E66F-4402-9B78-3C722E5E3E7D}" dt="2023-04-17T13:05:36.361" v="149"/>
          <ac:spMkLst>
            <pc:docMk/>
            <pc:sldMk cId="1003896209" sldId="256"/>
            <ac:spMk id="59" creationId="{0671A8AE-40A1-4631-A6B8-581AFF065482}"/>
          </ac:spMkLst>
        </pc:spChg>
        <pc:spChg chg="add del">
          <ac:chgData name="Taylor Walker" userId="661f10a05fe5f5b8" providerId="LiveId" clId="{99A7731C-E66F-4402-9B78-3C722E5E3E7D}" dt="2023-04-17T13:05:36.361" v="149"/>
          <ac:spMkLst>
            <pc:docMk/>
            <pc:sldMk cId="1003896209" sldId="256"/>
            <ac:spMk id="60" creationId="{AB58EF07-17C2-48CF-ABB0-EEF1F17CB8F0}"/>
          </ac:spMkLst>
        </pc:spChg>
        <pc:spChg chg="add del">
          <ac:chgData name="Taylor Walker" userId="661f10a05fe5f5b8" providerId="LiveId" clId="{99A7731C-E66F-4402-9B78-3C722E5E3E7D}" dt="2023-04-17T13:05:36.361" v="149"/>
          <ac:spMkLst>
            <pc:docMk/>
            <pc:sldMk cId="1003896209" sldId="256"/>
            <ac:spMk id="61" creationId="{AF2F604E-43BE-4DC3-B983-E071523364F8}"/>
          </ac:spMkLst>
        </pc:spChg>
        <pc:spChg chg="add del">
          <ac:chgData name="Taylor Walker" userId="661f10a05fe5f5b8" providerId="LiveId" clId="{99A7731C-E66F-4402-9B78-3C722E5E3E7D}" dt="2023-04-17T13:05:36.361" v="149"/>
          <ac:spMkLst>
            <pc:docMk/>
            <pc:sldMk cId="1003896209" sldId="256"/>
            <ac:spMk id="62" creationId="{08C9B587-E65E-4B52-B37C-ABEBB6E87928}"/>
          </ac:spMkLst>
        </pc:spChg>
        <pc:grpChg chg="add del">
          <ac:chgData name="Taylor Walker" userId="661f10a05fe5f5b8" providerId="LiveId" clId="{99A7731C-E66F-4402-9B78-3C722E5E3E7D}" dt="2023-04-17T13:02:14.878" v="16" actId="26606"/>
          <ac:grpSpMkLst>
            <pc:docMk/>
            <pc:sldMk cId="1003896209" sldId="256"/>
            <ac:grpSpMk id="35" creationId="{8FC90B1E-0223-4440-AF22-8F32F6F0C7D2}"/>
          </ac:grpSpMkLst>
        </pc:grpChg>
        <pc:grpChg chg="add del">
          <ac:chgData name="Taylor Walker" userId="661f10a05fe5f5b8" providerId="LiveId" clId="{99A7731C-E66F-4402-9B78-3C722E5E3E7D}" dt="2023-04-17T13:02:14.878" v="16" actId="26606"/>
          <ac:grpSpMkLst>
            <pc:docMk/>
            <pc:sldMk cId="1003896209" sldId="256"/>
            <ac:grpSpMk id="42" creationId="{ACF597F8-76AA-44FA-8E6A-06223B66C0DD}"/>
          </ac:grpSpMkLst>
        </pc:grpChg>
        <pc:grpChg chg="add del">
          <ac:chgData name="Taylor Walker" userId="661f10a05fe5f5b8" providerId="LiveId" clId="{99A7731C-E66F-4402-9B78-3C722E5E3E7D}" dt="2023-04-17T13:02:14.878" v="16" actId="26606"/>
          <ac:grpSpMkLst>
            <pc:docMk/>
            <pc:sldMk cId="1003896209" sldId="256"/>
            <ac:grpSpMk id="43" creationId="{11CE155D-684B-4F5E-B835-C52765E310E7}"/>
          </ac:grpSpMkLst>
        </pc:grpChg>
        <pc:picChg chg="add del mod modCrop">
          <ac:chgData name="Taylor Walker" userId="661f10a05fe5f5b8" providerId="LiveId" clId="{99A7731C-E66F-4402-9B78-3C722E5E3E7D}" dt="2023-04-17T13:04:49.661" v="86" actId="1076"/>
          <ac:picMkLst>
            <pc:docMk/>
            <pc:sldMk cId="1003896209" sldId="256"/>
            <ac:picMk id="5" creationId="{0305ED95-11CD-DCD8-2070-D6FC92C892A7}"/>
          </ac:picMkLst>
        </pc:picChg>
        <pc:cxnChg chg="add del">
          <ac:chgData name="Taylor Walker" userId="661f10a05fe5f5b8" providerId="LiveId" clId="{99A7731C-E66F-4402-9B78-3C722E5E3E7D}" dt="2023-04-17T13:02:12.032" v="14" actId="26606"/>
          <ac:cxnSpMkLst>
            <pc:docMk/>
            <pc:sldMk cId="1003896209" sldId="256"/>
            <ac:cxnSpMk id="31" creationId="{C41BAEC7-F7B0-4224-8B18-8F74B7D87F0B}"/>
          </ac:cxnSpMkLst>
        </pc:cxnChg>
      </pc:sldChg>
      <pc:sldChg chg="addSp delSp modSp add del mod setBg">
        <pc:chgData name="Taylor Walker" userId="661f10a05fe5f5b8" providerId="LiveId" clId="{99A7731C-E66F-4402-9B78-3C722E5E3E7D}" dt="2023-04-17T13:35:57.208" v="1279" actId="1076"/>
        <pc:sldMkLst>
          <pc:docMk/>
          <pc:sldMk cId="2451294336" sldId="257"/>
        </pc:sldMkLst>
        <pc:spChg chg="mod">
          <ac:chgData name="Taylor Walker" userId="661f10a05fe5f5b8" providerId="LiveId" clId="{99A7731C-E66F-4402-9B78-3C722E5E3E7D}" dt="2023-04-17T13:24:30.731" v="1149" actId="1076"/>
          <ac:spMkLst>
            <pc:docMk/>
            <pc:sldMk cId="2451294336" sldId="257"/>
            <ac:spMk id="2" creationId="{05A35061-6468-E659-8B47-C668414EA2D6}"/>
          </ac:spMkLst>
        </pc:spChg>
        <pc:spChg chg="add del mod">
          <ac:chgData name="Taylor Walker" userId="661f10a05fe5f5b8" providerId="LiveId" clId="{99A7731C-E66F-4402-9B78-3C722E5E3E7D}" dt="2023-04-17T13:07:18.584" v="157" actId="478"/>
          <ac:spMkLst>
            <pc:docMk/>
            <pc:sldMk cId="2451294336" sldId="257"/>
            <ac:spMk id="4" creationId="{47708E38-D9A3-1984-84B1-DDABE8BF0962}"/>
          </ac:spMkLst>
        </pc:spChg>
        <pc:spChg chg="mod">
          <ac:chgData name="Taylor Walker" userId="661f10a05fe5f5b8" providerId="LiveId" clId="{99A7731C-E66F-4402-9B78-3C722E5E3E7D}" dt="2023-04-17T13:35:57.208" v="1279" actId="1076"/>
          <ac:spMkLst>
            <pc:docMk/>
            <pc:sldMk cId="2451294336" sldId="257"/>
            <ac:spMk id="6" creationId="{B0A880CF-4374-D5E5-A421-DAA9648E0473}"/>
          </ac:spMkLst>
        </pc:spChg>
        <pc:spChg chg="del mod">
          <ac:chgData name="Taylor Walker" userId="661f10a05fe5f5b8" providerId="LiveId" clId="{99A7731C-E66F-4402-9B78-3C722E5E3E7D}" dt="2023-04-17T13:09:19.529" v="411" actId="478"/>
          <ac:spMkLst>
            <pc:docMk/>
            <pc:sldMk cId="2451294336" sldId="257"/>
            <ac:spMk id="7" creationId="{437CB38B-7876-A066-6E0E-236A136DBEE0}"/>
          </ac:spMkLst>
        </pc:spChg>
        <pc:spChg chg="add">
          <ac:chgData name="Taylor Walker" userId="661f10a05fe5f5b8" providerId="LiveId" clId="{99A7731C-E66F-4402-9B78-3C722E5E3E7D}" dt="2023-04-17T13:06:58.476" v="154" actId="26606"/>
          <ac:spMkLst>
            <pc:docMk/>
            <pc:sldMk cId="2451294336" sldId="257"/>
            <ac:spMk id="9" creationId="{DCC231C8-C761-4B31-9B1C-C6D19248C6B3}"/>
          </ac:spMkLst>
        </pc:spChg>
        <pc:spChg chg="add del">
          <ac:chgData name="Taylor Walker" userId="661f10a05fe5f5b8" providerId="LiveId" clId="{99A7731C-E66F-4402-9B78-3C722E5E3E7D}" dt="2023-04-17T13:11:50.859" v="413" actId="22"/>
          <ac:spMkLst>
            <pc:docMk/>
            <pc:sldMk cId="2451294336" sldId="257"/>
            <ac:spMk id="12" creationId="{DAB5DD49-703E-13D1-ADD8-EA129E960E4A}"/>
          </ac:spMkLst>
        </pc:spChg>
        <pc:spChg chg="add del">
          <ac:chgData name="Taylor Walker" userId="661f10a05fe5f5b8" providerId="LiveId" clId="{99A7731C-E66F-4402-9B78-3C722E5E3E7D}" dt="2023-04-17T13:11:58.704" v="415" actId="22"/>
          <ac:spMkLst>
            <pc:docMk/>
            <pc:sldMk cId="2451294336" sldId="257"/>
            <ac:spMk id="14" creationId="{DF116892-34AD-5683-99F7-4081EB0B929A}"/>
          </ac:spMkLst>
        </pc:spChg>
        <pc:spChg chg="add mod">
          <ac:chgData name="Taylor Walker" userId="661f10a05fe5f5b8" providerId="LiveId" clId="{99A7731C-E66F-4402-9B78-3C722E5E3E7D}" dt="2023-04-17T13:23:51.273" v="1139" actId="1076"/>
          <ac:spMkLst>
            <pc:docMk/>
            <pc:sldMk cId="2451294336" sldId="257"/>
            <ac:spMk id="21" creationId="{A4865207-C199-EF2D-6E81-F02371CF8745}"/>
          </ac:spMkLst>
        </pc:spChg>
        <pc:spChg chg="add mod">
          <ac:chgData name="Taylor Walker" userId="661f10a05fe5f5b8" providerId="LiveId" clId="{99A7731C-E66F-4402-9B78-3C722E5E3E7D}" dt="2023-04-17T13:24:18.212" v="1147" actId="1076"/>
          <ac:spMkLst>
            <pc:docMk/>
            <pc:sldMk cId="2451294336" sldId="257"/>
            <ac:spMk id="24" creationId="{8216B98D-878C-491F-C3B4-C55F17FA4D8A}"/>
          </ac:spMkLst>
        </pc:spChg>
        <pc:picChg chg="del mod">
          <ac:chgData name="Taylor Walker" userId="661f10a05fe5f5b8" providerId="LiveId" clId="{99A7731C-E66F-4402-9B78-3C722E5E3E7D}" dt="2023-04-17T13:07:15.613" v="156" actId="478"/>
          <ac:picMkLst>
            <pc:docMk/>
            <pc:sldMk cId="2451294336" sldId="257"/>
            <ac:picMk id="5" creationId="{7DE7CEE5-9C77-98D9-8B78-FAC377C02C95}"/>
          </ac:picMkLst>
        </pc:picChg>
        <pc:picChg chg="add mod">
          <ac:chgData name="Taylor Walker" userId="661f10a05fe5f5b8" providerId="LiveId" clId="{99A7731C-E66F-4402-9B78-3C722E5E3E7D}" dt="2023-04-17T13:34:27.146" v="1265" actId="14861"/>
          <ac:picMkLst>
            <pc:docMk/>
            <pc:sldMk cId="2451294336" sldId="257"/>
            <ac:picMk id="10" creationId="{63B8EF47-AF02-9BF8-F6F5-FEE715E346D6}"/>
          </ac:picMkLst>
        </pc:picChg>
        <pc:picChg chg="add del mod">
          <ac:chgData name="Taylor Walker" userId="661f10a05fe5f5b8" providerId="LiveId" clId="{99A7731C-E66F-4402-9B78-3C722E5E3E7D}" dt="2023-04-17T13:15:02.277" v="420" actId="21"/>
          <ac:picMkLst>
            <pc:docMk/>
            <pc:sldMk cId="2451294336" sldId="257"/>
            <ac:picMk id="16" creationId="{2EAF4108-1100-01E0-C02C-7FB8619C81D5}"/>
          </ac:picMkLst>
        </pc:picChg>
        <pc:picChg chg="add del mod">
          <ac:chgData name="Taylor Walker" userId="661f10a05fe5f5b8" providerId="LiveId" clId="{99A7731C-E66F-4402-9B78-3C722E5E3E7D}" dt="2023-04-17T13:17:03.079" v="436" actId="478"/>
          <ac:picMkLst>
            <pc:docMk/>
            <pc:sldMk cId="2451294336" sldId="257"/>
            <ac:picMk id="18" creationId="{3F2EE741-7924-A4B2-A16F-B7D369171F6B}"/>
          </ac:picMkLst>
        </pc:picChg>
        <pc:picChg chg="add mod">
          <ac:chgData name="Taylor Walker" userId="661f10a05fe5f5b8" providerId="LiveId" clId="{99A7731C-E66F-4402-9B78-3C722E5E3E7D}" dt="2023-04-17T13:23:48.543" v="1138" actId="1076"/>
          <ac:picMkLst>
            <pc:docMk/>
            <pc:sldMk cId="2451294336" sldId="257"/>
            <ac:picMk id="20" creationId="{B5769784-4295-F0F5-63ED-CF5F6AC2BC90}"/>
          </ac:picMkLst>
        </pc:picChg>
        <pc:picChg chg="add mod">
          <ac:chgData name="Taylor Walker" userId="661f10a05fe5f5b8" providerId="LiveId" clId="{99A7731C-E66F-4402-9B78-3C722E5E3E7D}" dt="2023-04-17T13:24:04.884" v="1144" actId="1076"/>
          <ac:picMkLst>
            <pc:docMk/>
            <pc:sldMk cId="2451294336" sldId="257"/>
            <ac:picMk id="23" creationId="{6E4E864A-3F8F-0623-0123-A3EF9AA525B1}"/>
          </ac:picMkLst>
        </pc:picChg>
        <pc:picChg chg="add mod">
          <ac:chgData name="Taylor Walker" userId="661f10a05fe5f5b8" providerId="LiveId" clId="{99A7731C-E66F-4402-9B78-3C722E5E3E7D}" dt="2023-04-17T13:25:24.634" v="1155" actId="1076"/>
          <ac:picMkLst>
            <pc:docMk/>
            <pc:sldMk cId="2451294336" sldId="257"/>
            <ac:picMk id="26" creationId="{0E15531A-8BEB-3685-D336-77A971681992}"/>
          </ac:picMkLst>
        </pc:picChg>
      </pc:sldChg>
      <pc:sldChg chg="del">
        <pc:chgData name="Taylor Walker" userId="661f10a05fe5f5b8" providerId="LiveId" clId="{99A7731C-E66F-4402-9B78-3C722E5E3E7D}" dt="2023-04-17T13:26:59.998" v="1157" actId="47"/>
        <pc:sldMkLst>
          <pc:docMk/>
          <pc:sldMk cId="620016351" sldId="258"/>
        </pc:sldMkLst>
      </pc:sldChg>
      <pc:sldChg chg="del">
        <pc:chgData name="Taylor Walker" userId="661f10a05fe5f5b8" providerId="LiveId" clId="{99A7731C-E66F-4402-9B78-3C722E5E3E7D}" dt="2023-04-17T13:26:57.107" v="1156" actId="47"/>
        <pc:sldMkLst>
          <pc:docMk/>
          <pc:sldMk cId="1516662038" sldId="259"/>
        </pc:sldMkLst>
      </pc:sldChg>
      <pc:sldChg chg="del">
        <pc:chgData name="Taylor Walker" userId="661f10a05fe5f5b8" providerId="LiveId" clId="{99A7731C-E66F-4402-9B78-3C722E5E3E7D}" dt="2023-04-17T13:46:41.441" v="2388" actId="47"/>
        <pc:sldMkLst>
          <pc:docMk/>
          <pc:sldMk cId="767890643" sldId="260"/>
        </pc:sldMkLst>
      </pc:sldChg>
      <pc:sldChg chg="modSp del mod">
        <pc:chgData name="Taylor Walker" userId="661f10a05fe5f5b8" providerId="LiveId" clId="{99A7731C-E66F-4402-9B78-3C722E5E3E7D}" dt="2023-04-28T12:22:19.960" v="2421" actId="47"/>
        <pc:sldMkLst>
          <pc:docMk/>
          <pc:sldMk cId="4082201893" sldId="261"/>
        </pc:sldMkLst>
        <pc:spChg chg="mod">
          <ac:chgData name="Taylor Walker" userId="661f10a05fe5f5b8" providerId="LiveId" clId="{99A7731C-E66F-4402-9B78-3C722E5E3E7D}" dt="2023-04-28T12:21:55.319" v="2417" actId="20577"/>
          <ac:spMkLst>
            <pc:docMk/>
            <pc:sldMk cId="4082201893" sldId="261"/>
            <ac:spMk id="2" creationId="{983ED4AE-1B55-ED9A-B84A-1C9A4CD54761}"/>
          </ac:spMkLst>
        </pc:spChg>
      </pc:sldChg>
      <pc:sldChg chg="del">
        <pc:chgData name="Taylor Walker" userId="661f10a05fe5f5b8" providerId="LiveId" clId="{99A7731C-E66F-4402-9B78-3C722E5E3E7D}" dt="2023-04-28T12:22:20.823" v="2422" actId="47"/>
        <pc:sldMkLst>
          <pc:docMk/>
          <pc:sldMk cId="1973654149" sldId="262"/>
        </pc:sldMkLst>
      </pc:sldChg>
      <pc:sldChg chg="del">
        <pc:chgData name="Taylor Walker" userId="661f10a05fe5f5b8" providerId="LiveId" clId="{99A7731C-E66F-4402-9B78-3C722E5E3E7D}" dt="2023-04-28T12:22:21.499" v="2423" actId="47"/>
        <pc:sldMkLst>
          <pc:docMk/>
          <pc:sldMk cId="3952851551" sldId="263"/>
        </pc:sldMkLst>
      </pc:sldChg>
      <pc:sldChg chg="del">
        <pc:chgData name="Taylor Walker" userId="661f10a05fe5f5b8" providerId="LiveId" clId="{99A7731C-E66F-4402-9B78-3C722E5E3E7D}" dt="2023-04-28T12:22:22.179" v="2424" actId="47"/>
        <pc:sldMkLst>
          <pc:docMk/>
          <pc:sldMk cId="2321610211" sldId="264"/>
        </pc:sldMkLst>
      </pc:sldChg>
      <pc:sldChg chg="del">
        <pc:chgData name="Taylor Walker" userId="661f10a05fe5f5b8" providerId="LiveId" clId="{99A7731C-E66F-4402-9B78-3C722E5E3E7D}" dt="2023-04-28T12:22:22.951" v="2425" actId="47"/>
        <pc:sldMkLst>
          <pc:docMk/>
          <pc:sldMk cId="692162924" sldId="265"/>
        </pc:sldMkLst>
      </pc:sldChg>
      <pc:sldChg chg="del">
        <pc:chgData name="Taylor Walker" userId="661f10a05fe5f5b8" providerId="LiveId" clId="{99A7731C-E66F-4402-9B78-3C722E5E3E7D}" dt="2023-04-28T12:22:23.641" v="2426" actId="47"/>
        <pc:sldMkLst>
          <pc:docMk/>
          <pc:sldMk cId="2026823676" sldId="266"/>
        </pc:sldMkLst>
      </pc:sldChg>
      <pc:sldChg chg="del">
        <pc:chgData name="Taylor Walker" userId="661f10a05fe5f5b8" providerId="LiveId" clId="{99A7731C-E66F-4402-9B78-3C722E5E3E7D}" dt="2023-04-28T12:22:24.372" v="2427" actId="47"/>
        <pc:sldMkLst>
          <pc:docMk/>
          <pc:sldMk cId="1873765317" sldId="267"/>
        </pc:sldMkLst>
      </pc:sldChg>
      <pc:sldChg chg="del">
        <pc:chgData name="Taylor Walker" userId="661f10a05fe5f5b8" providerId="LiveId" clId="{99A7731C-E66F-4402-9B78-3C722E5E3E7D}" dt="2023-04-28T12:22:25.300" v="2428" actId="47"/>
        <pc:sldMkLst>
          <pc:docMk/>
          <pc:sldMk cId="1270371512" sldId="268"/>
        </pc:sldMkLst>
      </pc:sldChg>
      <pc:sldChg chg="del">
        <pc:chgData name="Taylor Walker" userId="661f10a05fe5f5b8" providerId="LiveId" clId="{99A7731C-E66F-4402-9B78-3C722E5E3E7D}" dt="2023-04-28T12:22:26.065" v="2429" actId="47"/>
        <pc:sldMkLst>
          <pc:docMk/>
          <pc:sldMk cId="558907880" sldId="269"/>
        </pc:sldMkLst>
      </pc:sldChg>
      <pc:sldChg chg="addSp delSp modSp add mod setBg delDesignElem">
        <pc:chgData name="Taylor Walker" userId="661f10a05fe5f5b8" providerId="LiveId" clId="{99A7731C-E66F-4402-9B78-3C722E5E3E7D}" dt="2023-04-17T13:46:25.752" v="2387" actId="1076"/>
        <pc:sldMkLst>
          <pc:docMk/>
          <pc:sldMk cId="857143091" sldId="270"/>
        </pc:sldMkLst>
        <pc:spChg chg="mod">
          <ac:chgData name="Taylor Walker" userId="661f10a05fe5f5b8" providerId="LiveId" clId="{99A7731C-E66F-4402-9B78-3C722E5E3E7D}" dt="2023-04-17T13:31:12.671" v="1258" actId="122"/>
          <ac:spMkLst>
            <pc:docMk/>
            <pc:sldMk cId="857143091" sldId="270"/>
            <ac:spMk id="2" creationId="{05A35061-6468-E659-8B47-C668414EA2D6}"/>
          </ac:spMkLst>
        </pc:spChg>
        <pc:spChg chg="del mod">
          <ac:chgData name="Taylor Walker" userId="661f10a05fe5f5b8" providerId="LiveId" clId="{99A7731C-E66F-4402-9B78-3C722E5E3E7D}" dt="2023-04-17T13:30:51.959" v="1252" actId="478"/>
          <ac:spMkLst>
            <pc:docMk/>
            <pc:sldMk cId="857143091" sldId="270"/>
            <ac:spMk id="6" creationId="{B0A880CF-4374-D5E5-A421-DAA9648E0473}"/>
          </ac:spMkLst>
        </pc:spChg>
        <pc:spChg chg="add mod">
          <ac:chgData name="Taylor Walker" userId="661f10a05fe5f5b8" providerId="LiveId" clId="{99A7731C-E66F-4402-9B78-3C722E5E3E7D}" dt="2023-04-17T13:37:59.623" v="1654" actId="1076"/>
          <ac:spMkLst>
            <pc:docMk/>
            <pc:sldMk cId="857143091" sldId="270"/>
            <ac:spMk id="8" creationId="{1999108E-DA90-238B-5EB2-9889357618F7}"/>
          </ac:spMkLst>
        </pc:spChg>
        <pc:spChg chg="del">
          <ac:chgData name="Taylor Walker" userId="661f10a05fe5f5b8" providerId="LiveId" clId="{99A7731C-E66F-4402-9B78-3C722E5E3E7D}" dt="2023-04-17T13:27:02.848" v="1159"/>
          <ac:spMkLst>
            <pc:docMk/>
            <pc:sldMk cId="857143091" sldId="270"/>
            <ac:spMk id="9" creationId="{DCC231C8-C761-4B31-9B1C-C6D19248C6B3}"/>
          </ac:spMkLst>
        </pc:spChg>
        <pc:spChg chg="add mod">
          <ac:chgData name="Taylor Walker" userId="661f10a05fe5f5b8" providerId="LiveId" clId="{99A7731C-E66F-4402-9B78-3C722E5E3E7D}" dt="2023-04-17T13:37:46.671" v="1651" actId="1076"/>
          <ac:spMkLst>
            <pc:docMk/>
            <pc:sldMk cId="857143091" sldId="270"/>
            <ac:spMk id="11" creationId="{AA963A82-5814-1FCF-42F9-B5A611009E1F}"/>
          </ac:spMkLst>
        </pc:spChg>
        <pc:spChg chg="add del">
          <ac:chgData name="Taylor Walker" userId="661f10a05fe5f5b8" providerId="LiveId" clId="{99A7731C-E66F-4402-9B78-3C722E5E3E7D}" dt="2023-04-17T13:40:45.818" v="1656" actId="22"/>
          <ac:spMkLst>
            <pc:docMk/>
            <pc:sldMk cId="857143091" sldId="270"/>
            <ac:spMk id="13" creationId="{708F0F22-E375-04C2-E0DB-AA6E1D71F46E}"/>
          </ac:spMkLst>
        </pc:spChg>
        <pc:spChg chg="add mod">
          <ac:chgData name="Taylor Walker" userId="661f10a05fe5f5b8" providerId="LiveId" clId="{99A7731C-E66F-4402-9B78-3C722E5E3E7D}" dt="2023-04-17T13:45:30.387" v="2264" actId="1076"/>
          <ac:spMkLst>
            <pc:docMk/>
            <pc:sldMk cId="857143091" sldId="270"/>
            <ac:spMk id="16" creationId="{2FFF10EC-327E-D3CF-0492-255E4A504B8E}"/>
          </ac:spMkLst>
        </pc:spChg>
        <pc:spChg chg="add mod">
          <ac:chgData name="Taylor Walker" userId="661f10a05fe5f5b8" providerId="LiveId" clId="{99A7731C-E66F-4402-9B78-3C722E5E3E7D}" dt="2023-04-17T13:46:25.752" v="2387" actId="1076"/>
          <ac:spMkLst>
            <pc:docMk/>
            <pc:sldMk cId="857143091" sldId="270"/>
            <ac:spMk id="19" creationId="{60BFB45F-ED9F-28F6-2987-576C081B630B}"/>
          </ac:spMkLst>
        </pc:spChg>
        <pc:spChg chg="del">
          <ac:chgData name="Taylor Walker" userId="661f10a05fe5f5b8" providerId="LiveId" clId="{99A7731C-E66F-4402-9B78-3C722E5E3E7D}" dt="2023-04-17T13:30:42.769" v="1251" actId="478"/>
          <ac:spMkLst>
            <pc:docMk/>
            <pc:sldMk cId="857143091" sldId="270"/>
            <ac:spMk id="21" creationId="{A4865207-C199-EF2D-6E81-F02371CF8745}"/>
          </ac:spMkLst>
        </pc:spChg>
        <pc:spChg chg="del">
          <ac:chgData name="Taylor Walker" userId="661f10a05fe5f5b8" providerId="LiveId" clId="{99A7731C-E66F-4402-9B78-3C722E5E3E7D}" dt="2023-04-17T13:30:40.900" v="1250" actId="478"/>
          <ac:spMkLst>
            <pc:docMk/>
            <pc:sldMk cId="857143091" sldId="270"/>
            <ac:spMk id="24" creationId="{8216B98D-878C-491F-C3B4-C55F17FA4D8A}"/>
          </ac:spMkLst>
        </pc:spChg>
        <pc:picChg chg="add mod">
          <ac:chgData name="Taylor Walker" userId="661f10a05fe5f5b8" providerId="LiveId" clId="{99A7731C-E66F-4402-9B78-3C722E5E3E7D}" dt="2023-04-17T13:34:36.632" v="1267" actId="1076"/>
          <ac:picMkLst>
            <pc:docMk/>
            <pc:sldMk cId="857143091" sldId="270"/>
            <ac:picMk id="4" creationId="{B1DA1CFA-C7A9-2623-96E8-4E3728ED37CA}"/>
          </ac:picMkLst>
        </pc:picChg>
        <pc:picChg chg="add mod">
          <ac:chgData name="Taylor Walker" userId="661f10a05fe5f5b8" providerId="LiveId" clId="{99A7731C-E66F-4402-9B78-3C722E5E3E7D}" dt="2023-04-17T13:37:55.597" v="1653" actId="1076"/>
          <ac:picMkLst>
            <pc:docMk/>
            <pc:sldMk cId="857143091" sldId="270"/>
            <ac:picMk id="7" creationId="{5B6A2583-73B5-17D2-ECB9-32FACC6F995D}"/>
          </ac:picMkLst>
        </pc:picChg>
        <pc:picChg chg="del">
          <ac:chgData name="Taylor Walker" userId="661f10a05fe5f5b8" providerId="LiveId" clId="{99A7731C-E66F-4402-9B78-3C722E5E3E7D}" dt="2023-04-17T13:30:31.786" v="1245" actId="478"/>
          <ac:picMkLst>
            <pc:docMk/>
            <pc:sldMk cId="857143091" sldId="270"/>
            <ac:picMk id="10" creationId="{63B8EF47-AF02-9BF8-F6F5-FEE715E346D6}"/>
          </ac:picMkLst>
        </pc:picChg>
        <pc:picChg chg="add mod">
          <ac:chgData name="Taylor Walker" userId="661f10a05fe5f5b8" providerId="LiveId" clId="{99A7731C-E66F-4402-9B78-3C722E5E3E7D}" dt="2023-04-17T13:43:56.050" v="1872" actId="14826"/>
          <ac:picMkLst>
            <pc:docMk/>
            <pc:sldMk cId="857143091" sldId="270"/>
            <ac:picMk id="15" creationId="{925EC679-D33F-3BA5-A71F-C946AE80E6B5}"/>
          </ac:picMkLst>
        </pc:picChg>
        <pc:picChg chg="add del">
          <ac:chgData name="Taylor Walker" userId="661f10a05fe5f5b8" providerId="LiveId" clId="{99A7731C-E66F-4402-9B78-3C722E5E3E7D}" dt="2023-04-17T13:43:49.822" v="1870" actId="22"/>
          <ac:picMkLst>
            <pc:docMk/>
            <pc:sldMk cId="857143091" sldId="270"/>
            <ac:picMk id="18" creationId="{B1714353-F134-9983-501D-A02AB08CF262}"/>
          </ac:picMkLst>
        </pc:picChg>
        <pc:picChg chg="del">
          <ac:chgData name="Taylor Walker" userId="661f10a05fe5f5b8" providerId="LiveId" clId="{99A7731C-E66F-4402-9B78-3C722E5E3E7D}" dt="2023-04-17T13:30:34.562" v="1247" actId="478"/>
          <ac:picMkLst>
            <pc:docMk/>
            <pc:sldMk cId="857143091" sldId="270"/>
            <ac:picMk id="20" creationId="{B5769784-4295-F0F5-63ED-CF5F6AC2BC90}"/>
          </ac:picMkLst>
        </pc:picChg>
        <pc:picChg chg="del">
          <ac:chgData name="Taylor Walker" userId="661f10a05fe5f5b8" providerId="LiveId" clId="{99A7731C-E66F-4402-9B78-3C722E5E3E7D}" dt="2023-04-17T13:30:34.944" v="1248" actId="478"/>
          <ac:picMkLst>
            <pc:docMk/>
            <pc:sldMk cId="857143091" sldId="270"/>
            <ac:picMk id="23" creationId="{6E4E864A-3F8F-0623-0123-A3EF9AA525B1}"/>
          </ac:picMkLst>
        </pc:picChg>
        <pc:picChg chg="del">
          <ac:chgData name="Taylor Walker" userId="661f10a05fe5f5b8" providerId="LiveId" clId="{99A7731C-E66F-4402-9B78-3C722E5E3E7D}" dt="2023-04-17T13:30:35.560" v="1249" actId="478"/>
          <ac:picMkLst>
            <pc:docMk/>
            <pc:sldMk cId="857143091" sldId="270"/>
            <ac:picMk id="26" creationId="{0E15531A-8BEB-3685-D336-77A971681992}"/>
          </ac:picMkLst>
        </pc:picChg>
      </pc:sldChg>
      <pc:sldChg chg="modSp add del mod">
        <pc:chgData name="Taylor Walker" userId="661f10a05fe5f5b8" providerId="LiveId" clId="{99A7731C-E66F-4402-9B78-3C722E5E3E7D}" dt="2023-04-28T12:22:42.868" v="2446" actId="47"/>
        <pc:sldMkLst>
          <pc:docMk/>
          <pc:sldMk cId="41116613" sldId="271"/>
        </pc:sldMkLst>
        <pc:spChg chg="mod">
          <ac:chgData name="Taylor Walker" userId="661f10a05fe5f5b8" providerId="LiveId" clId="{99A7731C-E66F-4402-9B78-3C722E5E3E7D}" dt="2023-04-28T12:22:39.356" v="2445" actId="20577"/>
          <ac:spMkLst>
            <pc:docMk/>
            <pc:sldMk cId="41116613" sldId="271"/>
            <ac:spMk id="2" creationId="{05A35061-6468-E659-8B47-C668414EA2D6}"/>
          </ac:spMkLst>
        </pc:spChg>
      </pc:sldChg>
      <pc:sldChg chg="addSp delSp add del setBg delDesignElem">
        <pc:chgData name="Taylor Walker" userId="661f10a05fe5f5b8" providerId="LiveId" clId="{99A7731C-E66F-4402-9B78-3C722E5E3E7D}" dt="2023-04-28T12:22:17.470" v="2420"/>
        <pc:sldMkLst>
          <pc:docMk/>
          <pc:sldMk cId="98216843" sldId="271"/>
        </pc:sldMkLst>
        <pc:spChg chg="add del">
          <ac:chgData name="Taylor Walker" userId="661f10a05fe5f5b8" providerId="LiveId" clId="{99A7731C-E66F-4402-9B78-3C722E5E3E7D}" dt="2023-04-28T12:22:17.470" v="2420"/>
          <ac:spMkLst>
            <pc:docMk/>
            <pc:sldMk cId="98216843" sldId="271"/>
            <ac:spMk id="9" creationId="{DCC231C8-C761-4B31-9B1C-C6D19248C6B3}"/>
          </ac:spMkLst>
        </pc:spChg>
      </pc:sldChg>
      <pc:sldChg chg="addSp delSp modSp add mod ord setBg delDesignElem">
        <pc:chgData name="Taylor Walker" userId="661f10a05fe5f5b8" providerId="LiveId" clId="{99A7731C-E66F-4402-9B78-3C722E5E3E7D}" dt="2023-04-28T13:09:06.897" v="5420" actId="22"/>
        <pc:sldMkLst>
          <pc:docMk/>
          <pc:sldMk cId="1675632707" sldId="271"/>
        </pc:sldMkLst>
        <pc:spChg chg="mod">
          <ac:chgData name="Taylor Walker" userId="661f10a05fe5f5b8" providerId="LiveId" clId="{99A7731C-E66F-4402-9B78-3C722E5E3E7D}" dt="2023-04-28T12:22:56.329" v="2466" actId="14100"/>
          <ac:spMkLst>
            <pc:docMk/>
            <pc:sldMk cId="1675632707" sldId="271"/>
            <ac:spMk id="2" creationId="{05A35061-6468-E659-8B47-C668414EA2D6}"/>
          </ac:spMkLst>
        </pc:spChg>
        <pc:spChg chg="add mod">
          <ac:chgData name="Taylor Walker" userId="661f10a05fe5f5b8" providerId="LiveId" clId="{99A7731C-E66F-4402-9B78-3C722E5E3E7D}" dt="2023-04-28T12:53:57.504" v="3445" actId="1076"/>
          <ac:spMkLst>
            <pc:docMk/>
            <pc:sldMk cId="1675632707" sldId="271"/>
            <ac:spMk id="3" creationId="{FB8550D7-EE0E-1EED-BEA1-3198AC561F32}"/>
          </ac:spMkLst>
        </pc:spChg>
        <pc:spChg chg="del">
          <ac:chgData name="Taylor Walker" userId="661f10a05fe5f5b8" providerId="LiveId" clId="{99A7731C-E66F-4402-9B78-3C722E5E3E7D}" dt="2023-04-28T12:23:12.406" v="2473" actId="478"/>
          <ac:spMkLst>
            <pc:docMk/>
            <pc:sldMk cId="1675632707" sldId="271"/>
            <ac:spMk id="6" creationId="{B0A880CF-4374-D5E5-A421-DAA9648E0473}"/>
          </ac:spMkLst>
        </pc:spChg>
        <pc:spChg chg="del">
          <ac:chgData name="Taylor Walker" userId="661f10a05fe5f5b8" providerId="LiveId" clId="{99A7731C-E66F-4402-9B78-3C722E5E3E7D}" dt="2023-04-28T12:22:44.534" v="2448"/>
          <ac:spMkLst>
            <pc:docMk/>
            <pc:sldMk cId="1675632707" sldId="271"/>
            <ac:spMk id="9" creationId="{DCC231C8-C761-4B31-9B1C-C6D19248C6B3}"/>
          </ac:spMkLst>
        </pc:spChg>
        <pc:spChg chg="add mod">
          <ac:chgData name="Taylor Walker" userId="661f10a05fe5f5b8" providerId="LiveId" clId="{99A7731C-E66F-4402-9B78-3C722E5E3E7D}" dt="2023-04-28T12:52:45.617" v="3338" actId="1076"/>
          <ac:spMkLst>
            <pc:docMk/>
            <pc:sldMk cId="1675632707" sldId="271"/>
            <ac:spMk id="14" creationId="{7574A9CD-40E5-9369-5CDF-BCB7213A6166}"/>
          </ac:spMkLst>
        </pc:spChg>
        <pc:spChg chg="del mod">
          <ac:chgData name="Taylor Walker" userId="661f10a05fe5f5b8" providerId="LiveId" clId="{99A7731C-E66F-4402-9B78-3C722E5E3E7D}" dt="2023-04-28T12:23:04.433" v="2472" actId="478"/>
          <ac:spMkLst>
            <pc:docMk/>
            <pc:sldMk cId="1675632707" sldId="271"/>
            <ac:spMk id="21" creationId="{A4865207-C199-EF2D-6E81-F02371CF8745}"/>
          </ac:spMkLst>
        </pc:spChg>
        <pc:spChg chg="del mod">
          <ac:chgData name="Taylor Walker" userId="661f10a05fe5f5b8" providerId="LiveId" clId="{99A7731C-E66F-4402-9B78-3C722E5E3E7D}" dt="2023-04-28T12:23:15.395" v="2476" actId="478"/>
          <ac:spMkLst>
            <pc:docMk/>
            <pc:sldMk cId="1675632707" sldId="271"/>
            <ac:spMk id="24" creationId="{8216B98D-878C-491F-C3B4-C55F17FA4D8A}"/>
          </ac:spMkLst>
        </pc:spChg>
        <pc:picChg chg="add mod modCrop">
          <ac:chgData name="Taylor Walker" userId="661f10a05fe5f5b8" providerId="LiveId" clId="{99A7731C-E66F-4402-9B78-3C722E5E3E7D}" dt="2023-04-28T12:52:59.731" v="3343" actId="1076"/>
          <ac:picMkLst>
            <pc:docMk/>
            <pc:sldMk cId="1675632707" sldId="271"/>
            <ac:picMk id="5" creationId="{3564890C-1780-9526-8730-56C59FCB7E0C}"/>
          </ac:picMkLst>
        </pc:picChg>
        <pc:picChg chg="add mod">
          <ac:chgData name="Taylor Walker" userId="661f10a05fe5f5b8" providerId="LiveId" clId="{99A7731C-E66F-4402-9B78-3C722E5E3E7D}" dt="2023-04-28T12:52:48.001" v="3339" actId="1076"/>
          <ac:picMkLst>
            <pc:docMk/>
            <pc:sldMk cId="1675632707" sldId="271"/>
            <ac:picMk id="8" creationId="{C61F1CA8-EB5F-BF30-3045-888F0DDBD3E7}"/>
          </ac:picMkLst>
        </pc:picChg>
        <pc:picChg chg="del">
          <ac:chgData name="Taylor Walker" userId="661f10a05fe5f5b8" providerId="LiveId" clId="{99A7731C-E66F-4402-9B78-3C722E5E3E7D}" dt="2023-04-28T12:23:01.331" v="2467" actId="478"/>
          <ac:picMkLst>
            <pc:docMk/>
            <pc:sldMk cId="1675632707" sldId="271"/>
            <ac:picMk id="10" creationId="{63B8EF47-AF02-9BF8-F6F5-FEE715E346D6}"/>
          </ac:picMkLst>
        </pc:picChg>
        <pc:picChg chg="add mod">
          <ac:chgData name="Taylor Walker" userId="661f10a05fe5f5b8" providerId="LiveId" clId="{99A7731C-E66F-4402-9B78-3C722E5E3E7D}" dt="2023-04-28T12:49:40.634" v="3103" actId="1076"/>
          <ac:picMkLst>
            <pc:docMk/>
            <pc:sldMk cId="1675632707" sldId="271"/>
            <ac:picMk id="12" creationId="{F23C5B8B-59B8-B287-3492-B9ACA3B57ED8}"/>
          </ac:picMkLst>
        </pc:picChg>
        <pc:picChg chg="add del mod">
          <ac:chgData name="Taylor Walker" userId="661f10a05fe5f5b8" providerId="LiveId" clId="{99A7731C-E66F-4402-9B78-3C722E5E3E7D}" dt="2023-04-28T12:39:40.066" v="2734"/>
          <ac:picMkLst>
            <pc:docMk/>
            <pc:sldMk cId="1675632707" sldId="271"/>
            <ac:picMk id="13" creationId="{792E11D3-A5B9-C003-EB9B-7801440CE952}"/>
          </ac:picMkLst>
        </pc:picChg>
        <pc:picChg chg="add mod">
          <ac:chgData name="Taylor Walker" userId="661f10a05fe5f5b8" providerId="LiveId" clId="{99A7731C-E66F-4402-9B78-3C722E5E3E7D}" dt="2023-04-28T12:49:50.925" v="3106" actId="1076"/>
          <ac:picMkLst>
            <pc:docMk/>
            <pc:sldMk cId="1675632707" sldId="271"/>
            <ac:picMk id="16" creationId="{501CEFCA-3D86-CC5D-F313-98F828A18E53}"/>
          </ac:picMkLst>
        </pc:picChg>
        <pc:picChg chg="add mod modCrop">
          <ac:chgData name="Taylor Walker" userId="661f10a05fe5f5b8" providerId="LiveId" clId="{99A7731C-E66F-4402-9B78-3C722E5E3E7D}" dt="2023-04-28T12:49:46.971" v="3105" actId="1076"/>
          <ac:picMkLst>
            <pc:docMk/>
            <pc:sldMk cId="1675632707" sldId="271"/>
            <ac:picMk id="18" creationId="{60F73409-7B79-DE7A-E1AB-DACD29640C55}"/>
          </ac:picMkLst>
        </pc:picChg>
        <pc:picChg chg="del">
          <ac:chgData name="Taylor Walker" userId="661f10a05fe5f5b8" providerId="LiveId" clId="{99A7731C-E66F-4402-9B78-3C722E5E3E7D}" dt="2023-04-28T12:23:01.701" v="2468" actId="478"/>
          <ac:picMkLst>
            <pc:docMk/>
            <pc:sldMk cId="1675632707" sldId="271"/>
            <ac:picMk id="20" creationId="{B5769784-4295-F0F5-63ED-CF5F6AC2BC90}"/>
          </ac:picMkLst>
        </pc:picChg>
        <pc:picChg chg="add mod">
          <ac:chgData name="Taylor Walker" userId="661f10a05fe5f5b8" providerId="LiveId" clId="{99A7731C-E66F-4402-9B78-3C722E5E3E7D}" dt="2023-04-28T12:53:07.104" v="3346" actId="1076"/>
          <ac:picMkLst>
            <pc:docMk/>
            <pc:sldMk cId="1675632707" sldId="271"/>
            <ac:picMk id="22" creationId="{FD720FC7-487D-A092-3287-9881FC0E10A9}"/>
          </ac:picMkLst>
        </pc:picChg>
        <pc:picChg chg="del mod">
          <ac:chgData name="Taylor Walker" userId="661f10a05fe5f5b8" providerId="LiveId" clId="{99A7731C-E66F-4402-9B78-3C722E5E3E7D}" dt="2023-04-28T12:23:02.314" v="2470" actId="478"/>
          <ac:picMkLst>
            <pc:docMk/>
            <pc:sldMk cId="1675632707" sldId="271"/>
            <ac:picMk id="23" creationId="{6E4E864A-3F8F-0623-0123-A3EF9AA525B1}"/>
          </ac:picMkLst>
        </pc:picChg>
        <pc:picChg chg="del">
          <ac:chgData name="Taylor Walker" userId="661f10a05fe5f5b8" providerId="LiveId" clId="{99A7731C-E66F-4402-9B78-3C722E5E3E7D}" dt="2023-04-28T12:23:13.878" v="2474" actId="478"/>
          <ac:picMkLst>
            <pc:docMk/>
            <pc:sldMk cId="1675632707" sldId="271"/>
            <ac:picMk id="26" creationId="{0E15531A-8BEB-3685-D336-77A971681992}"/>
          </ac:picMkLst>
        </pc:picChg>
        <pc:picChg chg="add del">
          <ac:chgData name="Taylor Walker" userId="661f10a05fe5f5b8" providerId="LiveId" clId="{99A7731C-E66F-4402-9B78-3C722E5E3E7D}" dt="2023-04-28T13:09:06.897" v="5420" actId="22"/>
          <ac:picMkLst>
            <pc:docMk/>
            <pc:sldMk cId="1675632707" sldId="271"/>
            <ac:picMk id="27" creationId="{CE82D5D3-A7E2-68D6-9D97-A76D95D33818}"/>
          </ac:picMkLst>
        </pc:picChg>
      </pc:sldChg>
      <pc:sldChg chg="addSp delSp modSp add mod">
        <pc:chgData name="Taylor Walker" userId="661f10a05fe5f5b8" providerId="LiveId" clId="{99A7731C-E66F-4402-9B78-3C722E5E3E7D}" dt="2023-04-28T13:14:11.231" v="5439" actId="14100"/>
        <pc:sldMkLst>
          <pc:docMk/>
          <pc:sldMk cId="21048337" sldId="272"/>
        </pc:sldMkLst>
        <pc:spChg chg="mod">
          <ac:chgData name="Taylor Walker" userId="661f10a05fe5f5b8" providerId="LiveId" clId="{99A7731C-E66F-4402-9B78-3C722E5E3E7D}" dt="2023-04-28T12:54:10.839" v="3456" actId="20577"/>
          <ac:spMkLst>
            <pc:docMk/>
            <pc:sldMk cId="21048337" sldId="272"/>
            <ac:spMk id="2" creationId="{05A35061-6468-E659-8B47-C668414EA2D6}"/>
          </ac:spMkLst>
        </pc:spChg>
        <pc:spChg chg="mod">
          <ac:chgData name="Taylor Walker" userId="661f10a05fe5f5b8" providerId="LiveId" clId="{99A7731C-E66F-4402-9B78-3C722E5E3E7D}" dt="2023-04-28T13:08:41.775" v="5417" actId="1076"/>
          <ac:spMkLst>
            <pc:docMk/>
            <pc:sldMk cId="21048337" sldId="272"/>
            <ac:spMk id="3" creationId="{FB8550D7-EE0E-1EED-BEA1-3198AC561F32}"/>
          </ac:spMkLst>
        </pc:spChg>
        <pc:spChg chg="del">
          <ac:chgData name="Taylor Walker" userId="661f10a05fe5f5b8" providerId="LiveId" clId="{99A7731C-E66F-4402-9B78-3C722E5E3E7D}" dt="2023-04-28T12:54:16.965" v="3462" actId="478"/>
          <ac:spMkLst>
            <pc:docMk/>
            <pc:sldMk cId="21048337" sldId="272"/>
            <ac:spMk id="14" creationId="{7574A9CD-40E5-9369-5CDF-BCB7213A6166}"/>
          </ac:spMkLst>
        </pc:spChg>
        <pc:picChg chg="del">
          <ac:chgData name="Taylor Walker" userId="661f10a05fe5f5b8" providerId="LiveId" clId="{99A7731C-E66F-4402-9B78-3C722E5E3E7D}" dt="2023-04-28T12:54:14.822" v="3459" actId="478"/>
          <ac:picMkLst>
            <pc:docMk/>
            <pc:sldMk cId="21048337" sldId="272"/>
            <ac:picMk id="5" creationId="{3564890C-1780-9526-8730-56C59FCB7E0C}"/>
          </ac:picMkLst>
        </pc:picChg>
        <pc:picChg chg="add mod">
          <ac:chgData name="Taylor Walker" userId="661f10a05fe5f5b8" providerId="LiveId" clId="{99A7731C-E66F-4402-9B78-3C722E5E3E7D}" dt="2023-04-28T13:11:13.831" v="5431" actId="1076"/>
          <ac:picMkLst>
            <pc:docMk/>
            <pc:sldMk cId="21048337" sldId="272"/>
            <ac:picMk id="6" creationId="{BFF1C5BE-52DD-E744-8E05-D9BEB740FE54}"/>
          </ac:picMkLst>
        </pc:picChg>
        <pc:picChg chg="del mod">
          <ac:chgData name="Taylor Walker" userId="661f10a05fe5f5b8" providerId="LiveId" clId="{99A7731C-E66F-4402-9B78-3C722E5E3E7D}" dt="2023-04-28T12:54:15.492" v="3461" actId="478"/>
          <ac:picMkLst>
            <pc:docMk/>
            <pc:sldMk cId="21048337" sldId="272"/>
            <ac:picMk id="8" creationId="{C61F1CA8-EB5F-BF30-3045-888F0DDBD3E7}"/>
          </ac:picMkLst>
        </pc:picChg>
        <pc:picChg chg="add mod">
          <ac:chgData name="Taylor Walker" userId="661f10a05fe5f5b8" providerId="LiveId" clId="{99A7731C-E66F-4402-9B78-3C722E5E3E7D}" dt="2023-04-28T13:14:08.299" v="5438" actId="1076"/>
          <ac:picMkLst>
            <pc:docMk/>
            <pc:sldMk cId="21048337" sldId="272"/>
            <ac:picMk id="9" creationId="{01ED81DF-6701-6B58-3DBC-6B72DFAA980D}"/>
          </ac:picMkLst>
        </pc:picChg>
        <pc:picChg chg="add mod">
          <ac:chgData name="Taylor Walker" userId="661f10a05fe5f5b8" providerId="LiveId" clId="{99A7731C-E66F-4402-9B78-3C722E5E3E7D}" dt="2023-04-28T13:14:11.231" v="5439" actId="14100"/>
          <ac:picMkLst>
            <pc:docMk/>
            <pc:sldMk cId="21048337" sldId="272"/>
            <ac:picMk id="10" creationId="{825DEF6E-7B94-891D-33F9-AC123C1C47BF}"/>
          </ac:picMkLst>
        </pc:picChg>
        <pc:picChg chg="del">
          <ac:chgData name="Taylor Walker" userId="661f10a05fe5f5b8" providerId="LiveId" clId="{99A7731C-E66F-4402-9B78-3C722E5E3E7D}" dt="2023-04-28T12:54:13.745" v="3457" actId="478"/>
          <ac:picMkLst>
            <pc:docMk/>
            <pc:sldMk cId="21048337" sldId="272"/>
            <ac:picMk id="12" creationId="{F23C5B8B-59B8-B287-3492-B9ACA3B57ED8}"/>
          </ac:picMkLst>
        </pc:picChg>
        <pc:picChg chg="add mod">
          <ac:chgData name="Taylor Walker" userId="661f10a05fe5f5b8" providerId="LiveId" clId="{99A7731C-E66F-4402-9B78-3C722E5E3E7D}" dt="2023-04-28T13:14:02.602" v="5437" actId="14861"/>
          <ac:picMkLst>
            <pc:docMk/>
            <pc:sldMk cId="21048337" sldId="272"/>
            <ac:picMk id="13" creationId="{822F3B93-712C-D00A-0DD4-1160A61676E6}"/>
          </ac:picMkLst>
        </pc:picChg>
        <pc:picChg chg="del">
          <ac:chgData name="Taylor Walker" userId="661f10a05fe5f5b8" providerId="LiveId" clId="{99A7731C-E66F-4402-9B78-3C722E5E3E7D}" dt="2023-04-28T12:54:19.626" v="3463" actId="478"/>
          <ac:picMkLst>
            <pc:docMk/>
            <pc:sldMk cId="21048337" sldId="272"/>
            <ac:picMk id="16" creationId="{501CEFCA-3D86-CC5D-F313-98F828A18E53}"/>
          </ac:picMkLst>
        </pc:picChg>
        <pc:picChg chg="del">
          <ac:chgData name="Taylor Walker" userId="661f10a05fe5f5b8" providerId="LiveId" clId="{99A7731C-E66F-4402-9B78-3C722E5E3E7D}" dt="2023-04-28T12:54:21.553" v="3464" actId="478"/>
          <ac:picMkLst>
            <pc:docMk/>
            <pc:sldMk cId="21048337" sldId="272"/>
            <ac:picMk id="18" creationId="{60F73409-7B79-DE7A-E1AB-DACD29640C55}"/>
          </ac:picMkLst>
        </pc:picChg>
        <pc:picChg chg="del">
          <ac:chgData name="Taylor Walker" userId="661f10a05fe5f5b8" providerId="LiveId" clId="{99A7731C-E66F-4402-9B78-3C722E5E3E7D}" dt="2023-04-28T12:54:14.293" v="3458" actId="478"/>
          <ac:picMkLst>
            <pc:docMk/>
            <pc:sldMk cId="21048337" sldId="272"/>
            <ac:picMk id="22" creationId="{FD720FC7-487D-A092-3287-9881FC0E10A9}"/>
          </ac:picMkLst>
        </pc:picChg>
      </pc:sldChg>
      <pc:sldChg chg="addSp delSp modSp add mod ord setBg setClrOvrMap">
        <pc:chgData name="Taylor Walker" userId="661f10a05fe5f5b8" providerId="LiveId" clId="{99A7731C-E66F-4402-9B78-3C722E5E3E7D}" dt="2023-04-28T13:56:26.875" v="5572" actId="26606"/>
        <pc:sldMkLst>
          <pc:docMk/>
          <pc:sldMk cId="2230890470" sldId="273"/>
        </pc:sldMkLst>
        <pc:spChg chg="mod">
          <ac:chgData name="Taylor Walker" userId="661f10a05fe5f5b8" providerId="LiveId" clId="{99A7731C-E66F-4402-9B78-3C722E5E3E7D}" dt="2023-04-28T13:56:26.875" v="5572" actId="26606"/>
          <ac:spMkLst>
            <pc:docMk/>
            <pc:sldMk cId="2230890470" sldId="273"/>
            <ac:spMk id="2" creationId="{05A35061-6468-E659-8B47-C668414EA2D6}"/>
          </ac:spMkLst>
        </pc:spChg>
        <pc:spChg chg="add del">
          <ac:chgData name="Taylor Walker" userId="661f10a05fe5f5b8" providerId="LiveId" clId="{99A7731C-E66F-4402-9B78-3C722E5E3E7D}" dt="2023-04-28T13:56:21.302" v="5570" actId="26606"/>
          <ac:spMkLst>
            <pc:docMk/>
            <pc:sldMk cId="2230890470" sldId="273"/>
            <ac:spMk id="5" creationId="{0671A8AE-40A1-4631-A6B8-581AFF065482}"/>
          </ac:spMkLst>
        </pc:spChg>
        <pc:spChg chg="del">
          <ac:chgData name="Taylor Walker" userId="661f10a05fe5f5b8" providerId="LiveId" clId="{99A7731C-E66F-4402-9B78-3C722E5E3E7D}" dt="2023-04-28T13:32:22.086" v="5447" actId="478"/>
          <ac:spMkLst>
            <pc:docMk/>
            <pc:sldMk cId="2230890470" sldId="273"/>
            <ac:spMk id="8" creationId="{1999108E-DA90-238B-5EB2-9889357618F7}"/>
          </ac:spMkLst>
        </pc:spChg>
        <pc:spChg chg="add del">
          <ac:chgData name="Taylor Walker" userId="661f10a05fe5f5b8" providerId="LiveId" clId="{99A7731C-E66F-4402-9B78-3C722E5E3E7D}" dt="2023-04-28T13:56:21.302" v="5570" actId="26606"/>
          <ac:spMkLst>
            <pc:docMk/>
            <pc:sldMk cId="2230890470" sldId="273"/>
            <ac:spMk id="10" creationId="{AB58EF07-17C2-48CF-ABB0-EEF1F17CB8F0}"/>
          </ac:spMkLst>
        </pc:spChg>
        <pc:spChg chg="del mod">
          <ac:chgData name="Taylor Walker" userId="661f10a05fe5f5b8" providerId="LiveId" clId="{99A7731C-E66F-4402-9B78-3C722E5E3E7D}" dt="2023-04-28T13:32:20.634" v="5446" actId="478"/>
          <ac:spMkLst>
            <pc:docMk/>
            <pc:sldMk cId="2230890470" sldId="273"/>
            <ac:spMk id="11" creationId="{AA963A82-5814-1FCF-42F9-B5A611009E1F}"/>
          </ac:spMkLst>
        </pc:spChg>
        <pc:spChg chg="add del">
          <ac:chgData name="Taylor Walker" userId="661f10a05fe5f5b8" providerId="LiveId" clId="{99A7731C-E66F-4402-9B78-3C722E5E3E7D}" dt="2023-04-28T13:56:21.302" v="5570" actId="26606"/>
          <ac:spMkLst>
            <pc:docMk/>
            <pc:sldMk cId="2230890470" sldId="273"/>
            <ac:spMk id="12" creationId="{AF2F604E-43BE-4DC3-B983-E071523364F8}"/>
          </ac:spMkLst>
        </pc:spChg>
        <pc:spChg chg="add del">
          <ac:chgData name="Taylor Walker" userId="661f10a05fe5f5b8" providerId="LiveId" clId="{99A7731C-E66F-4402-9B78-3C722E5E3E7D}" dt="2023-04-28T13:56:21.302" v="5570" actId="26606"/>
          <ac:spMkLst>
            <pc:docMk/>
            <pc:sldMk cId="2230890470" sldId="273"/>
            <ac:spMk id="14" creationId="{08C9B587-E65E-4B52-B37C-ABEBB6E87928}"/>
          </ac:spMkLst>
        </pc:spChg>
        <pc:spChg chg="del mod">
          <ac:chgData name="Taylor Walker" userId="661f10a05fe5f5b8" providerId="LiveId" clId="{99A7731C-E66F-4402-9B78-3C722E5E3E7D}" dt="2023-04-28T13:32:20.634" v="5446" actId="478"/>
          <ac:spMkLst>
            <pc:docMk/>
            <pc:sldMk cId="2230890470" sldId="273"/>
            <ac:spMk id="16" creationId="{2FFF10EC-327E-D3CF-0492-255E4A504B8E}"/>
          </ac:spMkLst>
        </pc:spChg>
        <pc:spChg chg="add del">
          <ac:chgData name="Taylor Walker" userId="661f10a05fe5f5b8" providerId="LiveId" clId="{99A7731C-E66F-4402-9B78-3C722E5E3E7D}" dt="2023-04-28T13:56:26.875" v="5572" actId="26606"/>
          <ac:spMkLst>
            <pc:docMk/>
            <pc:sldMk cId="2230890470" sldId="273"/>
            <ac:spMk id="17" creationId="{9203DE33-2CD4-4CA8-9AF3-37C3B65133B0}"/>
          </ac:spMkLst>
        </pc:spChg>
        <pc:spChg chg="add del">
          <ac:chgData name="Taylor Walker" userId="661f10a05fe5f5b8" providerId="LiveId" clId="{99A7731C-E66F-4402-9B78-3C722E5E3E7D}" dt="2023-04-28T13:56:26.875" v="5572" actId="26606"/>
          <ac:spMkLst>
            <pc:docMk/>
            <pc:sldMk cId="2230890470" sldId="273"/>
            <ac:spMk id="18" creationId="{0AF57B88-1D4C-41FA-A761-EC1DD10C35CB}"/>
          </ac:spMkLst>
        </pc:spChg>
        <pc:spChg chg="del">
          <ac:chgData name="Taylor Walker" userId="661f10a05fe5f5b8" providerId="LiveId" clId="{99A7731C-E66F-4402-9B78-3C722E5E3E7D}" dt="2023-04-28T13:32:20.634" v="5446" actId="478"/>
          <ac:spMkLst>
            <pc:docMk/>
            <pc:sldMk cId="2230890470" sldId="273"/>
            <ac:spMk id="19" creationId="{60BFB45F-ED9F-28F6-2987-576C081B630B}"/>
          </ac:spMkLst>
        </pc:spChg>
        <pc:spChg chg="add del">
          <ac:chgData name="Taylor Walker" userId="661f10a05fe5f5b8" providerId="LiveId" clId="{99A7731C-E66F-4402-9B78-3C722E5E3E7D}" dt="2023-04-28T13:56:26.875" v="5572" actId="26606"/>
          <ac:spMkLst>
            <pc:docMk/>
            <pc:sldMk cId="2230890470" sldId="273"/>
            <ac:spMk id="20" creationId="{D2548F45-5164-4ABB-8212-7F293FDED8D4}"/>
          </ac:spMkLst>
        </pc:spChg>
        <pc:spChg chg="add del">
          <ac:chgData name="Taylor Walker" userId="661f10a05fe5f5b8" providerId="LiveId" clId="{99A7731C-E66F-4402-9B78-3C722E5E3E7D}" dt="2023-04-28T13:56:26.875" v="5572" actId="26606"/>
          <ac:spMkLst>
            <pc:docMk/>
            <pc:sldMk cId="2230890470" sldId="273"/>
            <ac:spMk id="22" creationId="{5E81CCFB-7BEF-4186-86FB-D09450B4D02D}"/>
          </ac:spMkLst>
        </pc:spChg>
        <pc:picChg chg="del mod">
          <ac:chgData name="Taylor Walker" userId="661f10a05fe5f5b8" providerId="LiveId" clId="{99A7731C-E66F-4402-9B78-3C722E5E3E7D}" dt="2023-04-28T13:32:20.634" v="5446" actId="478"/>
          <ac:picMkLst>
            <pc:docMk/>
            <pc:sldMk cId="2230890470" sldId="273"/>
            <ac:picMk id="4" creationId="{B1DA1CFA-C7A9-2623-96E8-4E3728ED37CA}"/>
          </ac:picMkLst>
        </pc:picChg>
        <pc:picChg chg="add del">
          <ac:chgData name="Taylor Walker" userId="661f10a05fe5f5b8" providerId="LiveId" clId="{99A7731C-E66F-4402-9B78-3C722E5E3E7D}" dt="2023-04-28T13:56:21.302" v="5570" actId="26606"/>
          <ac:picMkLst>
            <pc:docMk/>
            <pc:sldMk cId="2230890470" sldId="273"/>
            <ac:picMk id="6" creationId="{A4A86BAB-9411-7E57-5FC7-BF7C0468A20B}"/>
          </ac:picMkLst>
        </pc:picChg>
        <pc:picChg chg="del mod">
          <ac:chgData name="Taylor Walker" userId="661f10a05fe5f5b8" providerId="LiveId" clId="{99A7731C-E66F-4402-9B78-3C722E5E3E7D}" dt="2023-04-28T13:32:20.634" v="5446" actId="478"/>
          <ac:picMkLst>
            <pc:docMk/>
            <pc:sldMk cId="2230890470" sldId="273"/>
            <ac:picMk id="7" creationId="{5B6A2583-73B5-17D2-ECB9-32FACC6F995D}"/>
          </ac:picMkLst>
        </pc:picChg>
        <pc:picChg chg="del mod">
          <ac:chgData name="Taylor Walker" userId="661f10a05fe5f5b8" providerId="LiveId" clId="{99A7731C-E66F-4402-9B78-3C722E5E3E7D}" dt="2023-04-28T13:32:20.634" v="5446" actId="478"/>
          <ac:picMkLst>
            <pc:docMk/>
            <pc:sldMk cId="2230890470" sldId="273"/>
            <ac:picMk id="15" creationId="{925EC679-D33F-3BA5-A71F-C946AE80E6B5}"/>
          </ac:picMkLst>
        </pc:picChg>
        <pc:picChg chg="add del">
          <ac:chgData name="Taylor Walker" userId="661f10a05fe5f5b8" providerId="LiveId" clId="{99A7731C-E66F-4402-9B78-3C722E5E3E7D}" dt="2023-04-28T13:56:26.875" v="5572" actId="26606"/>
          <ac:picMkLst>
            <pc:docMk/>
            <pc:sldMk cId="2230890470" sldId="273"/>
            <ac:picMk id="21" creationId="{738729D0-1F46-F7C3-5B68-F80DD6A448C8}"/>
          </ac:picMkLst>
        </pc:picChg>
      </pc:sldChg>
      <pc:sldChg chg="addSp delSp modSp add mod setBg">
        <pc:chgData name="Taylor Walker" userId="661f10a05fe5f5b8" providerId="LiveId" clId="{99A7731C-E66F-4402-9B78-3C722E5E3E7D}" dt="2023-04-28T13:56:09.992" v="5568" actId="1076"/>
        <pc:sldMkLst>
          <pc:docMk/>
          <pc:sldMk cId="1772713093" sldId="274"/>
        </pc:sldMkLst>
        <pc:spChg chg="mod">
          <ac:chgData name="Taylor Walker" userId="661f10a05fe5f5b8" providerId="LiveId" clId="{99A7731C-E66F-4402-9B78-3C722E5E3E7D}" dt="2023-04-28T13:56:07.293" v="5566" actId="26606"/>
          <ac:spMkLst>
            <pc:docMk/>
            <pc:sldMk cId="1772713093" sldId="274"/>
            <ac:spMk id="2" creationId="{05A35061-6468-E659-8B47-C668414EA2D6}"/>
          </ac:spMkLst>
        </pc:spChg>
        <pc:spChg chg="add del">
          <ac:chgData name="Taylor Walker" userId="661f10a05fe5f5b8" providerId="LiveId" clId="{99A7731C-E66F-4402-9B78-3C722E5E3E7D}" dt="2023-04-28T13:56:05.190" v="5564" actId="26606"/>
          <ac:spMkLst>
            <pc:docMk/>
            <pc:sldMk cId="1772713093" sldId="274"/>
            <ac:spMk id="11" creationId="{FB5B0058-AF13-4859-B429-4EDDE2A26F7F}"/>
          </ac:spMkLst>
        </pc:spChg>
        <pc:spChg chg="add del">
          <ac:chgData name="Taylor Walker" userId="661f10a05fe5f5b8" providerId="LiveId" clId="{99A7731C-E66F-4402-9B78-3C722E5E3E7D}" dt="2023-04-28T13:56:05.190" v="5564" actId="26606"/>
          <ac:spMkLst>
            <pc:docMk/>
            <pc:sldMk cId="1772713093" sldId="274"/>
            <ac:spMk id="13" creationId="{0277405F-0B4F-4418-B773-1B38814125B6}"/>
          </ac:spMkLst>
        </pc:spChg>
        <pc:spChg chg="add del">
          <ac:chgData name="Taylor Walker" userId="661f10a05fe5f5b8" providerId="LiveId" clId="{99A7731C-E66F-4402-9B78-3C722E5E3E7D}" dt="2023-04-28T13:56:07.293" v="5566" actId="26606"/>
          <ac:spMkLst>
            <pc:docMk/>
            <pc:sldMk cId="1772713093" sldId="274"/>
            <ac:spMk id="15" creationId="{E646A872-7F34-4E27-B0A7-9720177E374D}"/>
          </ac:spMkLst>
        </pc:spChg>
        <pc:spChg chg="add del">
          <ac:chgData name="Taylor Walker" userId="661f10a05fe5f5b8" providerId="LiveId" clId="{99A7731C-E66F-4402-9B78-3C722E5E3E7D}" dt="2023-04-28T13:56:07.293" v="5566" actId="26606"/>
          <ac:spMkLst>
            <pc:docMk/>
            <pc:sldMk cId="1772713093" sldId="274"/>
            <ac:spMk id="16" creationId="{489B7BFD-8F45-4093-AD9C-91B15B0503D9}"/>
          </ac:spMkLst>
        </pc:spChg>
        <pc:spChg chg="add del">
          <ac:chgData name="Taylor Walker" userId="661f10a05fe5f5b8" providerId="LiveId" clId="{99A7731C-E66F-4402-9B78-3C722E5E3E7D}" dt="2023-04-28T13:56:07.293" v="5566" actId="26606"/>
          <ac:spMkLst>
            <pc:docMk/>
            <pc:sldMk cId="1772713093" sldId="274"/>
            <ac:spMk id="17" creationId="{AE689860-A291-4B0F-AB65-421F8C20E2E1}"/>
          </ac:spMkLst>
        </pc:spChg>
        <pc:spChg chg="add del">
          <ac:chgData name="Taylor Walker" userId="661f10a05fe5f5b8" providerId="LiveId" clId="{99A7731C-E66F-4402-9B78-3C722E5E3E7D}" dt="2023-04-28T13:56:07.293" v="5566" actId="26606"/>
          <ac:spMkLst>
            <pc:docMk/>
            <pc:sldMk cId="1772713093" sldId="274"/>
            <ac:spMk id="18" creationId="{64856DF8-E786-4A2B-BCE9-1D3AA7C5D0A9}"/>
          </ac:spMkLst>
        </pc:spChg>
        <pc:spChg chg="add del">
          <ac:chgData name="Taylor Walker" userId="661f10a05fe5f5b8" providerId="LiveId" clId="{99A7731C-E66F-4402-9B78-3C722E5E3E7D}" dt="2023-04-28T13:56:07.293" v="5566" actId="26606"/>
          <ac:spMkLst>
            <pc:docMk/>
            <pc:sldMk cId="1772713093" sldId="274"/>
            <ac:spMk id="19" creationId="{C82BEF57-041E-4DE3-B65C-CBE71211B3DE}"/>
          </ac:spMkLst>
        </pc:spChg>
        <pc:spChg chg="add del">
          <ac:chgData name="Taylor Walker" userId="661f10a05fe5f5b8" providerId="LiveId" clId="{99A7731C-E66F-4402-9B78-3C722E5E3E7D}" dt="2023-04-28T13:56:07.293" v="5566" actId="26606"/>
          <ac:spMkLst>
            <pc:docMk/>
            <pc:sldMk cId="1772713093" sldId="274"/>
            <ac:spMk id="21" creationId="{D9DFE8A5-DCEC-4A43-B613-D62AC8C5734F}"/>
          </ac:spMkLst>
        </pc:spChg>
        <pc:spChg chg="add del">
          <ac:chgData name="Taylor Walker" userId="661f10a05fe5f5b8" providerId="LiveId" clId="{99A7731C-E66F-4402-9B78-3C722E5E3E7D}" dt="2023-04-28T13:56:07.293" v="5566" actId="26606"/>
          <ac:spMkLst>
            <pc:docMk/>
            <pc:sldMk cId="1772713093" sldId="274"/>
            <ac:spMk id="23" creationId="{45E0BF71-78CD-4FD9-BB54-48CD14158971}"/>
          </ac:spMkLst>
        </pc:spChg>
        <pc:spChg chg="add del">
          <ac:chgData name="Taylor Walker" userId="661f10a05fe5f5b8" providerId="LiveId" clId="{99A7731C-E66F-4402-9B78-3C722E5E3E7D}" dt="2023-04-28T13:56:07.293" v="5566" actId="26606"/>
          <ac:spMkLst>
            <pc:docMk/>
            <pc:sldMk cId="1772713093" sldId="274"/>
            <ac:spMk id="25" creationId="{26B7664A-BE61-4A65-B937-A31E08B8B9AD}"/>
          </ac:spMkLst>
        </pc:spChg>
        <pc:spChg chg="add del">
          <ac:chgData name="Taylor Walker" userId="661f10a05fe5f5b8" providerId="LiveId" clId="{99A7731C-E66F-4402-9B78-3C722E5E3E7D}" dt="2023-04-28T13:56:07.293" v="5566" actId="26606"/>
          <ac:spMkLst>
            <pc:docMk/>
            <pc:sldMk cId="1772713093" sldId="274"/>
            <ac:spMk id="27" creationId="{279CAF82-0ECF-42BE-8F37-F71941E5D410}"/>
          </ac:spMkLst>
        </pc:spChg>
        <pc:spChg chg="add del">
          <ac:chgData name="Taylor Walker" userId="661f10a05fe5f5b8" providerId="LiveId" clId="{99A7731C-E66F-4402-9B78-3C722E5E3E7D}" dt="2023-04-28T13:56:07.293" v="5566" actId="26606"/>
          <ac:spMkLst>
            <pc:docMk/>
            <pc:sldMk cId="1772713093" sldId="274"/>
            <ac:spMk id="29" creationId="{0AE773EE-DD7B-4F25-945A-3F59DEE680F9}"/>
          </ac:spMkLst>
        </pc:spChg>
        <pc:spChg chg="add del">
          <ac:chgData name="Taylor Walker" userId="661f10a05fe5f5b8" providerId="LiveId" clId="{99A7731C-E66F-4402-9B78-3C722E5E3E7D}" dt="2023-04-28T13:56:07.293" v="5566" actId="26606"/>
          <ac:spMkLst>
            <pc:docMk/>
            <pc:sldMk cId="1772713093" sldId="274"/>
            <ac:spMk id="38" creationId="{033BC44A-0661-43B4-9C14-FD5963C226AE}"/>
          </ac:spMkLst>
        </pc:spChg>
        <pc:spChg chg="add del">
          <ac:chgData name="Taylor Walker" userId="661f10a05fe5f5b8" providerId="LiveId" clId="{99A7731C-E66F-4402-9B78-3C722E5E3E7D}" dt="2023-04-28T13:56:07.293" v="5566" actId="26606"/>
          <ac:spMkLst>
            <pc:docMk/>
            <pc:sldMk cId="1772713093" sldId="274"/>
            <ac:spMk id="40" creationId="{2A7F3B2F-8A53-4176-8D77-ECA28FF4D6EB}"/>
          </ac:spMkLst>
        </pc:spChg>
        <pc:spChg chg="add del">
          <ac:chgData name="Taylor Walker" userId="661f10a05fe5f5b8" providerId="LiveId" clId="{99A7731C-E66F-4402-9B78-3C722E5E3E7D}" dt="2023-04-28T13:56:07.293" v="5566" actId="26606"/>
          <ac:spMkLst>
            <pc:docMk/>
            <pc:sldMk cId="1772713093" sldId="274"/>
            <ac:spMk id="42" creationId="{87045360-A428-4E4B-989C-E4EF4D92037A}"/>
          </ac:spMkLst>
        </pc:spChg>
        <pc:grpChg chg="add del">
          <ac:chgData name="Taylor Walker" userId="661f10a05fe5f5b8" providerId="LiveId" clId="{99A7731C-E66F-4402-9B78-3C722E5E3E7D}" dt="2023-04-28T13:56:07.293" v="5566" actId="26606"/>
          <ac:grpSpMkLst>
            <pc:docMk/>
            <pc:sldMk cId="1772713093" sldId="274"/>
            <ac:grpSpMk id="31" creationId="{FB9739EB-7F66-433D-841F-AB3CD18700B7}"/>
          </ac:grpSpMkLst>
        </pc:grpChg>
        <pc:picChg chg="add mod">
          <ac:chgData name="Taylor Walker" userId="661f10a05fe5f5b8" providerId="LiveId" clId="{99A7731C-E66F-4402-9B78-3C722E5E3E7D}" dt="2023-04-28T13:56:07.293" v="5566" actId="26606"/>
          <ac:picMkLst>
            <pc:docMk/>
            <pc:sldMk cId="1772713093" sldId="274"/>
            <ac:picMk id="4" creationId="{881C270A-E05A-7C5A-FDE6-384A1D3FD75A}"/>
          </ac:picMkLst>
        </pc:picChg>
        <pc:picChg chg="add mod">
          <ac:chgData name="Taylor Walker" userId="661f10a05fe5f5b8" providerId="LiveId" clId="{99A7731C-E66F-4402-9B78-3C722E5E3E7D}" dt="2023-04-28T13:56:09.992" v="5568" actId="1076"/>
          <ac:picMkLst>
            <pc:docMk/>
            <pc:sldMk cId="1772713093" sldId="274"/>
            <ac:picMk id="6" creationId="{64AD0BC0-5287-BDF1-F378-0557C076B19D}"/>
          </ac:picMkLst>
        </pc:picChg>
      </pc:sldChg>
      <pc:sldChg chg="modSp add mod">
        <pc:chgData name="Taylor Walker" userId="661f10a05fe5f5b8" providerId="LiveId" clId="{99A7731C-E66F-4402-9B78-3C722E5E3E7D}" dt="2023-04-28T13:36:27.013" v="5525" actId="20577"/>
        <pc:sldMkLst>
          <pc:docMk/>
          <pc:sldMk cId="2004019795" sldId="275"/>
        </pc:sldMkLst>
        <pc:spChg chg="mod">
          <ac:chgData name="Taylor Walker" userId="661f10a05fe5f5b8" providerId="LiveId" clId="{99A7731C-E66F-4402-9B78-3C722E5E3E7D}" dt="2023-04-28T13:36:27.013" v="5525" actId="20577"/>
          <ac:spMkLst>
            <pc:docMk/>
            <pc:sldMk cId="2004019795" sldId="275"/>
            <ac:spMk id="2" creationId="{05A35061-6468-E659-8B47-C668414EA2D6}"/>
          </ac:spMkLst>
        </pc:spChg>
      </pc:sldChg>
      <pc:sldChg chg="modSp add mod">
        <pc:chgData name="Taylor Walker" userId="661f10a05fe5f5b8" providerId="LiveId" clId="{99A7731C-E66F-4402-9B78-3C722E5E3E7D}" dt="2023-04-28T13:36:42.061" v="5538" actId="20577"/>
        <pc:sldMkLst>
          <pc:docMk/>
          <pc:sldMk cId="862422463" sldId="276"/>
        </pc:sldMkLst>
        <pc:spChg chg="mod">
          <ac:chgData name="Taylor Walker" userId="661f10a05fe5f5b8" providerId="LiveId" clId="{99A7731C-E66F-4402-9B78-3C722E5E3E7D}" dt="2023-04-28T13:36:42.061" v="5538" actId="20577"/>
          <ac:spMkLst>
            <pc:docMk/>
            <pc:sldMk cId="862422463" sldId="276"/>
            <ac:spMk id="2" creationId="{05A35061-6468-E659-8B47-C668414EA2D6}"/>
          </ac:spMkLst>
        </pc:spChg>
      </pc:sldChg>
      <pc:sldChg chg="modSp add mod">
        <pc:chgData name="Taylor Walker" userId="661f10a05fe5f5b8" providerId="LiveId" clId="{99A7731C-E66F-4402-9B78-3C722E5E3E7D}" dt="2023-04-28T13:36:59.632" v="5548" actId="20577"/>
        <pc:sldMkLst>
          <pc:docMk/>
          <pc:sldMk cId="917903091" sldId="277"/>
        </pc:sldMkLst>
        <pc:spChg chg="mod">
          <ac:chgData name="Taylor Walker" userId="661f10a05fe5f5b8" providerId="LiveId" clId="{99A7731C-E66F-4402-9B78-3C722E5E3E7D}" dt="2023-04-28T13:36:59.632" v="5548" actId="20577"/>
          <ac:spMkLst>
            <pc:docMk/>
            <pc:sldMk cId="917903091" sldId="277"/>
            <ac:spMk id="2" creationId="{05A35061-6468-E659-8B47-C668414EA2D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6B647-331C-940C-968E-11D153060D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5B60234-31F8-DCF0-0FBF-BB15D5F1A9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822B759-CA64-9BE3-CBF8-5AB5D2000BE5}"/>
              </a:ext>
            </a:extLst>
          </p:cNvPr>
          <p:cNvSpPr>
            <a:spLocks noGrp="1"/>
          </p:cNvSpPr>
          <p:nvPr>
            <p:ph type="dt" sz="half" idx="10"/>
          </p:nvPr>
        </p:nvSpPr>
        <p:spPr/>
        <p:txBody>
          <a:bodyPr/>
          <a:lstStyle/>
          <a:p>
            <a:fld id="{BFB46810-8D66-4AB1-9D83-6F8C6A13BD81}" type="datetimeFigureOut">
              <a:rPr lang="en-GB" smtClean="0"/>
              <a:t>28/04/2023</a:t>
            </a:fld>
            <a:endParaRPr lang="en-GB"/>
          </a:p>
        </p:txBody>
      </p:sp>
      <p:sp>
        <p:nvSpPr>
          <p:cNvPr id="5" name="Footer Placeholder 4">
            <a:extLst>
              <a:ext uri="{FF2B5EF4-FFF2-40B4-BE49-F238E27FC236}">
                <a16:creationId xmlns:a16="http://schemas.microsoft.com/office/drawing/2014/main" id="{D7E1E0B6-1134-3BE4-27A1-02678755CE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86037A-C56C-4EE1-CF87-CF012CFA515E}"/>
              </a:ext>
            </a:extLst>
          </p:cNvPr>
          <p:cNvSpPr>
            <a:spLocks noGrp="1"/>
          </p:cNvSpPr>
          <p:nvPr>
            <p:ph type="sldNum" sz="quarter" idx="12"/>
          </p:nvPr>
        </p:nvSpPr>
        <p:spPr/>
        <p:txBody>
          <a:bodyPr/>
          <a:lstStyle/>
          <a:p>
            <a:fld id="{704953DC-0C40-4F45-A4A6-D70CAA7FDF5E}" type="slidenum">
              <a:rPr lang="en-GB" smtClean="0"/>
              <a:t>‹#›</a:t>
            </a:fld>
            <a:endParaRPr lang="en-GB"/>
          </a:p>
        </p:txBody>
      </p:sp>
    </p:spTree>
    <p:extLst>
      <p:ext uri="{BB962C8B-B14F-4D97-AF65-F5344CB8AC3E}">
        <p14:creationId xmlns:p14="http://schemas.microsoft.com/office/powerpoint/2010/main" val="11374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EEBE-52CE-FD7F-820C-C2F03C7EAA2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FA6ED94-0920-CD89-4954-7D705AD57B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5A0EF2-860E-2E38-AE55-2AD604344DEE}"/>
              </a:ext>
            </a:extLst>
          </p:cNvPr>
          <p:cNvSpPr>
            <a:spLocks noGrp="1"/>
          </p:cNvSpPr>
          <p:nvPr>
            <p:ph type="dt" sz="half" idx="10"/>
          </p:nvPr>
        </p:nvSpPr>
        <p:spPr/>
        <p:txBody>
          <a:bodyPr/>
          <a:lstStyle/>
          <a:p>
            <a:fld id="{BFB46810-8D66-4AB1-9D83-6F8C6A13BD81}" type="datetimeFigureOut">
              <a:rPr lang="en-GB" smtClean="0"/>
              <a:t>28/04/2023</a:t>
            </a:fld>
            <a:endParaRPr lang="en-GB"/>
          </a:p>
        </p:txBody>
      </p:sp>
      <p:sp>
        <p:nvSpPr>
          <p:cNvPr id="5" name="Footer Placeholder 4">
            <a:extLst>
              <a:ext uri="{FF2B5EF4-FFF2-40B4-BE49-F238E27FC236}">
                <a16:creationId xmlns:a16="http://schemas.microsoft.com/office/drawing/2014/main" id="{A7713E80-A061-47BC-13D6-49E821FAEF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4FA087-0116-9837-7BC7-A7171BB7317C}"/>
              </a:ext>
            </a:extLst>
          </p:cNvPr>
          <p:cNvSpPr>
            <a:spLocks noGrp="1"/>
          </p:cNvSpPr>
          <p:nvPr>
            <p:ph type="sldNum" sz="quarter" idx="12"/>
          </p:nvPr>
        </p:nvSpPr>
        <p:spPr/>
        <p:txBody>
          <a:bodyPr/>
          <a:lstStyle/>
          <a:p>
            <a:fld id="{704953DC-0C40-4F45-A4A6-D70CAA7FDF5E}" type="slidenum">
              <a:rPr lang="en-GB" smtClean="0"/>
              <a:t>‹#›</a:t>
            </a:fld>
            <a:endParaRPr lang="en-GB"/>
          </a:p>
        </p:txBody>
      </p:sp>
    </p:spTree>
    <p:extLst>
      <p:ext uri="{BB962C8B-B14F-4D97-AF65-F5344CB8AC3E}">
        <p14:creationId xmlns:p14="http://schemas.microsoft.com/office/powerpoint/2010/main" val="40734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1871B2-77E9-6240-5FD8-20BB48786C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00FEF3-D55E-C07E-AB75-3A9DD06846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EBC494-399E-C8B2-69CB-6A558F0A5CC5}"/>
              </a:ext>
            </a:extLst>
          </p:cNvPr>
          <p:cNvSpPr>
            <a:spLocks noGrp="1"/>
          </p:cNvSpPr>
          <p:nvPr>
            <p:ph type="dt" sz="half" idx="10"/>
          </p:nvPr>
        </p:nvSpPr>
        <p:spPr/>
        <p:txBody>
          <a:bodyPr/>
          <a:lstStyle/>
          <a:p>
            <a:fld id="{BFB46810-8D66-4AB1-9D83-6F8C6A13BD81}" type="datetimeFigureOut">
              <a:rPr lang="en-GB" smtClean="0"/>
              <a:t>28/04/2023</a:t>
            </a:fld>
            <a:endParaRPr lang="en-GB"/>
          </a:p>
        </p:txBody>
      </p:sp>
      <p:sp>
        <p:nvSpPr>
          <p:cNvPr id="5" name="Footer Placeholder 4">
            <a:extLst>
              <a:ext uri="{FF2B5EF4-FFF2-40B4-BE49-F238E27FC236}">
                <a16:creationId xmlns:a16="http://schemas.microsoft.com/office/drawing/2014/main" id="{A5771FE0-7551-365C-D29E-A31868E7C8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750603-820D-0279-9F46-7ED0703C5A6C}"/>
              </a:ext>
            </a:extLst>
          </p:cNvPr>
          <p:cNvSpPr>
            <a:spLocks noGrp="1"/>
          </p:cNvSpPr>
          <p:nvPr>
            <p:ph type="sldNum" sz="quarter" idx="12"/>
          </p:nvPr>
        </p:nvSpPr>
        <p:spPr/>
        <p:txBody>
          <a:bodyPr/>
          <a:lstStyle/>
          <a:p>
            <a:fld id="{704953DC-0C40-4F45-A4A6-D70CAA7FDF5E}" type="slidenum">
              <a:rPr lang="en-GB" smtClean="0"/>
              <a:t>‹#›</a:t>
            </a:fld>
            <a:endParaRPr lang="en-GB"/>
          </a:p>
        </p:txBody>
      </p:sp>
    </p:spTree>
    <p:extLst>
      <p:ext uri="{BB962C8B-B14F-4D97-AF65-F5344CB8AC3E}">
        <p14:creationId xmlns:p14="http://schemas.microsoft.com/office/powerpoint/2010/main" val="252628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E71D-8E2F-E85B-F125-2140B2CA6BA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919D88-50A3-D2C3-C67D-AF71C30CA1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AA0853-65BF-3448-1F85-10104D9D29D7}"/>
              </a:ext>
            </a:extLst>
          </p:cNvPr>
          <p:cNvSpPr>
            <a:spLocks noGrp="1"/>
          </p:cNvSpPr>
          <p:nvPr>
            <p:ph type="dt" sz="half" idx="10"/>
          </p:nvPr>
        </p:nvSpPr>
        <p:spPr/>
        <p:txBody>
          <a:bodyPr/>
          <a:lstStyle/>
          <a:p>
            <a:fld id="{BFB46810-8D66-4AB1-9D83-6F8C6A13BD81}" type="datetimeFigureOut">
              <a:rPr lang="en-GB" smtClean="0"/>
              <a:t>28/04/2023</a:t>
            </a:fld>
            <a:endParaRPr lang="en-GB"/>
          </a:p>
        </p:txBody>
      </p:sp>
      <p:sp>
        <p:nvSpPr>
          <p:cNvPr id="5" name="Footer Placeholder 4">
            <a:extLst>
              <a:ext uri="{FF2B5EF4-FFF2-40B4-BE49-F238E27FC236}">
                <a16:creationId xmlns:a16="http://schemas.microsoft.com/office/drawing/2014/main" id="{BFD77840-7244-79FD-8ECC-51750572DF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821F2D-3BB2-8DE0-40A8-94B727DBC519}"/>
              </a:ext>
            </a:extLst>
          </p:cNvPr>
          <p:cNvSpPr>
            <a:spLocks noGrp="1"/>
          </p:cNvSpPr>
          <p:nvPr>
            <p:ph type="sldNum" sz="quarter" idx="12"/>
          </p:nvPr>
        </p:nvSpPr>
        <p:spPr/>
        <p:txBody>
          <a:bodyPr/>
          <a:lstStyle/>
          <a:p>
            <a:fld id="{704953DC-0C40-4F45-A4A6-D70CAA7FDF5E}" type="slidenum">
              <a:rPr lang="en-GB" smtClean="0"/>
              <a:t>‹#›</a:t>
            </a:fld>
            <a:endParaRPr lang="en-GB"/>
          </a:p>
        </p:txBody>
      </p:sp>
    </p:spTree>
    <p:extLst>
      <p:ext uri="{BB962C8B-B14F-4D97-AF65-F5344CB8AC3E}">
        <p14:creationId xmlns:p14="http://schemas.microsoft.com/office/powerpoint/2010/main" val="219806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9DC3-92F9-DF86-588F-E2501AB48A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3C2AF09-6796-148A-DC44-582164E91F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19BD8C-274D-AE5C-1164-A90F74DE6E0A}"/>
              </a:ext>
            </a:extLst>
          </p:cNvPr>
          <p:cNvSpPr>
            <a:spLocks noGrp="1"/>
          </p:cNvSpPr>
          <p:nvPr>
            <p:ph type="dt" sz="half" idx="10"/>
          </p:nvPr>
        </p:nvSpPr>
        <p:spPr/>
        <p:txBody>
          <a:bodyPr/>
          <a:lstStyle/>
          <a:p>
            <a:fld id="{BFB46810-8D66-4AB1-9D83-6F8C6A13BD81}" type="datetimeFigureOut">
              <a:rPr lang="en-GB" smtClean="0"/>
              <a:t>28/04/2023</a:t>
            </a:fld>
            <a:endParaRPr lang="en-GB"/>
          </a:p>
        </p:txBody>
      </p:sp>
      <p:sp>
        <p:nvSpPr>
          <p:cNvPr id="5" name="Footer Placeholder 4">
            <a:extLst>
              <a:ext uri="{FF2B5EF4-FFF2-40B4-BE49-F238E27FC236}">
                <a16:creationId xmlns:a16="http://schemas.microsoft.com/office/drawing/2014/main" id="{7BF9F845-547C-8B17-6F9D-612B83CE08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0B5B61-8D3D-DA14-3541-9F9D3E608444}"/>
              </a:ext>
            </a:extLst>
          </p:cNvPr>
          <p:cNvSpPr>
            <a:spLocks noGrp="1"/>
          </p:cNvSpPr>
          <p:nvPr>
            <p:ph type="sldNum" sz="quarter" idx="12"/>
          </p:nvPr>
        </p:nvSpPr>
        <p:spPr/>
        <p:txBody>
          <a:bodyPr/>
          <a:lstStyle/>
          <a:p>
            <a:fld id="{704953DC-0C40-4F45-A4A6-D70CAA7FDF5E}" type="slidenum">
              <a:rPr lang="en-GB" smtClean="0"/>
              <a:t>‹#›</a:t>
            </a:fld>
            <a:endParaRPr lang="en-GB"/>
          </a:p>
        </p:txBody>
      </p:sp>
    </p:spTree>
    <p:extLst>
      <p:ext uri="{BB962C8B-B14F-4D97-AF65-F5344CB8AC3E}">
        <p14:creationId xmlns:p14="http://schemas.microsoft.com/office/powerpoint/2010/main" val="68586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4CD4E-6346-F102-7400-42EFD83EBB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6B04454-F80C-A383-B7A4-B156DF8662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94922F3-2ABC-2D69-FC52-837C2F657C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70CAA80-4339-9ACB-FB3C-F07979BED522}"/>
              </a:ext>
            </a:extLst>
          </p:cNvPr>
          <p:cNvSpPr>
            <a:spLocks noGrp="1"/>
          </p:cNvSpPr>
          <p:nvPr>
            <p:ph type="dt" sz="half" idx="10"/>
          </p:nvPr>
        </p:nvSpPr>
        <p:spPr/>
        <p:txBody>
          <a:bodyPr/>
          <a:lstStyle/>
          <a:p>
            <a:fld id="{BFB46810-8D66-4AB1-9D83-6F8C6A13BD81}" type="datetimeFigureOut">
              <a:rPr lang="en-GB" smtClean="0"/>
              <a:t>28/04/2023</a:t>
            </a:fld>
            <a:endParaRPr lang="en-GB"/>
          </a:p>
        </p:txBody>
      </p:sp>
      <p:sp>
        <p:nvSpPr>
          <p:cNvPr id="6" name="Footer Placeholder 5">
            <a:extLst>
              <a:ext uri="{FF2B5EF4-FFF2-40B4-BE49-F238E27FC236}">
                <a16:creationId xmlns:a16="http://schemas.microsoft.com/office/drawing/2014/main" id="{5249D78A-B046-0C2F-D477-243D58481E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7F454A-7F6A-551F-66A3-06D27364C6E7}"/>
              </a:ext>
            </a:extLst>
          </p:cNvPr>
          <p:cNvSpPr>
            <a:spLocks noGrp="1"/>
          </p:cNvSpPr>
          <p:nvPr>
            <p:ph type="sldNum" sz="quarter" idx="12"/>
          </p:nvPr>
        </p:nvSpPr>
        <p:spPr/>
        <p:txBody>
          <a:bodyPr/>
          <a:lstStyle/>
          <a:p>
            <a:fld id="{704953DC-0C40-4F45-A4A6-D70CAA7FDF5E}" type="slidenum">
              <a:rPr lang="en-GB" smtClean="0"/>
              <a:t>‹#›</a:t>
            </a:fld>
            <a:endParaRPr lang="en-GB"/>
          </a:p>
        </p:txBody>
      </p:sp>
    </p:spTree>
    <p:extLst>
      <p:ext uri="{BB962C8B-B14F-4D97-AF65-F5344CB8AC3E}">
        <p14:creationId xmlns:p14="http://schemas.microsoft.com/office/powerpoint/2010/main" val="293385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51D82-3745-ED79-7599-F0C481D1B07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099E68A-1516-169F-774D-04A3F40F2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8B420A-F9E4-992E-EBC1-F3C1BF3E62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2157BB3-B4B7-29CE-E742-8250B1F1F7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EF03F2-2FBE-AA12-80E5-D700AA8250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02EFDE5-6874-53F7-D8A0-20647B0AE2B3}"/>
              </a:ext>
            </a:extLst>
          </p:cNvPr>
          <p:cNvSpPr>
            <a:spLocks noGrp="1"/>
          </p:cNvSpPr>
          <p:nvPr>
            <p:ph type="dt" sz="half" idx="10"/>
          </p:nvPr>
        </p:nvSpPr>
        <p:spPr/>
        <p:txBody>
          <a:bodyPr/>
          <a:lstStyle/>
          <a:p>
            <a:fld id="{BFB46810-8D66-4AB1-9D83-6F8C6A13BD81}" type="datetimeFigureOut">
              <a:rPr lang="en-GB" smtClean="0"/>
              <a:t>28/04/2023</a:t>
            </a:fld>
            <a:endParaRPr lang="en-GB"/>
          </a:p>
        </p:txBody>
      </p:sp>
      <p:sp>
        <p:nvSpPr>
          <p:cNvPr id="8" name="Footer Placeholder 7">
            <a:extLst>
              <a:ext uri="{FF2B5EF4-FFF2-40B4-BE49-F238E27FC236}">
                <a16:creationId xmlns:a16="http://schemas.microsoft.com/office/drawing/2014/main" id="{2FC6E754-D7CC-205D-488C-A05E3399065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07B4703-9C40-559F-BFDF-9B223E62111B}"/>
              </a:ext>
            </a:extLst>
          </p:cNvPr>
          <p:cNvSpPr>
            <a:spLocks noGrp="1"/>
          </p:cNvSpPr>
          <p:nvPr>
            <p:ph type="sldNum" sz="quarter" idx="12"/>
          </p:nvPr>
        </p:nvSpPr>
        <p:spPr/>
        <p:txBody>
          <a:bodyPr/>
          <a:lstStyle/>
          <a:p>
            <a:fld id="{704953DC-0C40-4F45-A4A6-D70CAA7FDF5E}" type="slidenum">
              <a:rPr lang="en-GB" smtClean="0"/>
              <a:t>‹#›</a:t>
            </a:fld>
            <a:endParaRPr lang="en-GB"/>
          </a:p>
        </p:txBody>
      </p:sp>
    </p:spTree>
    <p:extLst>
      <p:ext uri="{BB962C8B-B14F-4D97-AF65-F5344CB8AC3E}">
        <p14:creationId xmlns:p14="http://schemas.microsoft.com/office/powerpoint/2010/main" val="400553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C9DB-DD43-7FB8-4AAA-484F4262675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3A0C71A-5501-4418-3B6B-5ACC27F62270}"/>
              </a:ext>
            </a:extLst>
          </p:cNvPr>
          <p:cNvSpPr>
            <a:spLocks noGrp="1"/>
          </p:cNvSpPr>
          <p:nvPr>
            <p:ph type="dt" sz="half" idx="10"/>
          </p:nvPr>
        </p:nvSpPr>
        <p:spPr/>
        <p:txBody>
          <a:bodyPr/>
          <a:lstStyle/>
          <a:p>
            <a:fld id="{BFB46810-8D66-4AB1-9D83-6F8C6A13BD81}" type="datetimeFigureOut">
              <a:rPr lang="en-GB" smtClean="0"/>
              <a:t>28/04/2023</a:t>
            </a:fld>
            <a:endParaRPr lang="en-GB"/>
          </a:p>
        </p:txBody>
      </p:sp>
      <p:sp>
        <p:nvSpPr>
          <p:cNvPr id="4" name="Footer Placeholder 3">
            <a:extLst>
              <a:ext uri="{FF2B5EF4-FFF2-40B4-BE49-F238E27FC236}">
                <a16:creationId xmlns:a16="http://schemas.microsoft.com/office/drawing/2014/main" id="{D785836D-4924-9EC9-4D58-47EBEDEA2AA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2E80457-F23F-8515-6196-416F810BCA3E}"/>
              </a:ext>
            </a:extLst>
          </p:cNvPr>
          <p:cNvSpPr>
            <a:spLocks noGrp="1"/>
          </p:cNvSpPr>
          <p:nvPr>
            <p:ph type="sldNum" sz="quarter" idx="12"/>
          </p:nvPr>
        </p:nvSpPr>
        <p:spPr/>
        <p:txBody>
          <a:bodyPr/>
          <a:lstStyle/>
          <a:p>
            <a:fld id="{704953DC-0C40-4F45-A4A6-D70CAA7FDF5E}" type="slidenum">
              <a:rPr lang="en-GB" smtClean="0"/>
              <a:t>‹#›</a:t>
            </a:fld>
            <a:endParaRPr lang="en-GB"/>
          </a:p>
        </p:txBody>
      </p:sp>
    </p:spTree>
    <p:extLst>
      <p:ext uri="{BB962C8B-B14F-4D97-AF65-F5344CB8AC3E}">
        <p14:creationId xmlns:p14="http://schemas.microsoft.com/office/powerpoint/2010/main" val="144559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6C4CC8-F9D8-CB0C-5722-F8DCC95C06A6}"/>
              </a:ext>
            </a:extLst>
          </p:cNvPr>
          <p:cNvSpPr>
            <a:spLocks noGrp="1"/>
          </p:cNvSpPr>
          <p:nvPr>
            <p:ph type="dt" sz="half" idx="10"/>
          </p:nvPr>
        </p:nvSpPr>
        <p:spPr/>
        <p:txBody>
          <a:bodyPr/>
          <a:lstStyle/>
          <a:p>
            <a:fld id="{BFB46810-8D66-4AB1-9D83-6F8C6A13BD81}" type="datetimeFigureOut">
              <a:rPr lang="en-GB" smtClean="0"/>
              <a:t>28/04/2023</a:t>
            </a:fld>
            <a:endParaRPr lang="en-GB"/>
          </a:p>
        </p:txBody>
      </p:sp>
      <p:sp>
        <p:nvSpPr>
          <p:cNvPr id="3" name="Footer Placeholder 2">
            <a:extLst>
              <a:ext uri="{FF2B5EF4-FFF2-40B4-BE49-F238E27FC236}">
                <a16:creationId xmlns:a16="http://schemas.microsoft.com/office/drawing/2014/main" id="{67A8F0FC-D1F0-60B6-802E-65761206669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7AA2329-6E6C-BF38-DE4B-7B654EC2FCED}"/>
              </a:ext>
            </a:extLst>
          </p:cNvPr>
          <p:cNvSpPr>
            <a:spLocks noGrp="1"/>
          </p:cNvSpPr>
          <p:nvPr>
            <p:ph type="sldNum" sz="quarter" idx="12"/>
          </p:nvPr>
        </p:nvSpPr>
        <p:spPr/>
        <p:txBody>
          <a:bodyPr/>
          <a:lstStyle/>
          <a:p>
            <a:fld id="{704953DC-0C40-4F45-A4A6-D70CAA7FDF5E}" type="slidenum">
              <a:rPr lang="en-GB" smtClean="0"/>
              <a:t>‹#›</a:t>
            </a:fld>
            <a:endParaRPr lang="en-GB"/>
          </a:p>
        </p:txBody>
      </p:sp>
    </p:spTree>
    <p:extLst>
      <p:ext uri="{BB962C8B-B14F-4D97-AF65-F5344CB8AC3E}">
        <p14:creationId xmlns:p14="http://schemas.microsoft.com/office/powerpoint/2010/main" val="365881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FC7CB-448D-D2E6-E0C8-67FD7BEEE0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1B7D375-D037-B25A-B226-F97219E023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0F5ED5-E557-30F1-1103-738AC80F3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325E9-D539-1B2D-A226-4165DC5F2A65}"/>
              </a:ext>
            </a:extLst>
          </p:cNvPr>
          <p:cNvSpPr>
            <a:spLocks noGrp="1"/>
          </p:cNvSpPr>
          <p:nvPr>
            <p:ph type="dt" sz="half" idx="10"/>
          </p:nvPr>
        </p:nvSpPr>
        <p:spPr/>
        <p:txBody>
          <a:bodyPr/>
          <a:lstStyle/>
          <a:p>
            <a:fld id="{BFB46810-8D66-4AB1-9D83-6F8C6A13BD81}" type="datetimeFigureOut">
              <a:rPr lang="en-GB" smtClean="0"/>
              <a:t>28/04/2023</a:t>
            </a:fld>
            <a:endParaRPr lang="en-GB"/>
          </a:p>
        </p:txBody>
      </p:sp>
      <p:sp>
        <p:nvSpPr>
          <p:cNvPr id="6" name="Footer Placeholder 5">
            <a:extLst>
              <a:ext uri="{FF2B5EF4-FFF2-40B4-BE49-F238E27FC236}">
                <a16:creationId xmlns:a16="http://schemas.microsoft.com/office/drawing/2014/main" id="{B5EA0B42-F4AE-0A0B-35B7-07A11F6231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2BFCB6B-2004-C989-6747-6481999E1619}"/>
              </a:ext>
            </a:extLst>
          </p:cNvPr>
          <p:cNvSpPr>
            <a:spLocks noGrp="1"/>
          </p:cNvSpPr>
          <p:nvPr>
            <p:ph type="sldNum" sz="quarter" idx="12"/>
          </p:nvPr>
        </p:nvSpPr>
        <p:spPr/>
        <p:txBody>
          <a:bodyPr/>
          <a:lstStyle/>
          <a:p>
            <a:fld id="{704953DC-0C40-4F45-A4A6-D70CAA7FDF5E}" type="slidenum">
              <a:rPr lang="en-GB" smtClean="0"/>
              <a:t>‹#›</a:t>
            </a:fld>
            <a:endParaRPr lang="en-GB"/>
          </a:p>
        </p:txBody>
      </p:sp>
    </p:spTree>
    <p:extLst>
      <p:ext uri="{BB962C8B-B14F-4D97-AF65-F5344CB8AC3E}">
        <p14:creationId xmlns:p14="http://schemas.microsoft.com/office/powerpoint/2010/main" val="329030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B9E75-FF2B-10F3-A5B0-1CF50F4481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63A965F-3A48-0024-7D0B-1E1D3EF1B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FA298CD-88AB-F522-356C-5D995F0B6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A69302-17DA-D5C2-0454-3751D8A3C28D}"/>
              </a:ext>
            </a:extLst>
          </p:cNvPr>
          <p:cNvSpPr>
            <a:spLocks noGrp="1"/>
          </p:cNvSpPr>
          <p:nvPr>
            <p:ph type="dt" sz="half" idx="10"/>
          </p:nvPr>
        </p:nvSpPr>
        <p:spPr/>
        <p:txBody>
          <a:bodyPr/>
          <a:lstStyle/>
          <a:p>
            <a:fld id="{BFB46810-8D66-4AB1-9D83-6F8C6A13BD81}" type="datetimeFigureOut">
              <a:rPr lang="en-GB" smtClean="0"/>
              <a:t>28/04/2023</a:t>
            </a:fld>
            <a:endParaRPr lang="en-GB"/>
          </a:p>
        </p:txBody>
      </p:sp>
      <p:sp>
        <p:nvSpPr>
          <p:cNvPr id="6" name="Footer Placeholder 5">
            <a:extLst>
              <a:ext uri="{FF2B5EF4-FFF2-40B4-BE49-F238E27FC236}">
                <a16:creationId xmlns:a16="http://schemas.microsoft.com/office/drawing/2014/main" id="{A3BAA4EB-7245-0B88-19ED-8D77CA444D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296598-4545-0016-02A9-5571280CF1C2}"/>
              </a:ext>
            </a:extLst>
          </p:cNvPr>
          <p:cNvSpPr>
            <a:spLocks noGrp="1"/>
          </p:cNvSpPr>
          <p:nvPr>
            <p:ph type="sldNum" sz="quarter" idx="12"/>
          </p:nvPr>
        </p:nvSpPr>
        <p:spPr/>
        <p:txBody>
          <a:bodyPr/>
          <a:lstStyle/>
          <a:p>
            <a:fld id="{704953DC-0C40-4F45-A4A6-D70CAA7FDF5E}" type="slidenum">
              <a:rPr lang="en-GB" smtClean="0"/>
              <a:t>‹#›</a:t>
            </a:fld>
            <a:endParaRPr lang="en-GB"/>
          </a:p>
        </p:txBody>
      </p:sp>
    </p:spTree>
    <p:extLst>
      <p:ext uri="{BB962C8B-B14F-4D97-AF65-F5344CB8AC3E}">
        <p14:creationId xmlns:p14="http://schemas.microsoft.com/office/powerpoint/2010/main" val="1221714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9149A7-58AA-B862-399F-A1AF90387A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91E1C24-CB2D-F195-7654-52597751C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024969-1CFD-8424-7A7E-FBA6F01107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46810-8D66-4AB1-9D83-6F8C6A13BD81}" type="datetimeFigureOut">
              <a:rPr lang="en-GB" smtClean="0"/>
              <a:t>28/04/2023</a:t>
            </a:fld>
            <a:endParaRPr lang="en-GB"/>
          </a:p>
        </p:txBody>
      </p:sp>
      <p:sp>
        <p:nvSpPr>
          <p:cNvPr id="5" name="Footer Placeholder 4">
            <a:extLst>
              <a:ext uri="{FF2B5EF4-FFF2-40B4-BE49-F238E27FC236}">
                <a16:creationId xmlns:a16="http://schemas.microsoft.com/office/drawing/2014/main" id="{57817597-24B8-745B-8191-11375AFEF9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C6E642-191E-B417-3A7B-97D870C58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953DC-0C40-4F45-A4A6-D70CAA7FDF5E}" type="slidenum">
              <a:rPr lang="en-GB" smtClean="0"/>
              <a:t>‹#›</a:t>
            </a:fld>
            <a:endParaRPr lang="en-GB"/>
          </a:p>
        </p:txBody>
      </p:sp>
    </p:spTree>
    <p:extLst>
      <p:ext uri="{BB962C8B-B14F-4D97-AF65-F5344CB8AC3E}">
        <p14:creationId xmlns:p14="http://schemas.microsoft.com/office/powerpoint/2010/main" val="2896087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with medium confidence">
            <a:extLst>
              <a:ext uri="{FF2B5EF4-FFF2-40B4-BE49-F238E27FC236}">
                <a16:creationId xmlns:a16="http://schemas.microsoft.com/office/drawing/2014/main" id="{0305ED95-11CD-DCD8-2070-D6FC92C892A7}"/>
              </a:ext>
            </a:extLst>
          </p:cNvPr>
          <p:cNvPicPr>
            <a:picLocks noChangeAspect="1"/>
          </p:cNvPicPr>
          <p:nvPr/>
        </p:nvPicPr>
        <p:blipFill rotWithShape="1">
          <a:blip r:embed="rId2">
            <a:extLst>
              <a:ext uri="{28A0092B-C50C-407E-A947-70E740481C1C}">
                <a14:useLocalDpi xmlns:a14="http://schemas.microsoft.com/office/drawing/2010/main" val="0"/>
              </a:ext>
            </a:extLst>
          </a:blip>
          <a:srcRect l="16479" t="12620" r="19098" b="3890"/>
          <a:stretch/>
        </p:blipFill>
        <p:spPr>
          <a:xfrm>
            <a:off x="2437799" y="0"/>
            <a:ext cx="9754198" cy="6858000"/>
          </a:xfrm>
          <a:prstGeom prst="rect">
            <a:avLst/>
          </a:prstGeom>
        </p:spPr>
      </p:pic>
      <p:sp>
        <p:nvSpPr>
          <p:cNvPr id="60"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1CD11B80-1BCE-28A4-75E2-8BB74C50DEC1}"/>
              </a:ext>
            </a:extLst>
          </p:cNvPr>
          <p:cNvSpPr>
            <a:spLocks noGrp="1"/>
          </p:cNvSpPr>
          <p:nvPr>
            <p:ph type="subTitle" idx="1"/>
          </p:nvPr>
        </p:nvSpPr>
        <p:spPr>
          <a:xfrm>
            <a:off x="477980" y="4872922"/>
            <a:ext cx="4023359" cy="1829803"/>
          </a:xfrm>
        </p:spPr>
        <p:txBody>
          <a:bodyPr>
            <a:normAutofit/>
          </a:bodyPr>
          <a:lstStyle/>
          <a:p>
            <a:r>
              <a:rPr lang="en-GB" sz="1400" dirty="0">
                <a:latin typeface="Abadi" panose="020B0604020104020204" pitchFamily="34" charset="0"/>
              </a:rPr>
              <a:t>Adam Stafford 40365651 </a:t>
            </a:r>
          </a:p>
          <a:p>
            <a:r>
              <a:rPr lang="en-GB" sz="1400" dirty="0">
                <a:latin typeface="Abadi" panose="020B0604020104020204" pitchFamily="34" charset="0"/>
              </a:rPr>
              <a:t>Taylor Walker 40363068</a:t>
            </a:r>
          </a:p>
          <a:p>
            <a:r>
              <a:rPr lang="en-GB" sz="1400" dirty="0">
                <a:latin typeface="Abadi" panose="020B0604020104020204" pitchFamily="34" charset="0"/>
              </a:rPr>
              <a:t>Michael Waite  40371294</a:t>
            </a:r>
          </a:p>
          <a:p>
            <a:r>
              <a:rPr lang="en-GB" sz="1400" dirty="0">
                <a:latin typeface="Abadi" panose="020B0604020104020204" pitchFamily="34" charset="0"/>
              </a:rPr>
              <a:t>Caleb Connor 40375909</a:t>
            </a:r>
          </a:p>
          <a:p>
            <a:r>
              <a:rPr lang="en-GB" sz="1400" dirty="0">
                <a:latin typeface="Abadi" panose="020B0604020104020204" pitchFamily="34" charset="0"/>
              </a:rPr>
              <a:t>Thomas Dillion 40363297</a:t>
            </a:r>
          </a:p>
        </p:txBody>
      </p:sp>
      <p:sp>
        <p:nvSpPr>
          <p:cNvPr id="61"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2"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ubtitle 2">
            <a:extLst>
              <a:ext uri="{FF2B5EF4-FFF2-40B4-BE49-F238E27FC236}">
                <a16:creationId xmlns:a16="http://schemas.microsoft.com/office/drawing/2014/main" id="{80D5DF9F-757F-3046-1465-7FC3D4CF7163}"/>
              </a:ext>
            </a:extLst>
          </p:cNvPr>
          <p:cNvSpPr txBox="1">
            <a:spLocks/>
          </p:cNvSpPr>
          <p:nvPr/>
        </p:nvSpPr>
        <p:spPr>
          <a:xfrm>
            <a:off x="433237" y="980313"/>
            <a:ext cx="4023359" cy="341133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7200" b="1" dirty="0">
                <a:latin typeface="Abadi" panose="020B0604020104020204" pitchFamily="34" charset="0"/>
              </a:rPr>
              <a:t>THE SLACK JOB</a:t>
            </a:r>
          </a:p>
        </p:txBody>
      </p:sp>
    </p:spTree>
    <p:extLst>
      <p:ext uri="{BB962C8B-B14F-4D97-AF65-F5344CB8AC3E}">
        <p14:creationId xmlns:p14="http://schemas.microsoft.com/office/powerpoint/2010/main" val="10038962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5061-6468-E659-8B47-C668414EA2D6}"/>
              </a:ext>
            </a:extLst>
          </p:cNvPr>
          <p:cNvSpPr>
            <a:spLocks noGrp="1"/>
          </p:cNvSpPr>
          <p:nvPr>
            <p:ph type="title"/>
          </p:nvPr>
        </p:nvSpPr>
        <p:spPr>
          <a:xfrm>
            <a:off x="2692967" y="85725"/>
            <a:ext cx="6806065" cy="1527216"/>
          </a:xfrm>
        </p:spPr>
        <p:txBody>
          <a:bodyPr>
            <a:normAutofit/>
          </a:bodyPr>
          <a:lstStyle/>
          <a:p>
            <a:pPr algn="ctr"/>
            <a:r>
              <a:rPr lang="en-GB" dirty="0">
                <a:latin typeface="Abadi" panose="020B0604020202020204" pitchFamily="34" charset="0"/>
              </a:rPr>
              <a:t>Copyright</a:t>
            </a:r>
          </a:p>
        </p:txBody>
      </p:sp>
    </p:spTree>
    <p:extLst>
      <p:ext uri="{BB962C8B-B14F-4D97-AF65-F5344CB8AC3E}">
        <p14:creationId xmlns:p14="http://schemas.microsoft.com/office/powerpoint/2010/main" val="91790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A35061-6468-E659-8B47-C668414EA2D6}"/>
              </a:ext>
            </a:extLst>
          </p:cNvPr>
          <p:cNvSpPr>
            <a:spLocks noGrp="1"/>
          </p:cNvSpPr>
          <p:nvPr>
            <p:ph type="title"/>
          </p:nvPr>
        </p:nvSpPr>
        <p:spPr>
          <a:xfrm>
            <a:off x="128133" y="645054"/>
            <a:ext cx="3014539" cy="5567891"/>
          </a:xfrm>
        </p:spPr>
        <p:txBody>
          <a:bodyPr>
            <a:normAutofit/>
          </a:bodyPr>
          <a:lstStyle/>
          <a:p>
            <a:r>
              <a:rPr lang="en-GB" sz="5200" dirty="0">
                <a:latin typeface="Abadi" panose="020B0604020202020204" pitchFamily="34" charset="0"/>
              </a:rPr>
              <a:t>Data Collection Using HTML Form Elements</a:t>
            </a:r>
          </a:p>
        </p:txBody>
      </p:sp>
      <p:sp>
        <p:nvSpPr>
          <p:cNvPr id="6" name="TextBox 5">
            <a:extLst>
              <a:ext uri="{FF2B5EF4-FFF2-40B4-BE49-F238E27FC236}">
                <a16:creationId xmlns:a16="http://schemas.microsoft.com/office/drawing/2014/main" id="{B0A880CF-4374-D5E5-A421-DAA9648E0473}"/>
              </a:ext>
            </a:extLst>
          </p:cNvPr>
          <p:cNvSpPr txBox="1"/>
          <p:nvPr/>
        </p:nvSpPr>
        <p:spPr>
          <a:xfrm>
            <a:off x="3483636" y="556449"/>
            <a:ext cx="3833544" cy="707310"/>
          </a:xfrm>
          <a:prstGeom prst="rect">
            <a:avLst/>
          </a:prstGeom>
          <a:noFill/>
        </p:spPr>
        <p:txBody>
          <a:bodyPr wrap="square" rtlCol="0">
            <a:spAutoFit/>
          </a:bodyPr>
          <a:lstStyle/>
          <a:p>
            <a:pPr defTabSz="676656">
              <a:spcAft>
                <a:spcPts val="600"/>
              </a:spcAft>
            </a:pPr>
            <a:r>
              <a:rPr lang="en-GB" sz="1332" kern="1200" dirty="0">
                <a:solidFill>
                  <a:schemeClr val="tx1"/>
                </a:solidFill>
                <a:latin typeface="Abadi" panose="020B0604020104020204" pitchFamily="34" charset="0"/>
                <a:ea typeface="+mn-ea"/>
                <a:cs typeface="+mn-cs"/>
              </a:rPr>
              <a:t>When th</a:t>
            </a:r>
            <a:r>
              <a:rPr lang="en-GB" sz="1332" dirty="0">
                <a:latin typeface="Abadi" panose="020B0604020104020204" pitchFamily="34" charset="0"/>
              </a:rPr>
              <a:t>e user begins the game there are prompted to enter their name, this aids in adding a personalised touch to the user experience</a:t>
            </a:r>
            <a:endParaRPr lang="en-GB" dirty="0">
              <a:latin typeface="Abadi" panose="020B0604020104020204" pitchFamily="34" charset="0"/>
            </a:endParaRPr>
          </a:p>
        </p:txBody>
      </p:sp>
      <p:pic>
        <p:nvPicPr>
          <p:cNvPr id="10" name="Picture 9">
            <a:extLst>
              <a:ext uri="{FF2B5EF4-FFF2-40B4-BE49-F238E27FC236}">
                <a16:creationId xmlns:a16="http://schemas.microsoft.com/office/drawing/2014/main" id="{63B8EF47-AF02-9BF8-F6F5-FEE715E346D6}"/>
              </a:ext>
            </a:extLst>
          </p:cNvPr>
          <p:cNvPicPr>
            <a:picLocks noChangeAspect="1"/>
          </p:cNvPicPr>
          <p:nvPr/>
        </p:nvPicPr>
        <p:blipFill>
          <a:blip r:embed="rId2"/>
          <a:stretch>
            <a:fillRect/>
          </a:stretch>
        </p:blipFill>
        <p:spPr>
          <a:xfrm>
            <a:off x="7317180" y="63833"/>
            <a:ext cx="3239417" cy="1692543"/>
          </a:xfrm>
          <a:prstGeom prst="rect">
            <a:avLst/>
          </a:prstGeom>
          <a:effectLst>
            <a:outerShdw blurRad="50800" dist="38100" dir="2700000" algn="tl" rotWithShape="0">
              <a:prstClr val="black">
                <a:alpha val="40000"/>
              </a:prstClr>
            </a:outerShdw>
            <a:softEdge rad="31750"/>
          </a:effectLst>
        </p:spPr>
      </p:pic>
      <p:pic>
        <p:nvPicPr>
          <p:cNvPr id="20" name="Picture 19">
            <a:extLst>
              <a:ext uri="{FF2B5EF4-FFF2-40B4-BE49-F238E27FC236}">
                <a16:creationId xmlns:a16="http://schemas.microsoft.com/office/drawing/2014/main" id="{B5769784-4295-F0F5-63ED-CF5F6AC2BC90}"/>
              </a:ext>
            </a:extLst>
          </p:cNvPr>
          <p:cNvPicPr>
            <a:picLocks noChangeAspect="1"/>
          </p:cNvPicPr>
          <p:nvPr/>
        </p:nvPicPr>
        <p:blipFill>
          <a:blip r:embed="rId3"/>
          <a:stretch>
            <a:fillRect/>
          </a:stretch>
        </p:blipFill>
        <p:spPr>
          <a:xfrm>
            <a:off x="2884517" y="1509037"/>
            <a:ext cx="6836036" cy="1942788"/>
          </a:xfrm>
          <a:prstGeom prst="rect">
            <a:avLst/>
          </a:prstGeom>
        </p:spPr>
      </p:pic>
      <p:sp>
        <p:nvSpPr>
          <p:cNvPr id="21" name="TextBox 20">
            <a:extLst>
              <a:ext uri="{FF2B5EF4-FFF2-40B4-BE49-F238E27FC236}">
                <a16:creationId xmlns:a16="http://schemas.microsoft.com/office/drawing/2014/main" id="{A4865207-C199-EF2D-6E81-F02371CF8745}"/>
              </a:ext>
            </a:extLst>
          </p:cNvPr>
          <p:cNvSpPr txBox="1"/>
          <p:nvPr/>
        </p:nvSpPr>
        <p:spPr>
          <a:xfrm>
            <a:off x="9450881" y="1921784"/>
            <a:ext cx="2738070" cy="1117294"/>
          </a:xfrm>
          <a:prstGeom prst="rect">
            <a:avLst/>
          </a:prstGeom>
          <a:noFill/>
        </p:spPr>
        <p:txBody>
          <a:bodyPr wrap="square" rtlCol="0">
            <a:spAutoFit/>
          </a:bodyPr>
          <a:lstStyle/>
          <a:p>
            <a:pPr defTabSz="676656">
              <a:spcAft>
                <a:spcPts val="600"/>
              </a:spcAft>
            </a:pPr>
            <a:r>
              <a:rPr lang="en-GB" sz="1332" kern="1200" dirty="0">
                <a:solidFill>
                  <a:schemeClr val="tx1"/>
                </a:solidFill>
                <a:latin typeface="Abadi" panose="020B0604020104020204" pitchFamily="34" charset="0"/>
                <a:ea typeface="+mn-ea"/>
                <a:cs typeface="+mn-cs"/>
              </a:rPr>
              <a:t>The information is taken in using an HTML input element, then submitted using a button which calls a JS method called </a:t>
            </a:r>
            <a:r>
              <a:rPr lang="en-GB" sz="1332" i="1" kern="1200" dirty="0" err="1">
                <a:solidFill>
                  <a:schemeClr val="tx1"/>
                </a:solidFill>
                <a:latin typeface="Abadi" panose="020B0604020104020204" pitchFamily="34" charset="0"/>
                <a:ea typeface="+mn-ea"/>
                <a:cs typeface="+mn-cs"/>
              </a:rPr>
              <a:t>inputName</a:t>
            </a:r>
            <a:r>
              <a:rPr lang="en-GB" sz="1332" i="1" kern="1200" dirty="0">
                <a:solidFill>
                  <a:schemeClr val="tx1"/>
                </a:solidFill>
                <a:latin typeface="Abadi" panose="020B0604020104020204" pitchFamily="34" charset="0"/>
                <a:ea typeface="+mn-ea"/>
                <a:cs typeface="+mn-cs"/>
              </a:rPr>
              <a:t>();</a:t>
            </a:r>
            <a:endParaRPr lang="en-GB" i="1" dirty="0">
              <a:latin typeface="Abadi" panose="020B0604020104020204" pitchFamily="34" charset="0"/>
            </a:endParaRPr>
          </a:p>
        </p:txBody>
      </p:sp>
      <p:pic>
        <p:nvPicPr>
          <p:cNvPr id="23" name="Picture 22">
            <a:extLst>
              <a:ext uri="{FF2B5EF4-FFF2-40B4-BE49-F238E27FC236}">
                <a16:creationId xmlns:a16="http://schemas.microsoft.com/office/drawing/2014/main" id="{6E4E864A-3F8F-0623-0123-A3EF9AA525B1}"/>
              </a:ext>
            </a:extLst>
          </p:cNvPr>
          <p:cNvPicPr>
            <a:picLocks noChangeAspect="1"/>
          </p:cNvPicPr>
          <p:nvPr/>
        </p:nvPicPr>
        <p:blipFill>
          <a:blip r:embed="rId4"/>
          <a:stretch>
            <a:fillRect/>
          </a:stretch>
        </p:blipFill>
        <p:spPr>
          <a:xfrm>
            <a:off x="4658302" y="3126663"/>
            <a:ext cx="7756881" cy="2378289"/>
          </a:xfrm>
          <a:prstGeom prst="rect">
            <a:avLst/>
          </a:prstGeom>
        </p:spPr>
      </p:pic>
      <p:sp>
        <p:nvSpPr>
          <p:cNvPr id="24" name="TextBox 23">
            <a:extLst>
              <a:ext uri="{FF2B5EF4-FFF2-40B4-BE49-F238E27FC236}">
                <a16:creationId xmlns:a16="http://schemas.microsoft.com/office/drawing/2014/main" id="{8216B98D-878C-491F-C3B4-C55F17FA4D8A}"/>
              </a:ext>
            </a:extLst>
          </p:cNvPr>
          <p:cNvSpPr txBox="1"/>
          <p:nvPr/>
        </p:nvSpPr>
        <p:spPr>
          <a:xfrm>
            <a:off x="3007229" y="3541602"/>
            <a:ext cx="2029390" cy="3167214"/>
          </a:xfrm>
          <a:prstGeom prst="rect">
            <a:avLst/>
          </a:prstGeom>
          <a:noFill/>
        </p:spPr>
        <p:txBody>
          <a:bodyPr wrap="square" rtlCol="0">
            <a:spAutoFit/>
          </a:bodyPr>
          <a:lstStyle/>
          <a:p>
            <a:pPr defTabSz="676656">
              <a:spcAft>
                <a:spcPts val="600"/>
              </a:spcAft>
            </a:pPr>
            <a:r>
              <a:rPr lang="en-GB" sz="1332" kern="1200" dirty="0">
                <a:solidFill>
                  <a:schemeClr val="tx1"/>
                </a:solidFill>
                <a:latin typeface="Abadi" panose="020B0604020104020204" pitchFamily="34" charset="0"/>
                <a:ea typeface="+mn-ea"/>
                <a:cs typeface="+mn-cs"/>
              </a:rPr>
              <a:t>This method which is called by the button, fetches the information inputted into the HTML element by referencing it’s ID within the document, the method then verifies that the name is not blank, between 3 and 45 characters and ensures it contains no digits (0,1,2 etc.) using a regex statement declared earlier in the code</a:t>
            </a:r>
            <a:endParaRPr lang="en-GB" i="1" dirty="0">
              <a:latin typeface="Abadi" panose="020B0604020104020204" pitchFamily="34" charset="0"/>
            </a:endParaRPr>
          </a:p>
        </p:txBody>
      </p:sp>
      <p:pic>
        <p:nvPicPr>
          <p:cNvPr id="26" name="Picture 25">
            <a:extLst>
              <a:ext uri="{FF2B5EF4-FFF2-40B4-BE49-F238E27FC236}">
                <a16:creationId xmlns:a16="http://schemas.microsoft.com/office/drawing/2014/main" id="{0E15531A-8BEB-3685-D336-77A971681992}"/>
              </a:ext>
            </a:extLst>
          </p:cNvPr>
          <p:cNvPicPr>
            <a:picLocks noChangeAspect="1"/>
          </p:cNvPicPr>
          <p:nvPr/>
        </p:nvPicPr>
        <p:blipFill>
          <a:blip r:embed="rId5"/>
          <a:stretch>
            <a:fillRect/>
          </a:stretch>
        </p:blipFill>
        <p:spPr>
          <a:xfrm>
            <a:off x="6084482" y="4656704"/>
            <a:ext cx="4904520" cy="2552826"/>
          </a:xfrm>
          <a:prstGeom prst="rect">
            <a:avLst/>
          </a:prstGeom>
        </p:spPr>
      </p:pic>
    </p:spTree>
    <p:extLst>
      <p:ext uri="{BB962C8B-B14F-4D97-AF65-F5344CB8AC3E}">
        <p14:creationId xmlns:p14="http://schemas.microsoft.com/office/powerpoint/2010/main" val="2451294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5061-6468-E659-8B47-C668414EA2D6}"/>
              </a:ext>
            </a:extLst>
          </p:cNvPr>
          <p:cNvSpPr>
            <a:spLocks noGrp="1"/>
          </p:cNvSpPr>
          <p:nvPr>
            <p:ph type="title"/>
          </p:nvPr>
        </p:nvSpPr>
        <p:spPr>
          <a:xfrm>
            <a:off x="2692967" y="85725"/>
            <a:ext cx="6806065" cy="1527216"/>
          </a:xfrm>
        </p:spPr>
        <p:txBody>
          <a:bodyPr>
            <a:normAutofit/>
          </a:bodyPr>
          <a:lstStyle/>
          <a:p>
            <a:pPr algn="ctr"/>
            <a:r>
              <a:rPr lang="en-GB" dirty="0">
                <a:latin typeface="Abadi" panose="020B0604020202020204" pitchFamily="34" charset="0"/>
              </a:rPr>
              <a:t>Game Personalisation using Previously Collected Data</a:t>
            </a:r>
          </a:p>
        </p:txBody>
      </p:sp>
      <p:pic>
        <p:nvPicPr>
          <p:cNvPr id="4" name="Picture 3">
            <a:extLst>
              <a:ext uri="{FF2B5EF4-FFF2-40B4-BE49-F238E27FC236}">
                <a16:creationId xmlns:a16="http://schemas.microsoft.com/office/drawing/2014/main" id="{B1DA1CFA-C7A9-2623-96E8-4E3728ED37CA}"/>
              </a:ext>
            </a:extLst>
          </p:cNvPr>
          <p:cNvPicPr>
            <a:picLocks noChangeAspect="1"/>
          </p:cNvPicPr>
          <p:nvPr/>
        </p:nvPicPr>
        <p:blipFill>
          <a:blip r:embed="rId2"/>
          <a:stretch>
            <a:fillRect/>
          </a:stretch>
        </p:blipFill>
        <p:spPr>
          <a:xfrm>
            <a:off x="-476250" y="1410117"/>
            <a:ext cx="7839075" cy="2793623"/>
          </a:xfrm>
          <a:prstGeom prst="rect">
            <a:avLst/>
          </a:prstGeom>
        </p:spPr>
      </p:pic>
      <p:pic>
        <p:nvPicPr>
          <p:cNvPr id="7" name="Picture 6">
            <a:extLst>
              <a:ext uri="{FF2B5EF4-FFF2-40B4-BE49-F238E27FC236}">
                <a16:creationId xmlns:a16="http://schemas.microsoft.com/office/drawing/2014/main" id="{5B6A2583-73B5-17D2-ECB9-32FACC6F995D}"/>
              </a:ext>
            </a:extLst>
          </p:cNvPr>
          <p:cNvPicPr>
            <a:picLocks noChangeAspect="1"/>
          </p:cNvPicPr>
          <p:nvPr/>
        </p:nvPicPr>
        <p:blipFill>
          <a:blip r:embed="rId3"/>
          <a:stretch>
            <a:fillRect/>
          </a:stretch>
        </p:blipFill>
        <p:spPr>
          <a:xfrm>
            <a:off x="114299" y="5181183"/>
            <a:ext cx="8621155" cy="1514829"/>
          </a:xfrm>
          <a:prstGeom prst="rect">
            <a:avLst/>
          </a:prstGeom>
          <a:effectLst>
            <a:outerShdw blurRad="50800" dist="38100" dir="2700000" algn="tl" rotWithShape="0">
              <a:prstClr val="black">
                <a:alpha val="40000"/>
              </a:prstClr>
            </a:outerShdw>
            <a:softEdge rad="31750"/>
          </a:effectLst>
        </p:spPr>
      </p:pic>
      <p:sp>
        <p:nvSpPr>
          <p:cNvPr id="8" name="Rectangle 7">
            <a:extLst>
              <a:ext uri="{FF2B5EF4-FFF2-40B4-BE49-F238E27FC236}">
                <a16:creationId xmlns:a16="http://schemas.microsoft.com/office/drawing/2014/main" id="{1999108E-DA90-238B-5EB2-9889357618F7}"/>
              </a:ext>
            </a:extLst>
          </p:cNvPr>
          <p:cNvSpPr/>
          <p:nvPr/>
        </p:nvSpPr>
        <p:spPr>
          <a:xfrm>
            <a:off x="4981574" y="5275719"/>
            <a:ext cx="1895475" cy="504825"/>
          </a:xfrm>
          <a:prstGeom prst="rect">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A963A82-5814-1FCF-42F9-B5A611009E1F}"/>
              </a:ext>
            </a:extLst>
          </p:cNvPr>
          <p:cNvSpPr txBox="1"/>
          <p:nvPr/>
        </p:nvSpPr>
        <p:spPr>
          <a:xfrm>
            <a:off x="7060539" y="2145785"/>
            <a:ext cx="4550436" cy="1322285"/>
          </a:xfrm>
          <a:prstGeom prst="rect">
            <a:avLst/>
          </a:prstGeom>
          <a:noFill/>
        </p:spPr>
        <p:txBody>
          <a:bodyPr wrap="square" rtlCol="0">
            <a:spAutoFit/>
          </a:bodyPr>
          <a:lstStyle/>
          <a:p>
            <a:pPr defTabSz="676656">
              <a:spcAft>
                <a:spcPts val="600"/>
              </a:spcAft>
            </a:pPr>
            <a:r>
              <a:rPr lang="en-GB" sz="1332" kern="1200" dirty="0">
                <a:solidFill>
                  <a:schemeClr val="tx1"/>
                </a:solidFill>
                <a:latin typeface="Abadi" panose="020B0604020104020204" pitchFamily="34" charset="0"/>
                <a:ea typeface="+mn-ea"/>
                <a:cs typeface="+mn-cs"/>
              </a:rPr>
              <a:t>Once the JS method we looked at previously verifies that the name is valid, it saves it to the browser’s session storage, this is essentially a place where a developer can store data for a website to be used between different pages, but which resets once the user closes every instance of the page</a:t>
            </a:r>
            <a:endParaRPr lang="en-GB" dirty="0">
              <a:latin typeface="Abadi" panose="020B0604020104020204" pitchFamily="34" charset="0"/>
            </a:endParaRPr>
          </a:p>
        </p:txBody>
      </p:sp>
      <p:pic>
        <p:nvPicPr>
          <p:cNvPr id="15" name="Picture 14">
            <a:extLst>
              <a:ext uri="{FF2B5EF4-FFF2-40B4-BE49-F238E27FC236}">
                <a16:creationId xmlns:a16="http://schemas.microsoft.com/office/drawing/2014/main" id="{925EC679-D33F-3BA5-A71F-C946AE80E6B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343524" y="3310322"/>
            <a:ext cx="7065037" cy="2099857"/>
          </a:xfrm>
          <a:prstGeom prst="rect">
            <a:avLst/>
          </a:prstGeom>
        </p:spPr>
      </p:pic>
      <p:sp>
        <p:nvSpPr>
          <p:cNvPr id="16" name="TextBox 15">
            <a:extLst>
              <a:ext uri="{FF2B5EF4-FFF2-40B4-BE49-F238E27FC236}">
                <a16:creationId xmlns:a16="http://schemas.microsoft.com/office/drawing/2014/main" id="{2FFF10EC-327E-D3CF-0492-255E4A504B8E}"/>
              </a:ext>
            </a:extLst>
          </p:cNvPr>
          <p:cNvSpPr txBox="1"/>
          <p:nvPr/>
        </p:nvSpPr>
        <p:spPr>
          <a:xfrm>
            <a:off x="793088" y="3801603"/>
            <a:ext cx="4550436" cy="1117294"/>
          </a:xfrm>
          <a:prstGeom prst="rect">
            <a:avLst/>
          </a:prstGeom>
          <a:noFill/>
        </p:spPr>
        <p:txBody>
          <a:bodyPr wrap="square" rtlCol="0">
            <a:spAutoFit/>
          </a:bodyPr>
          <a:lstStyle/>
          <a:p>
            <a:pPr defTabSz="676656">
              <a:spcAft>
                <a:spcPts val="600"/>
              </a:spcAft>
            </a:pPr>
            <a:r>
              <a:rPr lang="en-GB" sz="1332" dirty="0">
                <a:latin typeface="Abadi" panose="020B0604020104020204" pitchFamily="34" charset="0"/>
              </a:rPr>
              <a:t>Now that the name is saved in the session storage, it is able to be referred back to at any later point in the code, for example, it’s used in this page of the game within the </a:t>
            </a:r>
            <a:r>
              <a:rPr lang="en-GB" sz="1332" dirty="0" err="1">
                <a:latin typeface="Abadi" panose="020B0604020104020204" pitchFamily="34" charset="0"/>
              </a:rPr>
              <a:t>typeText</a:t>
            </a:r>
            <a:r>
              <a:rPr lang="en-GB" sz="1332" dirty="0">
                <a:latin typeface="Abadi" panose="020B0604020104020204" pitchFamily="34" charset="0"/>
              </a:rPr>
              <a:t> method (will be touched on later) to customise the output text in the viewport to be specific to the user</a:t>
            </a:r>
            <a:endParaRPr lang="en-GB" dirty="0">
              <a:latin typeface="Abadi" panose="020B0604020104020204" pitchFamily="34" charset="0"/>
            </a:endParaRPr>
          </a:p>
        </p:txBody>
      </p:sp>
      <p:sp>
        <p:nvSpPr>
          <p:cNvPr id="19" name="TextBox 18">
            <a:extLst>
              <a:ext uri="{FF2B5EF4-FFF2-40B4-BE49-F238E27FC236}">
                <a16:creationId xmlns:a16="http://schemas.microsoft.com/office/drawing/2014/main" id="{60BFB45F-ED9F-28F6-2987-576C081B630B}"/>
              </a:ext>
            </a:extLst>
          </p:cNvPr>
          <p:cNvSpPr txBox="1"/>
          <p:nvPr/>
        </p:nvSpPr>
        <p:spPr>
          <a:xfrm>
            <a:off x="8876042" y="5584942"/>
            <a:ext cx="2868282" cy="707310"/>
          </a:xfrm>
          <a:prstGeom prst="rect">
            <a:avLst/>
          </a:prstGeom>
          <a:noFill/>
        </p:spPr>
        <p:txBody>
          <a:bodyPr wrap="square" rtlCol="0">
            <a:spAutoFit/>
          </a:bodyPr>
          <a:lstStyle/>
          <a:p>
            <a:pPr defTabSz="676656">
              <a:spcAft>
                <a:spcPts val="600"/>
              </a:spcAft>
            </a:pPr>
            <a:r>
              <a:rPr lang="en-GB" sz="1332" dirty="0">
                <a:latin typeface="Abadi" panose="020B0604020104020204" pitchFamily="34" charset="0"/>
              </a:rPr>
              <a:t>Which then results in the user seeing the name they have entered being incorporated into the game text</a:t>
            </a:r>
            <a:endParaRPr lang="en-GB" dirty="0">
              <a:latin typeface="Abadi" panose="020B0604020104020204" pitchFamily="34" charset="0"/>
            </a:endParaRPr>
          </a:p>
        </p:txBody>
      </p:sp>
    </p:spTree>
    <p:extLst>
      <p:ext uri="{BB962C8B-B14F-4D97-AF65-F5344CB8AC3E}">
        <p14:creationId xmlns:p14="http://schemas.microsoft.com/office/powerpoint/2010/main" val="85714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5061-6468-E659-8B47-C668414EA2D6}"/>
              </a:ext>
            </a:extLst>
          </p:cNvPr>
          <p:cNvSpPr>
            <a:spLocks noGrp="1"/>
          </p:cNvSpPr>
          <p:nvPr>
            <p:ph type="title"/>
          </p:nvPr>
        </p:nvSpPr>
        <p:spPr>
          <a:xfrm>
            <a:off x="128133" y="645054"/>
            <a:ext cx="2587075" cy="5567891"/>
          </a:xfrm>
        </p:spPr>
        <p:txBody>
          <a:bodyPr>
            <a:normAutofit/>
          </a:bodyPr>
          <a:lstStyle/>
          <a:p>
            <a:r>
              <a:rPr lang="en-GB" sz="5200" dirty="0">
                <a:latin typeface="Abadi" panose="020B0604020202020204" pitchFamily="34" charset="0"/>
              </a:rPr>
              <a:t>JS Timed Events</a:t>
            </a:r>
          </a:p>
        </p:txBody>
      </p:sp>
      <p:sp>
        <p:nvSpPr>
          <p:cNvPr id="3" name="TextBox 2">
            <a:extLst>
              <a:ext uri="{FF2B5EF4-FFF2-40B4-BE49-F238E27FC236}">
                <a16:creationId xmlns:a16="http://schemas.microsoft.com/office/drawing/2014/main" id="{FB8550D7-EE0E-1EED-BEA1-3198AC561F32}"/>
              </a:ext>
            </a:extLst>
          </p:cNvPr>
          <p:cNvSpPr txBox="1"/>
          <p:nvPr/>
        </p:nvSpPr>
        <p:spPr>
          <a:xfrm>
            <a:off x="2322300" y="771053"/>
            <a:ext cx="2656120" cy="2142253"/>
          </a:xfrm>
          <a:prstGeom prst="rect">
            <a:avLst/>
          </a:prstGeom>
          <a:noFill/>
        </p:spPr>
        <p:txBody>
          <a:bodyPr wrap="square" rtlCol="0">
            <a:spAutoFit/>
          </a:bodyPr>
          <a:lstStyle/>
          <a:p>
            <a:pPr defTabSz="676656">
              <a:spcAft>
                <a:spcPts val="600"/>
              </a:spcAft>
            </a:pPr>
            <a:r>
              <a:rPr lang="en-GB" sz="1332" dirty="0">
                <a:latin typeface="Abadi" panose="020B0604020104020204" pitchFamily="34" charset="0"/>
              </a:rPr>
              <a:t>When the user begins the game, they are shown the time remaining. Their starting time is based on what difficulty they select in the in the starting menu. The timer consists of a simple div containing a &lt;p&gt; element which will be the text within out timer. The black background and positioning are all coded in CSS. </a:t>
            </a:r>
            <a:endParaRPr lang="en-GB" dirty="0">
              <a:latin typeface="Abadi" panose="020B0604020104020204" pitchFamily="34" charset="0"/>
            </a:endParaRPr>
          </a:p>
        </p:txBody>
      </p:sp>
      <p:pic>
        <p:nvPicPr>
          <p:cNvPr id="5" name="Picture 4">
            <a:extLst>
              <a:ext uri="{FF2B5EF4-FFF2-40B4-BE49-F238E27FC236}">
                <a16:creationId xmlns:a16="http://schemas.microsoft.com/office/drawing/2014/main" id="{3564890C-1780-9526-8730-56C59FCB7E0C}"/>
              </a:ext>
            </a:extLst>
          </p:cNvPr>
          <p:cNvPicPr>
            <a:picLocks noChangeAspect="1"/>
          </p:cNvPicPr>
          <p:nvPr/>
        </p:nvPicPr>
        <p:blipFill rotWithShape="1">
          <a:blip r:embed="rId2"/>
          <a:srcRect r="4171"/>
          <a:stretch/>
        </p:blipFill>
        <p:spPr>
          <a:xfrm>
            <a:off x="5507270" y="346020"/>
            <a:ext cx="5586446" cy="1300810"/>
          </a:xfrm>
          <a:prstGeom prst="rect">
            <a:avLst/>
          </a:prstGeom>
          <a:effectLst>
            <a:softEdge rad="31750"/>
          </a:effectLst>
        </p:spPr>
      </p:pic>
      <p:pic>
        <p:nvPicPr>
          <p:cNvPr id="8" name="Picture 7">
            <a:extLst>
              <a:ext uri="{FF2B5EF4-FFF2-40B4-BE49-F238E27FC236}">
                <a16:creationId xmlns:a16="http://schemas.microsoft.com/office/drawing/2014/main" id="{C61F1CA8-EB5F-BF30-3045-888F0DDBD3E7}"/>
              </a:ext>
            </a:extLst>
          </p:cNvPr>
          <p:cNvPicPr>
            <a:picLocks noChangeAspect="1"/>
          </p:cNvPicPr>
          <p:nvPr/>
        </p:nvPicPr>
        <p:blipFill>
          <a:blip r:embed="rId3"/>
          <a:stretch>
            <a:fillRect/>
          </a:stretch>
        </p:blipFill>
        <p:spPr>
          <a:xfrm>
            <a:off x="7908056" y="1842180"/>
            <a:ext cx="4283944" cy="1760406"/>
          </a:xfrm>
          <a:prstGeom prst="rect">
            <a:avLst/>
          </a:prstGeom>
        </p:spPr>
      </p:pic>
      <p:pic>
        <p:nvPicPr>
          <p:cNvPr id="12" name="Picture 11">
            <a:extLst>
              <a:ext uri="{FF2B5EF4-FFF2-40B4-BE49-F238E27FC236}">
                <a16:creationId xmlns:a16="http://schemas.microsoft.com/office/drawing/2014/main" id="{F23C5B8B-59B8-B287-3492-B9ACA3B57ED8}"/>
              </a:ext>
            </a:extLst>
          </p:cNvPr>
          <p:cNvPicPr>
            <a:picLocks noChangeAspect="1"/>
          </p:cNvPicPr>
          <p:nvPr/>
        </p:nvPicPr>
        <p:blipFill>
          <a:blip r:embed="rId4"/>
          <a:stretch>
            <a:fillRect/>
          </a:stretch>
        </p:blipFill>
        <p:spPr>
          <a:xfrm>
            <a:off x="1775718" y="4063998"/>
            <a:ext cx="5724525" cy="3042176"/>
          </a:xfrm>
          <a:prstGeom prst="rect">
            <a:avLst/>
          </a:prstGeom>
        </p:spPr>
      </p:pic>
      <p:sp>
        <p:nvSpPr>
          <p:cNvPr id="14" name="TextBox 13">
            <a:extLst>
              <a:ext uri="{FF2B5EF4-FFF2-40B4-BE49-F238E27FC236}">
                <a16:creationId xmlns:a16="http://schemas.microsoft.com/office/drawing/2014/main" id="{7574A9CD-40E5-9369-5CDF-BCB7213A6166}"/>
              </a:ext>
            </a:extLst>
          </p:cNvPr>
          <p:cNvSpPr txBox="1"/>
          <p:nvPr/>
        </p:nvSpPr>
        <p:spPr>
          <a:xfrm>
            <a:off x="7220806" y="3736709"/>
            <a:ext cx="4450381" cy="912301"/>
          </a:xfrm>
          <a:prstGeom prst="rect">
            <a:avLst/>
          </a:prstGeom>
          <a:noFill/>
        </p:spPr>
        <p:txBody>
          <a:bodyPr wrap="square" rtlCol="0">
            <a:spAutoFit/>
          </a:bodyPr>
          <a:lstStyle/>
          <a:p>
            <a:pPr defTabSz="676656">
              <a:spcAft>
                <a:spcPts val="600"/>
              </a:spcAft>
            </a:pPr>
            <a:r>
              <a:rPr lang="en-GB" sz="1332" dirty="0">
                <a:latin typeface="Abadi" panose="020B0604020104020204" pitchFamily="34" charset="0"/>
              </a:rPr>
              <a:t>Within the code the timer is shown and hidden using these JS methods which are called at certain points in the game signifying the start and the end of gameplay. They function by changing the timer box’s visibility </a:t>
            </a:r>
            <a:endParaRPr lang="en-GB" dirty="0">
              <a:latin typeface="Abadi" panose="020B0604020104020204" pitchFamily="34" charset="0"/>
            </a:endParaRPr>
          </a:p>
        </p:txBody>
      </p:sp>
      <p:pic>
        <p:nvPicPr>
          <p:cNvPr id="16" name="Picture 15">
            <a:extLst>
              <a:ext uri="{FF2B5EF4-FFF2-40B4-BE49-F238E27FC236}">
                <a16:creationId xmlns:a16="http://schemas.microsoft.com/office/drawing/2014/main" id="{501CEFCA-3D86-CC5D-F313-98F828A18E53}"/>
              </a:ext>
            </a:extLst>
          </p:cNvPr>
          <p:cNvPicPr>
            <a:picLocks noChangeAspect="1"/>
          </p:cNvPicPr>
          <p:nvPr/>
        </p:nvPicPr>
        <p:blipFill>
          <a:blip r:embed="rId5"/>
          <a:stretch>
            <a:fillRect/>
          </a:stretch>
        </p:blipFill>
        <p:spPr>
          <a:xfrm>
            <a:off x="6956489" y="4766521"/>
            <a:ext cx="3134219" cy="1325327"/>
          </a:xfrm>
          <a:prstGeom prst="rect">
            <a:avLst/>
          </a:prstGeom>
        </p:spPr>
      </p:pic>
      <p:pic>
        <p:nvPicPr>
          <p:cNvPr id="18" name="Picture 17">
            <a:extLst>
              <a:ext uri="{FF2B5EF4-FFF2-40B4-BE49-F238E27FC236}">
                <a16:creationId xmlns:a16="http://schemas.microsoft.com/office/drawing/2014/main" id="{60F73409-7B79-DE7A-E1AB-DACD29640C55}"/>
              </a:ext>
            </a:extLst>
          </p:cNvPr>
          <p:cNvPicPr>
            <a:picLocks noChangeAspect="1"/>
          </p:cNvPicPr>
          <p:nvPr/>
        </p:nvPicPr>
        <p:blipFill>
          <a:blip r:embed="rId6"/>
          <a:stretch>
            <a:fillRect/>
          </a:stretch>
        </p:blipFill>
        <p:spPr>
          <a:xfrm>
            <a:off x="9025197" y="5453964"/>
            <a:ext cx="3306762" cy="1517961"/>
          </a:xfrm>
          <a:prstGeom prst="rect">
            <a:avLst/>
          </a:prstGeom>
        </p:spPr>
      </p:pic>
      <p:pic>
        <p:nvPicPr>
          <p:cNvPr id="22" name="Picture 21">
            <a:extLst>
              <a:ext uri="{FF2B5EF4-FFF2-40B4-BE49-F238E27FC236}">
                <a16:creationId xmlns:a16="http://schemas.microsoft.com/office/drawing/2014/main" id="{FD720FC7-487D-A092-3287-9881FC0E10A9}"/>
              </a:ext>
            </a:extLst>
          </p:cNvPr>
          <p:cNvPicPr>
            <a:picLocks noChangeAspect="1"/>
          </p:cNvPicPr>
          <p:nvPr/>
        </p:nvPicPr>
        <p:blipFill>
          <a:blip r:embed="rId7"/>
          <a:stretch>
            <a:fillRect/>
          </a:stretch>
        </p:blipFill>
        <p:spPr>
          <a:xfrm>
            <a:off x="4913241" y="1476404"/>
            <a:ext cx="3572976" cy="2491957"/>
          </a:xfrm>
          <a:prstGeom prst="rect">
            <a:avLst/>
          </a:prstGeom>
        </p:spPr>
      </p:pic>
    </p:spTree>
    <p:extLst>
      <p:ext uri="{BB962C8B-B14F-4D97-AF65-F5344CB8AC3E}">
        <p14:creationId xmlns:p14="http://schemas.microsoft.com/office/powerpoint/2010/main" val="1675632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5061-6468-E659-8B47-C668414EA2D6}"/>
              </a:ext>
            </a:extLst>
          </p:cNvPr>
          <p:cNvSpPr>
            <a:spLocks noGrp="1"/>
          </p:cNvSpPr>
          <p:nvPr>
            <p:ph type="title"/>
          </p:nvPr>
        </p:nvSpPr>
        <p:spPr>
          <a:xfrm>
            <a:off x="128133" y="645054"/>
            <a:ext cx="2587075" cy="5567891"/>
          </a:xfrm>
        </p:spPr>
        <p:txBody>
          <a:bodyPr>
            <a:normAutofit/>
          </a:bodyPr>
          <a:lstStyle/>
          <a:p>
            <a:r>
              <a:rPr lang="en-GB" sz="5200" dirty="0">
                <a:latin typeface="Abadi" panose="020B0604020202020204" pitchFamily="34" charset="0"/>
              </a:rPr>
              <a:t>JS Timed Events</a:t>
            </a:r>
            <a:br>
              <a:rPr lang="en-GB" sz="5200" dirty="0">
                <a:latin typeface="Abadi" panose="020B0604020202020204" pitchFamily="34" charset="0"/>
              </a:rPr>
            </a:br>
            <a:r>
              <a:rPr lang="en-GB" sz="5200" dirty="0">
                <a:latin typeface="Abadi" panose="020B0604020202020204" pitchFamily="34" charset="0"/>
              </a:rPr>
              <a:t>Cont.</a:t>
            </a:r>
          </a:p>
        </p:txBody>
      </p:sp>
      <p:sp>
        <p:nvSpPr>
          <p:cNvPr id="3" name="TextBox 2">
            <a:extLst>
              <a:ext uri="{FF2B5EF4-FFF2-40B4-BE49-F238E27FC236}">
                <a16:creationId xmlns:a16="http://schemas.microsoft.com/office/drawing/2014/main" id="{FB8550D7-EE0E-1EED-BEA1-3198AC561F32}"/>
              </a:ext>
            </a:extLst>
          </p:cNvPr>
          <p:cNvSpPr txBox="1"/>
          <p:nvPr/>
        </p:nvSpPr>
        <p:spPr>
          <a:xfrm>
            <a:off x="2092107" y="205456"/>
            <a:ext cx="3497810" cy="6447086"/>
          </a:xfrm>
          <a:prstGeom prst="rect">
            <a:avLst/>
          </a:prstGeom>
          <a:noFill/>
        </p:spPr>
        <p:txBody>
          <a:bodyPr wrap="square" rtlCol="0">
            <a:spAutoFit/>
          </a:bodyPr>
          <a:lstStyle/>
          <a:p>
            <a:pPr defTabSz="676656">
              <a:spcAft>
                <a:spcPts val="600"/>
              </a:spcAft>
            </a:pPr>
            <a:r>
              <a:rPr lang="en-GB" sz="1332" dirty="0">
                <a:latin typeface="Abadi" panose="020B0604020104020204" pitchFamily="34" charset="0"/>
              </a:rPr>
              <a:t>The functionality of the timer is programmed within the </a:t>
            </a:r>
            <a:r>
              <a:rPr lang="en-GB" sz="1332" dirty="0" err="1">
                <a:latin typeface="Abadi" panose="020B0604020104020204" pitchFamily="34" charset="0"/>
              </a:rPr>
              <a:t>startTimer</a:t>
            </a:r>
            <a:r>
              <a:rPr lang="en-GB" sz="1332" dirty="0">
                <a:latin typeface="Abadi" panose="020B0604020104020204" pitchFamily="34" charset="0"/>
              </a:rPr>
              <a:t>() method. The method begins by showing the timer, as it is hidden to begin with. It next created a variable called timer which is set to the &lt;p&gt; element which will contain the text for the timer. The function then calculates how long is left by accessing the session storage to read the time remaining, which is set earlier in the game based on difficulty, the function then converts this time from seconds into minutes and seconds through the use of </a:t>
            </a:r>
            <a:r>
              <a:rPr lang="en-GB" sz="1332" dirty="0" err="1">
                <a:latin typeface="Abadi" panose="020B0604020104020204" pitchFamily="34" charset="0"/>
              </a:rPr>
              <a:t>Math.floor</a:t>
            </a:r>
            <a:r>
              <a:rPr lang="en-GB" sz="1332" dirty="0">
                <a:latin typeface="Abadi" panose="020B0604020104020204" pitchFamily="34" charset="0"/>
              </a:rPr>
              <a:t>() tool to calculate the whole minutes left &amp; the mod function (%) of JS calculate the remaining amount of seconds. The function then updates the text of the timer &lt;p&gt; element and the session storage to the new value. After this the method checks to see if the </a:t>
            </a:r>
            <a:r>
              <a:rPr lang="en-GB" sz="1332" dirty="0" err="1">
                <a:latin typeface="Abadi" panose="020B0604020104020204" pitchFamily="34" charset="0"/>
              </a:rPr>
              <a:t>timerStop</a:t>
            </a:r>
            <a:r>
              <a:rPr lang="en-GB" sz="1332" dirty="0">
                <a:latin typeface="Abadi" panose="020B0604020104020204" pitchFamily="34" charset="0"/>
              </a:rPr>
              <a:t> boolean value is set to true, if it is the timer stop counting by returning out of the method, if not then the timer also checks if the time remaining is less than or equal to 0, if so the timer is hidden and stopped and the game switches to the failure scene. If none of the previous conditions are met then the timer sets a delay of 1000ms (1s) using the </a:t>
            </a:r>
            <a:r>
              <a:rPr lang="en-GB" sz="1332" dirty="0" err="1">
                <a:latin typeface="Abadi" panose="020B0604020104020204" pitchFamily="34" charset="0"/>
              </a:rPr>
              <a:t>setTimeout</a:t>
            </a:r>
            <a:r>
              <a:rPr lang="en-GB" sz="1332" dirty="0">
                <a:latin typeface="Abadi" panose="020B0604020104020204" pitchFamily="34" charset="0"/>
              </a:rPr>
              <a:t> function within JS, creating the timed event, this then calls the method all over again, which will repeat until another condition is met.</a:t>
            </a:r>
          </a:p>
        </p:txBody>
      </p:sp>
      <p:pic>
        <p:nvPicPr>
          <p:cNvPr id="6" name="Picture 5">
            <a:extLst>
              <a:ext uri="{FF2B5EF4-FFF2-40B4-BE49-F238E27FC236}">
                <a16:creationId xmlns:a16="http://schemas.microsoft.com/office/drawing/2014/main" id="{BFF1C5BE-52DD-E744-8E05-D9BEB740FE54}"/>
              </a:ext>
            </a:extLst>
          </p:cNvPr>
          <p:cNvPicPr>
            <a:picLocks noChangeAspect="1"/>
          </p:cNvPicPr>
          <p:nvPr/>
        </p:nvPicPr>
        <p:blipFill>
          <a:blip r:embed="rId2"/>
          <a:stretch>
            <a:fillRect/>
          </a:stretch>
        </p:blipFill>
        <p:spPr>
          <a:xfrm>
            <a:off x="5311955" y="0"/>
            <a:ext cx="4146082" cy="2728178"/>
          </a:xfrm>
          <a:prstGeom prst="rect">
            <a:avLst/>
          </a:prstGeom>
        </p:spPr>
      </p:pic>
      <p:pic>
        <p:nvPicPr>
          <p:cNvPr id="9" name="Picture 8">
            <a:extLst>
              <a:ext uri="{FF2B5EF4-FFF2-40B4-BE49-F238E27FC236}">
                <a16:creationId xmlns:a16="http://schemas.microsoft.com/office/drawing/2014/main" id="{01ED81DF-6701-6B58-3DBC-6B72DFAA980D}"/>
              </a:ext>
            </a:extLst>
          </p:cNvPr>
          <p:cNvPicPr>
            <a:picLocks noChangeAspect="1"/>
          </p:cNvPicPr>
          <p:nvPr/>
        </p:nvPicPr>
        <p:blipFill>
          <a:blip r:embed="rId3"/>
          <a:stretch>
            <a:fillRect/>
          </a:stretch>
        </p:blipFill>
        <p:spPr>
          <a:xfrm>
            <a:off x="4935268" y="3270393"/>
            <a:ext cx="4595020" cy="2942552"/>
          </a:xfrm>
          <a:prstGeom prst="rect">
            <a:avLst/>
          </a:prstGeom>
        </p:spPr>
      </p:pic>
      <p:pic>
        <p:nvPicPr>
          <p:cNvPr id="10" name="Picture 9">
            <a:extLst>
              <a:ext uri="{FF2B5EF4-FFF2-40B4-BE49-F238E27FC236}">
                <a16:creationId xmlns:a16="http://schemas.microsoft.com/office/drawing/2014/main" id="{825DEF6E-7B94-891D-33F9-AC123C1C47BF}"/>
              </a:ext>
            </a:extLst>
          </p:cNvPr>
          <p:cNvPicPr>
            <a:picLocks noChangeAspect="1"/>
          </p:cNvPicPr>
          <p:nvPr/>
        </p:nvPicPr>
        <p:blipFill>
          <a:blip r:embed="rId4"/>
          <a:stretch>
            <a:fillRect/>
          </a:stretch>
        </p:blipFill>
        <p:spPr>
          <a:xfrm>
            <a:off x="8074857" y="4891177"/>
            <a:ext cx="4284573" cy="1966823"/>
          </a:xfrm>
          <a:prstGeom prst="rect">
            <a:avLst/>
          </a:prstGeom>
        </p:spPr>
      </p:pic>
      <p:pic>
        <p:nvPicPr>
          <p:cNvPr id="13" name="Picture 12">
            <a:extLst>
              <a:ext uri="{FF2B5EF4-FFF2-40B4-BE49-F238E27FC236}">
                <a16:creationId xmlns:a16="http://schemas.microsoft.com/office/drawing/2014/main" id="{822F3B93-712C-D00A-0DD4-1160A61676E6}"/>
              </a:ext>
            </a:extLst>
          </p:cNvPr>
          <p:cNvPicPr>
            <a:picLocks noChangeAspect="1"/>
          </p:cNvPicPr>
          <p:nvPr/>
        </p:nvPicPr>
        <p:blipFill>
          <a:blip r:embed="rId5"/>
          <a:stretch>
            <a:fillRect/>
          </a:stretch>
        </p:blipFill>
        <p:spPr>
          <a:xfrm>
            <a:off x="7917785" y="1806612"/>
            <a:ext cx="3935566" cy="2232112"/>
          </a:xfrm>
          <a:prstGeom prst="rect">
            <a:avLst/>
          </a:prstGeom>
          <a:effectLst>
            <a:softEdge rad="31750"/>
          </a:effectLst>
        </p:spPr>
      </p:pic>
    </p:spTree>
    <p:extLst>
      <p:ext uri="{BB962C8B-B14F-4D97-AF65-F5344CB8AC3E}">
        <p14:creationId xmlns:p14="http://schemas.microsoft.com/office/powerpoint/2010/main" val="21048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5061-6468-E659-8B47-C668414EA2D6}"/>
              </a:ext>
            </a:extLst>
          </p:cNvPr>
          <p:cNvSpPr>
            <a:spLocks noGrp="1"/>
          </p:cNvSpPr>
          <p:nvPr>
            <p:ph type="title"/>
          </p:nvPr>
        </p:nvSpPr>
        <p:spPr>
          <a:xfrm>
            <a:off x="2692967" y="85725"/>
            <a:ext cx="6806065" cy="1527216"/>
          </a:xfrm>
        </p:spPr>
        <p:txBody>
          <a:bodyPr>
            <a:normAutofit/>
          </a:bodyPr>
          <a:lstStyle/>
          <a:p>
            <a:pPr algn="ctr"/>
            <a:r>
              <a:rPr lang="en-GB">
                <a:latin typeface="Abadi" panose="020B0604020202020204" pitchFamily="34" charset="0"/>
              </a:rPr>
              <a:t>Operation of Game Text Adventure Elements</a:t>
            </a:r>
            <a:endParaRPr lang="en-GB" dirty="0">
              <a:latin typeface="Abadi" panose="020B0604020202020204" pitchFamily="34" charset="0"/>
            </a:endParaRPr>
          </a:p>
        </p:txBody>
      </p:sp>
    </p:spTree>
    <p:extLst>
      <p:ext uri="{BB962C8B-B14F-4D97-AF65-F5344CB8AC3E}">
        <p14:creationId xmlns:p14="http://schemas.microsoft.com/office/powerpoint/2010/main" val="223089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5061-6468-E659-8B47-C668414EA2D6}"/>
              </a:ext>
            </a:extLst>
          </p:cNvPr>
          <p:cNvSpPr>
            <a:spLocks noGrp="1"/>
          </p:cNvSpPr>
          <p:nvPr>
            <p:ph type="title"/>
          </p:nvPr>
        </p:nvSpPr>
        <p:spPr>
          <a:xfrm>
            <a:off x="2692967" y="-160234"/>
            <a:ext cx="6806065" cy="1527216"/>
          </a:xfrm>
        </p:spPr>
        <p:txBody>
          <a:bodyPr>
            <a:normAutofit/>
          </a:bodyPr>
          <a:lstStyle/>
          <a:p>
            <a:pPr algn="ctr"/>
            <a:r>
              <a:rPr lang="en-GB">
                <a:latin typeface="Abadi" panose="020B0604020202020204" pitchFamily="34" charset="0"/>
              </a:rPr>
              <a:t>Accessibility Features</a:t>
            </a:r>
            <a:endParaRPr lang="en-GB" dirty="0">
              <a:latin typeface="Abadi" panose="020B0604020202020204" pitchFamily="34" charset="0"/>
            </a:endParaRPr>
          </a:p>
        </p:txBody>
      </p:sp>
      <p:pic>
        <p:nvPicPr>
          <p:cNvPr id="4" name="Picture 3">
            <a:extLst>
              <a:ext uri="{FF2B5EF4-FFF2-40B4-BE49-F238E27FC236}">
                <a16:creationId xmlns:a16="http://schemas.microsoft.com/office/drawing/2014/main" id="{881C270A-E05A-7C5A-FDE6-384A1D3FD75A}"/>
              </a:ext>
            </a:extLst>
          </p:cNvPr>
          <p:cNvPicPr>
            <a:picLocks noChangeAspect="1"/>
          </p:cNvPicPr>
          <p:nvPr/>
        </p:nvPicPr>
        <p:blipFill>
          <a:blip r:embed="rId2"/>
          <a:stretch>
            <a:fillRect/>
          </a:stretch>
        </p:blipFill>
        <p:spPr>
          <a:xfrm>
            <a:off x="95053" y="858982"/>
            <a:ext cx="3156148" cy="3469616"/>
          </a:xfrm>
          <a:prstGeom prst="rect">
            <a:avLst/>
          </a:prstGeom>
        </p:spPr>
      </p:pic>
      <p:pic>
        <p:nvPicPr>
          <p:cNvPr id="6" name="Picture 5" descr="A screenshot of a computer&#10;&#10;Description automatically generated with medium confidence">
            <a:extLst>
              <a:ext uri="{FF2B5EF4-FFF2-40B4-BE49-F238E27FC236}">
                <a16:creationId xmlns:a16="http://schemas.microsoft.com/office/drawing/2014/main" id="{64AD0BC0-5287-BDF1-F378-0557C076B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825" y="4792265"/>
            <a:ext cx="4222174" cy="1111098"/>
          </a:xfrm>
          <a:prstGeom prst="rect">
            <a:avLst/>
          </a:prstGeom>
        </p:spPr>
      </p:pic>
    </p:spTree>
    <p:extLst>
      <p:ext uri="{BB962C8B-B14F-4D97-AF65-F5344CB8AC3E}">
        <p14:creationId xmlns:p14="http://schemas.microsoft.com/office/powerpoint/2010/main" val="1772713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5061-6468-E659-8B47-C668414EA2D6}"/>
              </a:ext>
            </a:extLst>
          </p:cNvPr>
          <p:cNvSpPr>
            <a:spLocks noGrp="1"/>
          </p:cNvSpPr>
          <p:nvPr>
            <p:ph type="title"/>
          </p:nvPr>
        </p:nvSpPr>
        <p:spPr>
          <a:xfrm>
            <a:off x="2692967" y="85725"/>
            <a:ext cx="6806065" cy="1527216"/>
          </a:xfrm>
        </p:spPr>
        <p:txBody>
          <a:bodyPr>
            <a:normAutofit/>
          </a:bodyPr>
          <a:lstStyle/>
          <a:p>
            <a:pPr algn="ctr"/>
            <a:r>
              <a:rPr lang="en-GB" dirty="0">
                <a:latin typeface="Abadi" panose="020B0604020202020204" pitchFamily="34" charset="0"/>
              </a:rPr>
              <a:t>APIs</a:t>
            </a:r>
          </a:p>
        </p:txBody>
      </p:sp>
    </p:spTree>
    <p:extLst>
      <p:ext uri="{BB962C8B-B14F-4D97-AF65-F5344CB8AC3E}">
        <p14:creationId xmlns:p14="http://schemas.microsoft.com/office/powerpoint/2010/main" val="200401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5061-6468-E659-8B47-C668414EA2D6}"/>
              </a:ext>
            </a:extLst>
          </p:cNvPr>
          <p:cNvSpPr>
            <a:spLocks noGrp="1"/>
          </p:cNvSpPr>
          <p:nvPr>
            <p:ph type="title"/>
          </p:nvPr>
        </p:nvSpPr>
        <p:spPr>
          <a:xfrm>
            <a:off x="2692967" y="85725"/>
            <a:ext cx="6806065" cy="1527216"/>
          </a:xfrm>
        </p:spPr>
        <p:txBody>
          <a:bodyPr>
            <a:normAutofit/>
          </a:bodyPr>
          <a:lstStyle/>
          <a:p>
            <a:pPr algn="ctr"/>
            <a:r>
              <a:rPr lang="en-GB" dirty="0">
                <a:latin typeface="Abadi" panose="020B0604020202020204" pitchFamily="34" charset="0"/>
              </a:rPr>
              <a:t>Top Features</a:t>
            </a:r>
          </a:p>
        </p:txBody>
      </p:sp>
    </p:spTree>
    <p:extLst>
      <p:ext uri="{BB962C8B-B14F-4D97-AF65-F5344CB8AC3E}">
        <p14:creationId xmlns:p14="http://schemas.microsoft.com/office/powerpoint/2010/main" val="862422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276</TotalTime>
  <Words>664</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Abadi</vt:lpstr>
      <vt:lpstr>Arial</vt:lpstr>
      <vt:lpstr>Calibri</vt:lpstr>
      <vt:lpstr>Calibri Light</vt:lpstr>
      <vt:lpstr>Office Theme</vt:lpstr>
      <vt:lpstr>PowerPoint Presentation</vt:lpstr>
      <vt:lpstr>Data Collection Using HTML Form Elements</vt:lpstr>
      <vt:lpstr>Game Personalisation using Previously Collected Data</vt:lpstr>
      <vt:lpstr>JS Timed Events</vt:lpstr>
      <vt:lpstr>JS Timed Events Cont.</vt:lpstr>
      <vt:lpstr>Operation of Game Text Adventure Elements</vt:lpstr>
      <vt:lpstr>Accessibility Features</vt:lpstr>
      <vt:lpstr>APIs</vt:lpstr>
      <vt:lpstr>Top Features</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Waite</dc:creator>
  <cp:lastModifiedBy>Taylor Walker</cp:lastModifiedBy>
  <cp:revision>3</cp:revision>
  <dcterms:created xsi:type="dcterms:W3CDTF">2023-03-28T13:18:49Z</dcterms:created>
  <dcterms:modified xsi:type="dcterms:W3CDTF">2023-04-28T13:56:29Z</dcterms:modified>
</cp:coreProperties>
</file>