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9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6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2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13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5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05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4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7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2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9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4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5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5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3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27F3-05F8-4706-BBC3-24846B144AB9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03EE-4849-4516-A5AD-EFEC67886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0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92BB-ADDD-4EE1-A86E-A45E7FEDE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EAC3-352A-4C3F-AE67-44413EF23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Tevon Walker, Alex Indihar, Jeb Watson</a:t>
            </a:r>
          </a:p>
        </p:txBody>
      </p:sp>
    </p:spTree>
    <p:extLst>
      <p:ext uri="{BB962C8B-B14F-4D97-AF65-F5344CB8AC3E}">
        <p14:creationId xmlns:p14="http://schemas.microsoft.com/office/powerpoint/2010/main" val="113459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BC7C-BC06-4F33-9CE5-48B8C75F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CCD6-FCE7-475A-9EF7-73D255A8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Cardergy is a greeting card service that allows users to find, edit, and send greeting cards from templates containing special greeting messages.</a:t>
            </a:r>
          </a:p>
          <a:p>
            <a:r>
              <a:rPr lang="en-US" dirty="0"/>
              <a:t>The greeting cards are the size of a credit card. </a:t>
            </a:r>
          </a:p>
          <a:p>
            <a:r>
              <a:rPr lang="en-US" dirty="0"/>
              <a:t>One purpose is to reduce the amount of time a user would need to find and send a greeting card to someone to under 60 seconds. I</a:t>
            </a:r>
          </a:p>
          <a:p>
            <a:r>
              <a:rPr lang="en-US" dirty="0"/>
              <a:t>The greeting cards are outfitted with QR codes that link to a special video message left by the user.).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6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4DA2-5ED9-4BC9-920D-9723D988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Story/scenario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0270-201A-484E-901E-D0CB8C2E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is looking for a greeting card for a specific occasion.</a:t>
            </a:r>
          </a:p>
          <a:p>
            <a:r>
              <a:rPr lang="en-US" dirty="0"/>
              <a:t>Normally, this user would travel to a store that sells greeting cards, purchase a pre-made card, and mail it or physically hand it to the recipient themselves.</a:t>
            </a:r>
          </a:p>
          <a:p>
            <a:r>
              <a:rPr lang="en-US" dirty="0"/>
              <a:t>With Cardergy, the user only needs roughly a minute on their smartphone to accomplish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107002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this app exist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Greeting card industry is ”Broken”</a:t>
            </a:r>
          </a:p>
          <a:p>
            <a:r>
              <a:rPr lang="en-US" dirty="0"/>
              <a:t>People don’t want to go buy Hallmark cards anymore</a:t>
            </a:r>
          </a:p>
          <a:p>
            <a:pPr lvl="1"/>
            <a:r>
              <a:rPr lang="en-US" dirty="0"/>
              <a:t>Sales are declining</a:t>
            </a:r>
          </a:p>
          <a:p>
            <a:r>
              <a:rPr lang="en-US" dirty="0"/>
              <a:t>E-cards don’t come off as being personal</a:t>
            </a:r>
          </a:p>
          <a:p>
            <a:pPr lvl="1"/>
            <a:r>
              <a:rPr lang="en-US" dirty="0"/>
              <a:t>These are not unexpected/surprising</a:t>
            </a:r>
          </a:p>
          <a:p>
            <a:pPr lvl="1"/>
            <a:r>
              <a:rPr lang="en-US" dirty="0"/>
              <a:t>Easily lost in inboxes</a:t>
            </a:r>
          </a:p>
          <a:p>
            <a:r>
              <a:rPr lang="en-US" dirty="0" err="1"/>
              <a:t>Cardergy</a:t>
            </a:r>
            <a:r>
              <a:rPr lang="en-US" dirty="0"/>
              <a:t> aims to create technology to make sending greetings cards effortless, without sacrificing the essence of a heartfelt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07D9-F21D-43A0-AC6F-ACCB18D8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B73D-F6B6-4CE9-B4A3-82685411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Tevon Walker </a:t>
            </a:r>
          </a:p>
          <a:p>
            <a:pPr lvl="1"/>
            <a:r>
              <a:rPr lang="en-US" dirty="0"/>
              <a:t>QR Code Interpreter</a:t>
            </a:r>
          </a:p>
          <a:p>
            <a:pPr lvl="1"/>
            <a:r>
              <a:rPr lang="en-US" dirty="0"/>
              <a:t>Video/Camera</a:t>
            </a:r>
          </a:p>
          <a:p>
            <a:pPr lvl="1"/>
            <a:r>
              <a:rPr lang="en-US" dirty="0"/>
              <a:t>Networking/Backend (Python)</a:t>
            </a:r>
          </a:p>
          <a:p>
            <a:r>
              <a:rPr lang="en-US" dirty="0"/>
              <a:t>Alex Indihar</a:t>
            </a:r>
          </a:p>
          <a:p>
            <a:pPr lvl="1"/>
            <a:r>
              <a:rPr lang="en-US" dirty="0"/>
              <a:t>Database/Server Setup/Management</a:t>
            </a:r>
          </a:p>
          <a:p>
            <a:pPr lvl="1"/>
            <a:r>
              <a:rPr lang="en-US" dirty="0"/>
              <a:t>Networking/Backend (PHP)</a:t>
            </a:r>
          </a:p>
          <a:p>
            <a:pPr lvl="1"/>
            <a:r>
              <a:rPr lang="en-US" dirty="0"/>
              <a:t>GUI</a:t>
            </a:r>
          </a:p>
          <a:p>
            <a:r>
              <a:rPr lang="en-US" dirty="0"/>
              <a:t>Jeb Watson</a:t>
            </a:r>
          </a:p>
          <a:p>
            <a:pPr lvl="1"/>
            <a:r>
              <a:rPr lang="en-US" dirty="0"/>
              <a:t>User Experience</a:t>
            </a:r>
          </a:p>
          <a:p>
            <a:pPr lvl="1"/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141039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128</TotalTime>
  <Words>261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cardergy</vt:lpstr>
      <vt:lpstr>Tool description</vt:lpstr>
      <vt:lpstr>Tool Story/scenario</vt:lpstr>
      <vt:lpstr>Why should this app exist</vt:lpstr>
      <vt:lpstr>Work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cardergy</dc:title>
  <dc:creator>ami0001</dc:creator>
  <cp:lastModifiedBy>ami0001</cp:lastModifiedBy>
  <cp:revision>15</cp:revision>
  <dcterms:created xsi:type="dcterms:W3CDTF">2017-11-01T17:45:57Z</dcterms:created>
  <dcterms:modified xsi:type="dcterms:W3CDTF">2017-11-27T04:20:01Z</dcterms:modified>
</cp:coreProperties>
</file>