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-107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2D0B-937E-4A35-9279-97BE8830C41B}" type="datetimeFigureOut">
              <a:rPr lang="de-DE" smtClean="0"/>
              <a:pPr/>
              <a:t>29.05.2020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D8C1-8D08-4231-882C-F074B1B71B9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6786578" y="1357298"/>
            <a:ext cx="23574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000232" y="500042"/>
            <a:ext cx="276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Lageplan Bahnwerk Rabutz</a:t>
            </a:r>
            <a:endParaRPr lang="de-DE" b="1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285720" y="2000240"/>
            <a:ext cx="8643998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rot="10800000">
            <a:off x="142844" y="2000240"/>
            <a:ext cx="1000132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0" y="1500174"/>
            <a:ext cx="898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R. Siedlung</a:t>
            </a:r>
            <a:endParaRPr lang="de-DE" sz="1200" b="1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2285984" y="2000240"/>
            <a:ext cx="2214578" cy="3571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357686" y="2357430"/>
            <a:ext cx="457203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000628" y="2355842"/>
            <a:ext cx="2214578" cy="3571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143768" y="2713032"/>
            <a:ext cx="1857388" cy="15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194043" y="2786058"/>
            <a:ext cx="194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/>
              <a:t>Tunnel</a:t>
            </a:r>
          </a:p>
          <a:p>
            <a:pPr algn="r"/>
            <a:r>
              <a:rPr lang="de-DE" sz="1200" b="1" dirty="0" smtClean="0"/>
              <a:t>Stop  aus Richtung Siedlung</a:t>
            </a:r>
          </a:p>
          <a:p>
            <a:pPr algn="r"/>
            <a:r>
              <a:rPr lang="de-DE" sz="1200" b="1" dirty="0" smtClean="0"/>
              <a:t>Rangierstop</a:t>
            </a:r>
            <a:endParaRPr lang="de-DE" sz="1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0" y="2071678"/>
            <a:ext cx="243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smtClean="0"/>
              <a:t>Vorsignal Rangierstop     Einfahrtsig</a:t>
            </a:r>
            <a:endParaRPr lang="de-DE" sz="1200" b="1" dirty="0" smtClean="0"/>
          </a:p>
          <a:p>
            <a:r>
              <a:rPr lang="de-DE" sz="1200" b="1" dirty="0" smtClean="0"/>
              <a:t>u. </a:t>
            </a:r>
            <a:r>
              <a:rPr lang="de-DE" sz="1200" b="1" dirty="0" err="1" smtClean="0"/>
              <a:t>Geschä</a:t>
            </a:r>
            <a:r>
              <a:rPr lang="de-DE" sz="1200" b="1" dirty="0" smtClean="0"/>
              <a:t>. </a:t>
            </a:r>
            <a:r>
              <a:rPr lang="de-DE" sz="1200" b="1" dirty="0" err="1" smtClean="0"/>
              <a:t>nal</a:t>
            </a:r>
            <a:endParaRPr lang="de-DE" sz="1200" b="1" dirty="0" smtClean="0"/>
          </a:p>
          <a:p>
            <a:r>
              <a:rPr lang="de-DE" sz="1200" b="1" dirty="0" smtClean="0"/>
              <a:t> VS 1                                               ES1</a:t>
            </a:r>
            <a:endParaRPr lang="de-DE" sz="1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8322569" y="1571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/>
              <a:t>2x stop</a:t>
            </a:r>
            <a:endParaRPr lang="de-DE" sz="1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572000" y="2643182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/>
              <a:t>Stop  aus Richtung Rennstrecke</a:t>
            </a:r>
            <a:endParaRPr lang="de-DE" sz="1200" b="1" dirty="0"/>
          </a:p>
        </p:txBody>
      </p:sp>
      <p:cxnSp>
        <p:nvCxnSpPr>
          <p:cNvPr id="30" name="Gerade Verbindung 29"/>
          <p:cNvCxnSpPr>
            <a:endCxn id="31" idx="2"/>
          </p:cNvCxnSpPr>
          <p:nvPr/>
        </p:nvCxnSpPr>
        <p:spPr>
          <a:xfrm rot="16200000" flipV="1">
            <a:off x="7362273" y="5433455"/>
            <a:ext cx="2240773" cy="36862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gen 30"/>
          <p:cNvSpPr/>
          <p:nvPr/>
        </p:nvSpPr>
        <p:spPr>
          <a:xfrm>
            <a:off x="7321220" y="3581400"/>
            <a:ext cx="1143008" cy="1500198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6000760" y="3571876"/>
            <a:ext cx="1928826" cy="158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7143768" y="3643314"/>
            <a:ext cx="107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Tunnel</a:t>
            </a:r>
          </a:p>
          <a:p>
            <a:pPr algn="r"/>
            <a:r>
              <a:rPr lang="de-DE" sz="1200" b="1" dirty="0" smtClean="0"/>
              <a:t>Einfahrtsignal</a:t>
            </a:r>
          </a:p>
          <a:p>
            <a:pPr algn="r"/>
            <a:r>
              <a:rPr lang="de-DE" sz="1200" b="1" dirty="0" smtClean="0"/>
              <a:t>ES2</a:t>
            </a:r>
            <a:endParaRPr lang="de-DE" sz="12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7215206" y="4500570"/>
            <a:ext cx="1141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err="1" smtClean="0"/>
              <a:t>Vortsignal</a:t>
            </a:r>
            <a:r>
              <a:rPr lang="de-DE" sz="1200" b="1" dirty="0" smtClean="0"/>
              <a:t>  VS2</a:t>
            </a:r>
          </a:p>
          <a:p>
            <a:r>
              <a:rPr lang="de-DE" sz="1200" b="1" dirty="0" err="1" smtClean="0"/>
              <a:t>Gesch-änd</a:t>
            </a:r>
            <a:endParaRPr lang="de-DE" sz="1200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7072330" y="6072206"/>
            <a:ext cx="144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b="1" dirty="0" smtClean="0"/>
              <a:t>Rabutz Rennstrecke</a:t>
            </a:r>
            <a:endParaRPr lang="de-DE" sz="1200" b="1" dirty="0"/>
          </a:p>
        </p:txBody>
      </p:sp>
      <p:grpSp>
        <p:nvGrpSpPr>
          <p:cNvPr id="46" name="Gruppieren 45"/>
          <p:cNvGrpSpPr/>
          <p:nvPr/>
        </p:nvGrpSpPr>
        <p:grpSpPr>
          <a:xfrm>
            <a:off x="428596" y="1714488"/>
            <a:ext cx="71438" cy="500066"/>
            <a:chOff x="462456" y="3143248"/>
            <a:chExt cx="71438" cy="500066"/>
          </a:xfrm>
        </p:grpSpPr>
        <p:cxnSp>
          <p:nvCxnSpPr>
            <p:cNvPr id="47" name="Gerade Verbindung 46"/>
            <p:cNvCxnSpPr/>
            <p:nvPr/>
          </p:nvCxnSpPr>
          <p:spPr>
            <a:xfrm rot="5400000">
              <a:off x="250795" y="3392487"/>
              <a:ext cx="500066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462456" y="3214686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62456" y="3500438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0" name="Gerade Verbindung 49"/>
          <p:cNvCxnSpPr/>
          <p:nvPr/>
        </p:nvCxnSpPr>
        <p:spPr>
          <a:xfrm rot="5400000">
            <a:off x="179357" y="4321181"/>
            <a:ext cx="500066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642910" y="4131238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Vorsignal</a:t>
            </a:r>
            <a:endParaRPr lang="de-DE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428596" y="4786322"/>
            <a:ext cx="1588" cy="571504"/>
            <a:chOff x="428596" y="4786322"/>
            <a:chExt cx="1588" cy="571504"/>
          </a:xfrm>
        </p:grpSpPr>
        <p:cxnSp>
          <p:nvCxnSpPr>
            <p:cNvPr id="66" name="Gerade Verbindung 65"/>
            <p:cNvCxnSpPr/>
            <p:nvPr/>
          </p:nvCxnSpPr>
          <p:spPr>
            <a:xfrm rot="5400000">
              <a:off x="286514" y="4928404"/>
              <a:ext cx="285752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5400000">
              <a:off x="286514" y="5214156"/>
              <a:ext cx="285752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feld 69"/>
          <p:cNvSpPr txBox="1"/>
          <p:nvPr/>
        </p:nvSpPr>
        <p:spPr>
          <a:xfrm>
            <a:off x="642910" y="4929198"/>
            <a:ext cx="146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Einfahrtsignal</a:t>
            </a:r>
            <a:endParaRPr lang="de-DE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357158" y="2905471"/>
            <a:ext cx="71438" cy="500066"/>
            <a:chOff x="462456" y="3143248"/>
            <a:chExt cx="71438" cy="500066"/>
          </a:xfrm>
        </p:grpSpPr>
        <p:cxnSp>
          <p:nvCxnSpPr>
            <p:cNvPr id="74" name="Gerade Verbindung 73"/>
            <p:cNvCxnSpPr/>
            <p:nvPr/>
          </p:nvCxnSpPr>
          <p:spPr>
            <a:xfrm rot="5400000">
              <a:off x="250795" y="3392487"/>
              <a:ext cx="500066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lipse 74"/>
            <p:cNvSpPr/>
            <p:nvPr/>
          </p:nvSpPr>
          <p:spPr>
            <a:xfrm>
              <a:off x="462456" y="3214686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462456" y="3500438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7" name="Textfeld 76"/>
          <p:cNvSpPr txBox="1"/>
          <p:nvPr/>
        </p:nvSpPr>
        <p:spPr>
          <a:xfrm>
            <a:off x="642910" y="298823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IR –Geber  zweifach</a:t>
            </a:r>
            <a:endParaRPr lang="de-DE" dirty="0"/>
          </a:p>
        </p:txBody>
      </p:sp>
      <p:grpSp>
        <p:nvGrpSpPr>
          <p:cNvPr id="83" name="Gruppieren 82"/>
          <p:cNvGrpSpPr/>
          <p:nvPr/>
        </p:nvGrpSpPr>
        <p:grpSpPr>
          <a:xfrm>
            <a:off x="357158" y="3500438"/>
            <a:ext cx="71438" cy="500066"/>
            <a:chOff x="357158" y="3500438"/>
            <a:chExt cx="71438" cy="500066"/>
          </a:xfrm>
        </p:grpSpPr>
        <p:cxnSp>
          <p:nvCxnSpPr>
            <p:cNvPr id="79" name="Gerade Verbindung 78"/>
            <p:cNvCxnSpPr/>
            <p:nvPr/>
          </p:nvCxnSpPr>
          <p:spPr>
            <a:xfrm rot="5400000">
              <a:off x="145497" y="3749677"/>
              <a:ext cx="500066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57158" y="3857628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2" name="Textfeld 81"/>
          <p:cNvSpPr txBox="1"/>
          <p:nvPr/>
        </p:nvSpPr>
        <p:spPr>
          <a:xfrm>
            <a:off x="642910" y="3583197"/>
            <a:ext cx="19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IR –Geber  einfach</a:t>
            </a:r>
            <a:endParaRPr lang="de-DE" dirty="0"/>
          </a:p>
        </p:txBody>
      </p:sp>
      <p:grpSp>
        <p:nvGrpSpPr>
          <p:cNvPr id="84" name="Gruppieren 83"/>
          <p:cNvGrpSpPr/>
          <p:nvPr/>
        </p:nvGrpSpPr>
        <p:grpSpPr>
          <a:xfrm>
            <a:off x="7927998" y="3286124"/>
            <a:ext cx="1588" cy="571504"/>
            <a:chOff x="428596" y="4786322"/>
            <a:chExt cx="1588" cy="571504"/>
          </a:xfrm>
        </p:grpSpPr>
        <p:cxnSp>
          <p:nvCxnSpPr>
            <p:cNvPr id="85" name="Gerade Verbindung 84"/>
            <p:cNvCxnSpPr/>
            <p:nvPr/>
          </p:nvCxnSpPr>
          <p:spPr>
            <a:xfrm rot="5400000">
              <a:off x="286514" y="4928404"/>
              <a:ext cx="285752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rot="5400000">
              <a:off x="286514" y="5214156"/>
              <a:ext cx="285752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 rot="16200000">
            <a:off x="8405664" y="4167368"/>
            <a:ext cx="119413" cy="500066"/>
            <a:chOff x="7713683" y="4500570"/>
            <a:chExt cx="119413" cy="500066"/>
          </a:xfrm>
        </p:grpSpPr>
        <p:grpSp>
          <p:nvGrpSpPr>
            <p:cNvPr id="72" name="Gruppieren 71"/>
            <p:cNvGrpSpPr/>
            <p:nvPr/>
          </p:nvGrpSpPr>
          <p:grpSpPr>
            <a:xfrm>
              <a:off x="7761658" y="4500570"/>
              <a:ext cx="71438" cy="500066"/>
              <a:chOff x="7761658" y="4500570"/>
              <a:chExt cx="71438" cy="500066"/>
            </a:xfrm>
          </p:grpSpPr>
          <p:cxnSp>
            <p:nvCxnSpPr>
              <p:cNvPr id="51" name="Gerade Verbindung 50"/>
              <p:cNvCxnSpPr/>
              <p:nvPr/>
            </p:nvCxnSpPr>
            <p:spPr>
              <a:xfrm rot="5400000">
                <a:off x="7537471" y="4749809"/>
                <a:ext cx="500066" cy="1588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lipse 52"/>
              <p:cNvSpPr/>
              <p:nvPr/>
            </p:nvSpPr>
            <p:spPr>
              <a:xfrm>
                <a:off x="7761658" y="4857760"/>
                <a:ext cx="71438" cy="7143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87" name="Gerade Verbindung 86"/>
            <p:cNvCxnSpPr/>
            <p:nvPr/>
          </p:nvCxnSpPr>
          <p:spPr>
            <a:xfrm rot="5400000">
              <a:off x="7464444" y="4749809"/>
              <a:ext cx="500066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Gerade Verbindung 87"/>
          <p:cNvCxnSpPr/>
          <p:nvPr/>
        </p:nvCxnSpPr>
        <p:spPr>
          <a:xfrm rot="5400000">
            <a:off x="300899" y="1963727"/>
            <a:ext cx="500066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2071670" y="1571612"/>
            <a:ext cx="1588" cy="571504"/>
            <a:chOff x="428596" y="4786322"/>
            <a:chExt cx="1588" cy="571504"/>
          </a:xfrm>
        </p:grpSpPr>
        <p:cxnSp>
          <p:nvCxnSpPr>
            <p:cNvPr id="90" name="Gerade Verbindung 89"/>
            <p:cNvCxnSpPr/>
            <p:nvPr/>
          </p:nvCxnSpPr>
          <p:spPr>
            <a:xfrm rot="5400000">
              <a:off x="286514" y="4928404"/>
              <a:ext cx="285752" cy="158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rot="5400000">
              <a:off x="286514" y="5214156"/>
              <a:ext cx="285752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feld 66"/>
          <p:cNvSpPr txBox="1"/>
          <p:nvPr/>
        </p:nvSpPr>
        <p:spPr>
          <a:xfrm>
            <a:off x="5786446" y="928670"/>
            <a:ext cx="13573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Rangierstop</a:t>
            </a:r>
            <a:endParaRPr lang="de-DE" sz="1200" b="1" dirty="0"/>
          </a:p>
        </p:txBody>
      </p:sp>
      <p:cxnSp>
        <p:nvCxnSpPr>
          <p:cNvPr id="78" name="Gerade Verbindung mit Pfeil 77"/>
          <p:cNvCxnSpPr>
            <a:stCxn id="67" idx="3"/>
          </p:cNvCxnSpPr>
          <p:nvPr/>
        </p:nvCxnSpPr>
        <p:spPr>
          <a:xfrm>
            <a:off x="7143768" y="1067170"/>
            <a:ext cx="1285884" cy="9330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6643702" y="1214422"/>
            <a:ext cx="2071702" cy="1071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6286512" y="1214422"/>
            <a:ext cx="1571636" cy="150019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7786710" y="1366051"/>
            <a:ext cx="1357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 smtClean="0"/>
              <a:t>Lokschuppen</a:t>
            </a:r>
            <a:endParaRPr lang="de-DE" sz="1200" b="1" dirty="0"/>
          </a:p>
        </p:txBody>
      </p:sp>
      <p:cxnSp>
        <p:nvCxnSpPr>
          <p:cNvPr id="97" name="Gerade Verbindung 96"/>
          <p:cNvCxnSpPr/>
          <p:nvPr/>
        </p:nvCxnSpPr>
        <p:spPr>
          <a:xfrm rot="5400000">
            <a:off x="2035952" y="1750207"/>
            <a:ext cx="50006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rot="5400000">
            <a:off x="178564" y="1750206"/>
            <a:ext cx="50006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rot="5400000" flipH="1" flipV="1">
            <a:off x="1367685" y="652518"/>
            <a:ext cx="1588" cy="18365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/>
          <p:cNvSpPr txBox="1"/>
          <p:nvPr/>
        </p:nvSpPr>
        <p:spPr>
          <a:xfrm>
            <a:off x="1071538" y="12858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3m</a:t>
            </a:r>
            <a:endParaRPr lang="de-DE" dirty="0"/>
          </a:p>
        </p:txBody>
      </p:sp>
      <p:sp>
        <p:nvSpPr>
          <p:cNvPr id="92" name="Rechteckige Legende 91"/>
          <p:cNvSpPr/>
          <p:nvPr/>
        </p:nvSpPr>
        <p:spPr>
          <a:xfrm>
            <a:off x="2786050" y="1285860"/>
            <a:ext cx="1143008" cy="357190"/>
          </a:xfrm>
          <a:prstGeom prst="wedgeRectCallout">
            <a:avLst>
              <a:gd name="adj1" fmla="val -76723"/>
              <a:gd name="adj2" fmla="val 150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Weiche 1</a:t>
            </a:r>
            <a:endParaRPr lang="de-DE" dirty="0"/>
          </a:p>
        </p:txBody>
      </p:sp>
      <p:sp>
        <p:nvSpPr>
          <p:cNvPr id="95" name="Rechteckige Legende 94"/>
          <p:cNvSpPr/>
          <p:nvPr/>
        </p:nvSpPr>
        <p:spPr>
          <a:xfrm>
            <a:off x="5429256" y="1438260"/>
            <a:ext cx="1143008" cy="357190"/>
          </a:xfrm>
          <a:prstGeom prst="wedgeRectCallout">
            <a:avLst>
              <a:gd name="adj1" fmla="val -64668"/>
              <a:gd name="adj2" fmla="val 22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Weiche2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8521714" y="450057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 1b</a:t>
            </a:r>
            <a:endParaRPr lang="de-DE" sz="1200" b="1" dirty="0"/>
          </a:p>
        </p:txBody>
      </p:sp>
      <p:sp>
        <p:nvSpPr>
          <p:cNvPr id="98" name="Textfeld 97"/>
          <p:cNvSpPr txBox="1"/>
          <p:nvPr/>
        </p:nvSpPr>
        <p:spPr>
          <a:xfrm>
            <a:off x="214282" y="100010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 1a/1b</a:t>
            </a:r>
            <a:endParaRPr lang="de-DE" sz="1200" b="1" dirty="0"/>
          </a:p>
        </p:txBody>
      </p:sp>
      <p:sp>
        <p:nvSpPr>
          <p:cNvPr id="99" name="Textfeld 98"/>
          <p:cNvSpPr txBox="1"/>
          <p:nvPr/>
        </p:nvSpPr>
        <p:spPr>
          <a:xfrm>
            <a:off x="8395388" y="71435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 4</a:t>
            </a:r>
            <a:endParaRPr lang="de-DE" sz="1200" b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8466826" y="93742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IR5</a:t>
            </a:r>
            <a:endParaRPr lang="de-DE" sz="1200" b="1" dirty="0"/>
          </a:p>
        </p:txBody>
      </p:sp>
      <p:sp>
        <p:nvSpPr>
          <p:cNvPr id="104" name="Textfeld 103"/>
          <p:cNvSpPr txBox="1"/>
          <p:nvPr/>
        </p:nvSpPr>
        <p:spPr>
          <a:xfrm>
            <a:off x="5500694" y="279481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IR2</a:t>
            </a:r>
            <a:endParaRPr lang="de-DE" sz="1200" b="1" dirty="0"/>
          </a:p>
        </p:txBody>
      </p:sp>
      <p:sp>
        <p:nvSpPr>
          <p:cNvPr id="105" name="Textfeld 104"/>
          <p:cNvSpPr txBox="1"/>
          <p:nvPr/>
        </p:nvSpPr>
        <p:spPr>
          <a:xfrm>
            <a:off x="7929586" y="271462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IR3</a:t>
            </a:r>
            <a:endParaRPr lang="de-DE" sz="1200" b="1" dirty="0"/>
          </a:p>
        </p:txBody>
      </p:sp>
      <p:sp>
        <p:nvSpPr>
          <p:cNvPr id="107" name="Textfeld 106"/>
          <p:cNvSpPr txBox="1"/>
          <p:nvPr/>
        </p:nvSpPr>
        <p:spPr>
          <a:xfrm>
            <a:off x="3000364" y="4572008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IR 1a  Rangierstop</a:t>
            </a:r>
          </a:p>
          <a:p>
            <a:r>
              <a:rPr lang="de-DE" dirty="0" smtClean="0"/>
              <a:t>IR1b  Geschwind-Änd.</a:t>
            </a:r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 rot="1320000" flipV="1">
            <a:off x="5786446" y="2214554"/>
            <a:ext cx="71438" cy="500066"/>
            <a:chOff x="357158" y="3500438"/>
            <a:chExt cx="71438" cy="500066"/>
          </a:xfrm>
        </p:grpSpPr>
        <p:cxnSp>
          <p:nvCxnSpPr>
            <p:cNvPr id="109" name="Gerade Verbindung 108"/>
            <p:cNvCxnSpPr/>
            <p:nvPr/>
          </p:nvCxnSpPr>
          <p:spPr>
            <a:xfrm rot="5400000">
              <a:off x="145497" y="3749677"/>
              <a:ext cx="500066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lipse 109"/>
            <p:cNvSpPr/>
            <p:nvPr/>
          </p:nvSpPr>
          <p:spPr>
            <a:xfrm>
              <a:off x="357158" y="3857628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7929586" y="2500306"/>
            <a:ext cx="71438" cy="500066"/>
            <a:chOff x="357158" y="3500438"/>
            <a:chExt cx="71438" cy="500066"/>
          </a:xfrm>
        </p:grpSpPr>
        <p:cxnSp>
          <p:nvCxnSpPr>
            <p:cNvPr id="112" name="Gerade Verbindung 111"/>
            <p:cNvCxnSpPr/>
            <p:nvPr/>
          </p:nvCxnSpPr>
          <p:spPr>
            <a:xfrm rot="5400000">
              <a:off x="145497" y="3749677"/>
              <a:ext cx="500066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Ellipse 112"/>
            <p:cNvSpPr/>
            <p:nvPr/>
          </p:nvSpPr>
          <p:spPr>
            <a:xfrm>
              <a:off x="357158" y="3857628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/>
          <p:cNvGrpSpPr/>
          <p:nvPr/>
        </p:nvGrpSpPr>
        <p:grpSpPr>
          <a:xfrm>
            <a:off x="8643966" y="1714488"/>
            <a:ext cx="71438" cy="500066"/>
            <a:chOff x="357158" y="3500438"/>
            <a:chExt cx="71438" cy="500066"/>
          </a:xfrm>
        </p:grpSpPr>
        <p:cxnSp>
          <p:nvCxnSpPr>
            <p:cNvPr id="115" name="Gerade Verbindung 114"/>
            <p:cNvCxnSpPr/>
            <p:nvPr/>
          </p:nvCxnSpPr>
          <p:spPr>
            <a:xfrm rot="5400000">
              <a:off x="145497" y="3749677"/>
              <a:ext cx="500066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lipse 115"/>
            <p:cNvSpPr/>
            <p:nvPr/>
          </p:nvSpPr>
          <p:spPr>
            <a:xfrm>
              <a:off x="357158" y="3857628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8786842" y="2143116"/>
            <a:ext cx="71438" cy="500066"/>
            <a:chOff x="357158" y="3500438"/>
            <a:chExt cx="71438" cy="500066"/>
          </a:xfrm>
        </p:grpSpPr>
        <p:cxnSp>
          <p:nvCxnSpPr>
            <p:cNvPr id="118" name="Gerade Verbindung 117"/>
            <p:cNvCxnSpPr/>
            <p:nvPr/>
          </p:nvCxnSpPr>
          <p:spPr>
            <a:xfrm rot="5400000">
              <a:off x="145497" y="3749677"/>
              <a:ext cx="500066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lipse 118"/>
            <p:cNvSpPr/>
            <p:nvPr/>
          </p:nvSpPr>
          <p:spPr>
            <a:xfrm>
              <a:off x="357158" y="3857628"/>
              <a:ext cx="71438" cy="71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</dc:creator>
  <cp:lastModifiedBy>Jan</cp:lastModifiedBy>
  <cp:revision>10</cp:revision>
  <dcterms:created xsi:type="dcterms:W3CDTF">2018-06-11T07:04:56Z</dcterms:created>
  <dcterms:modified xsi:type="dcterms:W3CDTF">2020-05-29T12:15:20Z</dcterms:modified>
</cp:coreProperties>
</file>