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4" r:id="rId6"/>
    <p:sldId id="262" r:id="rId7"/>
    <p:sldId id="261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57A2"/>
    <a:srgbClr val="CCFF33"/>
    <a:srgbClr val="CC9900"/>
    <a:srgbClr val="D60093"/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59" d="100"/>
          <a:sy n="59" d="100"/>
        </p:scale>
        <p:origin x="-1075" y="-106"/>
      </p:cViewPr>
      <p:guideLst>
        <p:guide orient="horz" pos="19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6EA5-60D2-49E8-97CE-3F6DD6B287B3}" type="datetimeFigureOut">
              <a:rPr lang="de-DE" smtClean="0"/>
              <a:pPr/>
              <a:t>21.05.2020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ED64E-A6FC-461F-8656-BC653678A3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ED64E-A6FC-461F-8656-BC653678A3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ED64E-A6FC-461F-8656-BC653678A3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7D51-542E-4630-B207-460BEFB1898D}" type="datetimeFigureOut">
              <a:rPr lang="de-DE" smtClean="0"/>
              <a:pPr/>
              <a:t>21.05.2020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E77B-8713-45F0-9E90-47AAD4AA978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Daten 3"/>
          <p:cNvSpPr/>
          <p:nvPr/>
        </p:nvSpPr>
        <p:spPr>
          <a:xfrm>
            <a:off x="1428728" y="1000108"/>
            <a:ext cx="2073096" cy="2143140"/>
          </a:xfrm>
          <a:prstGeom prst="flowChartInputOutpu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5" name="Textfeld 5"/>
          <p:cNvSpPr txBox="1"/>
          <p:nvPr/>
        </p:nvSpPr>
        <p:spPr>
          <a:xfrm>
            <a:off x="3784788" y="607199"/>
            <a:ext cx="292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Energieversorgung </a:t>
            </a:r>
            <a:r>
              <a:rPr lang="de-DE" dirty="0" err="1" smtClean="0"/>
              <a:t>Bahnwerk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>
          <a:xfrm rot="16200000" flipH="1">
            <a:off x="750068" y="4393412"/>
            <a:ext cx="2428890" cy="71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4" idx="3"/>
          </p:cNvCxnSpPr>
          <p:nvPr/>
        </p:nvCxnSpPr>
        <p:spPr>
          <a:xfrm rot="16200000" flipH="1">
            <a:off x="1076086" y="4325128"/>
            <a:ext cx="2393173" cy="294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rot="10800000">
            <a:off x="2285984" y="4786322"/>
            <a:ext cx="121444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10800000">
            <a:off x="4857752" y="3429000"/>
            <a:ext cx="157163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2000232" y="542926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>
            <a:off x="5417524" y="2453126"/>
            <a:ext cx="2000264" cy="1588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1643042" y="3643314"/>
            <a:ext cx="859402" cy="928694"/>
            <a:chOff x="1641648" y="5322107"/>
            <a:chExt cx="859402" cy="928694"/>
          </a:xfrm>
        </p:grpSpPr>
        <p:sp>
          <p:nvSpPr>
            <p:cNvPr id="6" name="Rechteck 5"/>
            <p:cNvSpPr/>
            <p:nvPr/>
          </p:nvSpPr>
          <p:spPr>
            <a:xfrm>
              <a:off x="1641648" y="5322107"/>
              <a:ext cx="85725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3" name="Textfeld 64"/>
            <p:cNvSpPr txBox="1"/>
            <p:nvPr/>
          </p:nvSpPr>
          <p:spPr>
            <a:xfrm>
              <a:off x="1641648" y="5688050"/>
              <a:ext cx="859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Laderegler</a:t>
              </a:r>
              <a:endParaRPr lang="de-DE" sz="1200" b="1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 rot="16200000">
            <a:off x="2714678" y="4357628"/>
            <a:ext cx="214182" cy="642942"/>
            <a:chOff x="5999966" y="1643050"/>
            <a:chExt cx="358778" cy="1072364"/>
          </a:xfrm>
        </p:grpSpPr>
        <p:cxnSp>
          <p:nvCxnSpPr>
            <p:cNvPr id="35" name="Gerade Verbindung 34"/>
            <p:cNvCxnSpPr/>
            <p:nvPr/>
          </p:nvCxnSpPr>
          <p:spPr>
            <a:xfrm rot="5400000">
              <a:off x="5464181" y="2178835"/>
              <a:ext cx="1072364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5400000">
              <a:off x="5786446" y="2143116"/>
              <a:ext cx="428628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rot="16200000" flipH="1">
              <a:off x="5893604" y="2035959"/>
              <a:ext cx="500065" cy="2857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>
              <a:off x="6072198" y="207167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6143636" y="2143116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>
              <a:off x="6215074" y="207167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hteck 53"/>
          <p:cNvSpPr/>
          <p:nvPr/>
        </p:nvSpPr>
        <p:spPr>
          <a:xfrm>
            <a:off x="1285852" y="5572140"/>
            <a:ext cx="1785950" cy="10715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Blei-Gel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Akku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12V 44Ah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/>
          <p:nvPr/>
        </p:nvCxnSpPr>
        <p:spPr>
          <a:xfrm rot="5400000" flipH="1" flipV="1">
            <a:off x="3142446" y="4429132"/>
            <a:ext cx="715174" cy="7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3500431" y="4096994"/>
            <a:ext cx="292895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3857621" y="4000504"/>
            <a:ext cx="71438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0" name="Gerade Verbindung 69"/>
          <p:cNvCxnSpPr>
            <a:stCxn id="69" idx="1"/>
            <a:endCxn id="69" idx="3"/>
          </p:cNvCxnSpPr>
          <p:nvPr/>
        </p:nvCxnSpPr>
        <p:spPr>
          <a:xfrm rot="10800000" flipH="1">
            <a:off x="3857621" y="4107661"/>
            <a:ext cx="7143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rot="10800000">
            <a:off x="3500431" y="4786322"/>
            <a:ext cx="292895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857621" y="4689832"/>
            <a:ext cx="71438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3" name="Gerade Verbindung 72"/>
          <p:cNvCxnSpPr>
            <a:stCxn id="72" idx="1"/>
            <a:endCxn id="72" idx="3"/>
          </p:cNvCxnSpPr>
          <p:nvPr/>
        </p:nvCxnSpPr>
        <p:spPr>
          <a:xfrm rot="10800000" flipH="1">
            <a:off x="3857621" y="4796989"/>
            <a:ext cx="7143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/>
          <p:cNvGrpSpPr/>
          <p:nvPr/>
        </p:nvGrpSpPr>
        <p:grpSpPr>
          <a:xfrm rot="16200000">
            <a:off x="5286446" y="3000307"/>
            <a:ext cx="214182" cy="642942"/>
            <a:chOff x="5999966" y="1643050"/>
            <a:chExt cx="358778" cy="1072364"/>
          </a:xfrm>
        </p:grpSpPr>
        <p:cxnSp>
          <p:nvCxnSpPr>
            <p:cNvPr id="75" name="Gerade Verbindung 74"/>
            <p:cNvCxnSpPr/>
            <p:nvPr/>
          </p:nvCxnSpPr>
          <p:spPr>
            <a:xfrm rot="5400000">
              <a:off x="5464181" y="2178835"/>
              <a:ext cx="1072364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5400000">
              <a:off x="5786446" y="2143116"/>
              <a:ext cx="428628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rot="16200000" flipH="1">
              <a:off x="5893604" y="2035959"/>
              <a:ext cx="500065" cy="2857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6072198" y="207167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6143636" y="2143116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rot="5400000">
              <a:off x="6215074" y="207167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feld 80"/>
          <p:cNvSpPr txBox="1"/>
          <p:nvPr/>
        </p:nvSpPr>
        <p:spPr>
          <a:xfrm>
            <a:off x="4857752" y="2864664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      Beleuchtung</a:t>
            </a:r>
            <a:endParaRPr lang="de-DE" sz="1200" b="1" dirty="0"/>
          </a:p>
        </p:txBody>
      </p:sp>
      <p:sp>
        <p:nvSpPr>
          <p:cNvPr id="82" name="Textfeld 81"/>
          <p:cNvSpPr txBox="1"/>
          <p:nvPr/>
        </p:nvSpPr>
        <p:spPr>
          <a:xfrm>
            <a:off x="4071934" y="3723505"/>
            <a:ext cx="122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1A      Steuerung</a:t>
            </a:r>
            <a:endParaRPr lang="de-DE" sz="1200" b="1" dirty="0"/>
          </a:p>
        </p:txBody>
      </p:sp>
      <p:sp>
        <p:nvSpPr>
          <p:cNvPr id="83" name="Textfeld 82"/>
          <p:cNvSpPr txBox="1"/>
          <p:nvPr/>
        </p:nvSpPr>
        <p:spPr>
          <a:xfrm>
            <a:off x="4071934" y="4437885"/>
            <a:ext cx="112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5A      Weichen</a:t>
            </a:r>
            <a:endParaRPr lang="de-DE" sz="1200" b="1" dirty="0"/>
          </a:p>
        </p:txBody>
      </p:sp>
      <p:sp>
        <p:nvSpPr>
          <p:cNvPr id="84" name="Textfeld 83"/>
          <p:cNvSpPr txBox="1"/>
          <p:nvPr/>
        </p:nvSpPr>
        <p:spPr>
          <a:xfrm>
            <a:off x="6429388" y="3929066"/>
            <a:ext cx="394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</a:t>
            </a:r>
          </a:p>
          <a:p>
            <a:endParaRPr lang="de-DE" sz="2400" b="1" dirty="0"/>
          </a:p>
          <a:p>
            <a:r>
              <a:rPr lang="de-DE" b="1" dirty="0" smtClean="0"/>
              <a:t>W</a:t>
            </a:r>
            <a:endParaRPr lang="de-DE" b="1" dirty="0"/>
          </a:p>
        </p:txBody>
      </p:sp>
      <p:cxnSp>
        <p:nvCxnSpPr>
          <p:cNvPr id="43" name="Gerade Verbindung 42"/>
          <p:cNvCxnSpPr/>
          <p:nvPr/>
        </p:nvCxnSpPr>
        <p:spPr>
          <a:xfrm rot="5400000" flipH="1" flipV="1">
            <a:off x="4537075" y="3750471"/>
            <a:ext cx="642148" cy="7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erade Verbindung 183"/>
          <p:cNvCxnSpPr/>
          <p:nvPr/>
        </p:nvCxnSpPr>
        <p:spPr>
          <a:xfrm rot="10800000">
            <a:off x="1" y="1071546"/>
            <a:ext cx="1071539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 4"/>
          <p:cNvSpPr/>
          <p:nvPr/>
        </p:nvSpPr>
        <p:spPr>
          <a:xfrm>
            <a:off x="972390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5"/>
          <p:cNvSpPr/>
          <p:nvPr/>
        </p:nvSpPr>
        <p:spPr>
          <a:xfrm>
            <a:off x="1016118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6"/>
          <p:cNvSpPr/>
          <p:nvPr/>
        </p:nvSpPr>
        <p:spPr>
          <a:xfrm>
            <a:off x="1016118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7"/>
          <p:cNvSpPr/>
          <p:nvPr/>
        </p:nvSpPr>
        <p:spPr>
          <a:xfrm>
            <a:off x="1016118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10"/>
          <p:cNvSpPr/>
          <p:nvPr/>
        </p:nvSpPr>
        <p:spPr>
          <a:xfrm>
            <a:off x="1258142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11"/>
          <p:cNvSpPr/>
          <p:nvPr/>
        </p:nvSpPr>
        <p:spPr>
          <a:xfrm>
            <a:off x="1301870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12"/>
          <p:cNvSpPr/>
          <p:nvPr/>
        </p:nvSpPr>
        <p:spPr>
          <a:xfrm>
            <a:off x="1301870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13"/>
          <p:cNvSpPr/>
          <p:nvPr/>
        </p:nvSpPr>
        <p:spPr>
          <a:xfrm>
            <a:off x="1301870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15"/>
          <p:cNvSpPr/>
          <p:nvPr/>
        </p:nvSpPr>
        <p:spPr>
          <a:xfrm>
            <a:off x="1543894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16"/>
          <p:cNvSpPr/>
          <p:nvPr/>
        </p:nvSpPr>
        <p:spPr>
          <a:xfrm>
            <a:off x="1587622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17"/>
          <p:cNvSpPr/>
          <p:nvPr/>
        </p:nvSpPr>
        <p:spPr>
          <a:xfrm>
            <a:off x="1587622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18"/>
          <p:cNvSpPr/>
          <p:nvPr/>
        </p:nvSpPr>
        <p:spPr>
          <a:xfrm>
            <a:off x="1587622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829646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1873374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1873374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1873374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2115398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2159126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Ellipse 228"/>
          <p:cNvSpPr/>
          <p:nvPr/>
        </p:nvSpPr>
        <p:spPr>
          <a:xfrm>
            <a:off x="2159126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2159126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01150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444878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Ellipse 224"/>
          <p:cNvSpPr/>
          <p:nvPr/>
        </p:nvSpPr>
        <p:spPr>
          <a:xfrm>
            <a:off x="2444878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2444878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2686902" y="25000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2730630" y="26386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Ellipse 220"/>
          <p:cNvSpPr/>
          <p:nvPr/>
        </p:nvSpPr>
        <p:spPr>
          <a:xfrm>
            <a:off x="2730630" y="52190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730630" y="7522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4"/>
          <p:cNvSpPr/>
          <p:nvPr/>
        </p:nvSpPr>
        <p:spPr>
          <a:xfrm>
            <a:off x="1000100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5"/>
          <p:cNvSpPr/>
          <p:nvPr/>
        </p:nvSpPr>
        <p:spPr>
          <a:xfrm>
            <a:off x="1043828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6"/>
          <p:cNvSpPr/>
          <p:nvPr/>
        </p:nvSpPr>
        <p:spPr>
          <a:xfrm>
            <a:off x="1043828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7"/>
          <p:cNvSpPr/>
          <p:nvPr/>
        </p:nvSpPr>
        <p:spPr>
          <a:xfrm>
            <a:off x="1043828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1285852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1329580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/>
        </p:nvSpPr>
        <p:spPr>
          <a:xfrm>
            <a:off x="1329580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1329580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1571604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1615332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/>
        </p:nvSpPr>
        <p:spPr>
          <a:xfrm>
            <a:off x="1615332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1615332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857356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901084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/>
        </p:nvSpPr>
        <p:spPr>
          <a:xfrm>
            <a:off x="1901084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1901084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2143108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2186836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/>
        </p:nvSpPr>
        <p:spPr>
          <a:xfrm>
            <a:off x="2186836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2186836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2428860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2472588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/>
        </p:nvSpPr>
        <p:spPr>
          <a:xfrm>
            <a:off x="2472588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2472588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48"/>
          <p:cNvSpPr/>
          <p:nvPr/>
        </p:nvSpPr>
        <p:spPr>
          <a:xfrm>
            <a:off x="2714612" y="102197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49"/>
          <p:cNvSpPr/>
          <p:nvPr/>
        </p:nvSpPr>
        <p:spPr>
          <a:xfrm>
            <a:off x="2758340" y="103582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/>
        </p:nvSpPr>
        <p:spPr>
          <a:xfrm>
            <a:off x="2758340" y="129386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2758340" y="152420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1571604" y="785794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/>
        </p:nvSpPr>
        <p:spPr>
          <a:xfrm flipH="1">
            <a:off x="1058659" y="566389"/>
            <a:ext cx="71438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4"/>
          <p:cNvSpPr/>
          <p:nvPr/>
        </p:nvSpPr>
        <p:spPr>
          <a:xfrm>
            <a:off x="3020282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Ellipse 5"/>
          <p:cNvSpPr/>
          <p:nvPr/>
        </p:nvSpPr>
        <p:spPr>
          <a:xfrm>
            <a:off x="3064010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Ellipse 6"/>
          <p:cNvSpPr/>
          <p:nvPr/>
        </p:nvSpPr>
        <p:spPr>
          <a:xfrm>
            <a:off x="3064010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7"/>
          <p:cNvSpPr/>
          <p:nvPr/>
        </p:nvSpPr>
        <p:spPr>
          <a:xfrm>
            <a:off x="3064010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10"/>
          <p:cNvSpPr/>
          <p:nvPr/>
        </p:nvSpPr>
        <p:spPr>
          <a:xfrm>
            <a:off x="3306034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Ellipse 11"/>
          <p:cNvSpPr/>
          <p:nvPr/>
        </p:nvSpPr>
        <p:spPr>
          <a:xfrm>
            <a:off x="3349762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12"/>
          <p:cNvSpPr/>
          <p:nvPr/>
        </p:nvSpPr>
        <p:spPr>
          <a:xfrm>
            <a:off x="3349762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Ellipse 13"/>
          <p:cNvSpPr/>
          <p:nvPr/>
        </p:nvSpPr>
        <p:spPr>
          <a:xfrm>
            <a:off x="3349762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15"/>
          <p:cNvSpPr/>
          <p:nvPr/>
        </p:nvSpPr>
        <p:spPr>
          <a:xfrm>
            <a:off x="3591786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16"/>
          <p:cNvSpPr/>
          <p:nvPr/>
        </p:nvSpPr>
        <p:spPr>
          <a:xfrm>
            <a:off x="3635514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Ellipse 17"/>
          <p:cNvSpPr/>
          <p:nvPr/>
        </p:nvSpPr>
        <p:spPr>
          <a:xfrm>
            <a:off x="3635514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18"/>
          <p:cNvSpPr/>
          <p:nvPr/>
        </p:nvSpPr>
        <p:spPr>
          <a:xfrm>
            <a:off x="3635514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3877538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Ellipse 264"/>
          <p:cNvSpPr/>
          <p:nvPr/>
        </p:nvSpPr>
        <p:spPr>
          <a:xfrm>
            <a:off x="3921266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Ellipse 265"/>
          <p:cNvSpPr/>
          <p:nvPr/>
        </p:nvSpPr>
        <p:spPr>
          <a:xfrm>
            <a:off x="3921266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Ellipse 266"/>
          <p:cNvSpPr/>
          <p:nvPr/>
        </p:nvSpPr>
        <p:spPr>
          <a:xfrm>
            <a:off x="3921266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4163290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Ellipse 269"/>
          <p:cNvSpPr/>
          <p:nvPr/>
        </p:nvSpPr>
        <p:spPr>
          <a:xfrm>
            <a:off x="4207018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Ellipse 270"/>
          <p:cNvSpPr/>
          <p:nvPr/>
        </p:nvSpPr>
        <p:spPr>
          <a:xfrm>
            <a:off x="4207018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4207018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4449042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Ellipse 274"/>
          <p:cNvSpPr/>
          <p:nvPr/>
        </p:nvSpPr>
        <p:spPr>
          <a:xfrm>
            <a:off x="4492770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4492770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Ellipse 276"/>
          <p:cNvSpPr/>
          <p:nvPr/>
        </p:nvSpPr>
        <p:spPr>
          <a:xfrm>
            <a:off x="4492770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734794" y="23517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4778522" y="24903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Ellipse 280"/>
          <p:cNvSpPr/>
          <p:nvPr/>
        </p:nvSpPr>
        <p:spPr>
          <a:xfrm>
            <a:off x="4778522" y="50707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Ellipse 281"/>
          <p:cNvSpPr/>
          <p:nvPr/>
        </p:nvSpPr>
        <p:spPr>
          <a:xfrm>
            <a:off x="4778522" y="73740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4"/>
          <p:cNvSpPr/>
          <p:nvPr/>
        </p:nvSpPr>
        <p:spPr>
          <a:xfrm>
            <a:off x="3047992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Ellipse 5"/>
          <p:cNvSpPr/>
          <p:nvPr/>
        </p:nvSpPr>
        <p:spPr>
          <a:xfrm>
            <a:off x="3091720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Ellipse 6"/>
          <p:cNvSpPr/>
          <p:nvPr/>
        </p:nvSpPr>
        <p:spPr>
          <a:xfrm>
            <a:off x="3091720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Ellipse 7"/>
          <p:cNvSpPr/>
          <p:nvPr/>
        </p:nvSpPr>
        <p:spPr>
          <a:xfrm>
            <a:off x="3091720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3333744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Ellipse 289"/>
          <p:cNvSpPr/>
          <p:nvPr/>
        </p:nvSpPr>
        <p:spPr>
          <a:xfrm>
            <a:off x="3377472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Ellipse 290"/>
          <p:cNvSpPr/>
          <p:nvPr/>
        </p:nvSpPr>
        <p:spPr>
          <a:xfrm>
            <a:off x="3377472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3377472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3619496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Ellipse 294"/>
          <p:cNvSpPr/>
          <p:nvPr/>
        </p:nvSpPr>
        <p:spPr>
          <a:xfrm>
            <a:off x="3663224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3663224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/>
        </p:nvSpPr>
        <p:spPr>
          <a:xfrm>
            <a:off x="3663224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3905248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3948976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/>
        </p:nvSpPr>
        <p:spPr>
          <a:xfrm>
            <a:off x="3948976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948976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4191000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/>
        </p:nvSpPr>
        <p:spPr>
          <a:xfrm>
            <a:off x="4234728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234728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/>
        </p:nvSpPr>
        <p:spPr>
          <a:xfrm>
            <a:off x="4234728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4476752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4520480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/>
        </p:nvSpPr>
        <p:spPr>
          <a:xfrm>
            <a:off x="4520480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4520480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48"/>
          <p:cNvSpPr/>
          <p:nvPr/>
        </p:nvSpPr>
        <p:spPr>
          <a:xfrm>
            <a:off x="4762504" y="100714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49"/>
          <p:cNvSpPr/>
          <p:nvPr/>
        </p:nvSpPr>
        <p:spPr>
          <a:xfrm>
            <a:off x="4806232" y="10209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4806232" y="127903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/>
        </p:nvSpPr>
        <p:spPr>
          <a:xfrm>
            <a:off x="4806232" y="150937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4214810" y="785794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/>
        </p:nvSpPr>
        <p:spPr>
          <a:xfrm>
            <a:off x="3643306" y="512921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hteck 4"/>
          <p:cNvSpPr/>
          <p:nvPr/>
        </p:nvSpPr>
        <p:spPr>
          <a:xfrm>
            <a:off x="4996728" y="22229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Ellipse 5"/>
          <p:cNvSpPr/>
          <p:nvPr/>
        </p:nvSpPr>
        <p:spPr>
          <a:xfrm>
            <a:off x="5040456" y="23615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Ellipse 6"/>
          <p:cNvSpPr/>
          <p:nvPr/>
        </p:nvSpPr>
        <p:spPr>
          <a:xfrm>
            <a:off x="5040456" y="49419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Ellipse 7"/>
          <p:cNvSpPr/>
          <p:nvPr/>
        </p:nvSpPr>
        <p:spPr>
          <a:xfrm>
            <a:off x="5040456" y="72452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hteck 4"/>
          <p:cNvSpPr/>
          <p:nvPr/>
        </p:nvSpPr>
        <p:spPr>
          <a:xfrm>
            <a:off x="5024438" y="99426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Ellipse 5"/>
          <p:cNvSpPr/>
          <p:nvPr/>
        </p:nvSpPr>
        <p:spPr>
          <a:xfrm>
            <a:off x="5068166" y="100811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8" name="Ellipse 6"/>
          <p:cNvSpPr/>
          <p:nvPr/>
        </p:nvSpPr>
        <p:spPr>
          <a:xfrm>
            <a:off x="5068166" y="126615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9" name="Ellipse 7"/>
          <p:cNvSpPr/>
          <p:nvPr/>
        </p:nvSpPr>
        <p:spPr>
          <a:xfrm>
            <a:off x="5068166" y="149649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8" name="Gruppieren 8"/>
          <p:cNvGrpSpPr/>
          <p:nvPr/>
        </p:nvGrpSpPr>
        <p:grpSpPr>
          <a:xfrm>
            <a:off x="972390" y="1777917"/>
            <a:ext cx="214314" cy="714380"/>
            <a:chOff x="7810520" y="1285860"/>
            <a:chExt cx="214314" cy="714380"/>
          </a:xfrm>
        </p:grpSpPr>
        <p:sp>
          <p:nvSpPr>
            <p:cNvPr id="469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0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1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3" name="Gruppieren 9"/>
          <p:cNvGrpSpPr/>
          <p:nvPr/>
        </p:nvGrpSpPr>
        <p:grpSpPr>
          <a:xfrm>
            <a:off x="1258142" y="1777917"/>
            <a:ext cx="214314" cy="714380"/>
            <a:chOff x="7810520" y="1285860"/>
            <a:chExt cx="214314" cy="714380"/>
          </a:xfrm>
        </p:grpSpPr>
        <p:sp>
          <p:nvSpPr>
            <p:cNvPr id="474" name="Rechteck 1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Ellipse 1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Ellipse 1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Ellipse 1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8" name="Gruppieren 14"/>
          <p:cNvGrpSpPr/>
          <p:nvPr/>
        </p:nvGrpSpPr>
        <p:grpSpPr>
          <a:xfrm>
            <a:off x="1543894" y="1777917"/>
            <a:ext cx="214314" cy="714380"/>
            <a:chOff x="7810520" y="1285860"/>
            <a:chExt cx="214314" cy="714380"/>
          </a:xfrm>
        </p:grpSpPr>
        <p:sp>
          <p:nvSpPr>
            <p:cNvPr id="479" name="Rechteck 1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Ellipse 1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Ellipse 1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Ellipse 1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19"/>
          <p:cNvGrpSpPr/>
          <p:nvPr/>
        </p:nvGrpSpPr>
        <p:grpSpPr>
          <a:xfrm>
            <a:off x="1829646" y="1777917"/>
            <a:ext cx="214314" cy="714380"/>
            <a:chOff x="7810520" y="1285860"/>
            <a:chExt cx="214314" cy="714380"/>
          </a:xfrm>
        </p:grpSpPr>
        <p:sp>
          <p:nvSpPr>
            <p:cNvPr id="484" name="Rechteck 48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Ellipse 48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Ellipse 48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Ellipse 48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8" name="Gruppieren 24"/>
          <p:cNvGrpSpPr/>
          <p:nvPr/>
        </p:nvGrpSpPr>
        <p:grpSpPr>
          <a:xfrm>
            <a:off x="2115398" y="1777917"/>
            <a:ext cx="214314" cy="714380"/>
            <a:chOff x="7810520" y="1285860"/>
            <a:chExt cx="214314" cy="714380"/>
          </a:xfrm>
        </p:grpSpPr>
        <p:sp>
          <p:nvSpPr>
            <p:cNvPr id="489" name="Rechteck 48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Ellipse 48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Ellipse 490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Ellipse 491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3" name="Gruppieren 29"/>
          <p:cNvGrpSpPr/>
          <p:nvPr/>
        </p:nvGrpSpPr>
        <p:grpSpPr>
          <a:xfrm>
            <a:off x="2401150" y="1777917"/>
            <a:ext cx="214314" cy="714380"/>
            <a:chOff x="7810520" y="1285860"/>
            <a:chExt cx="214314" cy="714380"/>
          </a:xfrm>
        </p:grpSpPr>
        <p:sp>
          <p:nvSpPr>
            <p:cNvPr id="494" name="Rechteck 49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5" name="Ellipse 49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Ellipse 49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Ellipse 49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8" name="Gruppieren 34"/>
          <p:cNvGrpSpPr/>
          <p:nvPr/>
        </p:nvGrpSpPr>
        <p:grpSpPr>
          <a:xfrm>
            <a:off x="2686902" y="1777917"/>
            <a:ext cx="214314" cy="714380"/>
            <a:chOff x="7810520" y="1285860"/>
            <a:chExt cx="214314" cy="714380"/>
          </a:xfrm>
        </p:grpSpPr>
        <p:sp>
          <p:nvSpPr>
            <p:cNvPr id="499" name="Rechteck 49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Ellipse 500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Ellipse 501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3" name="Gruppieren 8"/>
          <p:cNvGrpSpPr/>
          <p:nvPr/>
        </p:nvGrpSpPr>
        <p:grpSpPr>
          <a:xfrm>
            <a:off x="1000100" y="2549880"/>
            <a:ext cx="214314" cy="714380"/>
            <a:chOff x="7810520" y="1285860"/>
            <a:chExt cx="214314" cy="714380"/>
          </a:xfrm>
        </p:grpSpPr>
        <p:sp>
          <p:nvSpPr>
            <p:cNvPr id="504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6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8" name="Gruppieren 9"/>
          <p:cNvGrpSpPr/>
          <p:nvPr/>
        </p:nvGrpSpPr>
        <p:grpSpPr>
          <a:xfrm>
            <a:off x="1285852" y="2549880"/>
            <a:ext cx="214314" cy="714380"/>
            <a:chOff x="7810520" y="1285860"/>
            <a:chExt cx="214314" cy="714380"/>
          </a:xfrm>
        </p:grpSpPr>
        <p:sp>
          <p:nvSpPr>
            <p:cNvPr id="509" name="Rechteck 50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Ellipse 50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Ellipse 510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3" name="Gruppieren 14"/>
          <p:cNvGrpSpPr/>
          <p:nvPr/>
        </p:nvGrpSpPr>
        <p:grpSpPr>
          <a:xfrm>
            <a:off x="1571604" y="2549880"/>
            <a:ext cx="214314" cy="714380"/>
            <a:chOff x="7810520" y="1285860"/>
            <a:chExt cx="214314" cy="714380"/>
          </a:xfrm>
        </p:grpSpPr>
        <p:sp>
          <p:nvSpPr>
            <p:cNvPr id="514" name="Rechteck 51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8" name="Gruppieren 19"/>
          <p:cNvGrpSpPr/>
          <p:nvPr/>
        </p:nvGrpSpPr>
        <p:grpSpPr>
          <a:xfrm>
            <a:off x="1857356" y="2549880"/>
            <a:ext cx="214314" cy="714380"/>
            <a:chOff x="7810520" y="1285860"/>
            <a:chExt cx="214314" cy="714380"/>
          </a:xfrm>
        </p:grpSpPr>
        <p:sp>
          <p:nvSpPr>
            <p:cNvPr id="519" name="Rechteck 51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0" name="Ellipse 51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3" name="Gruppieren 24"/>
          <p:cNvGrpSpPr/>
          <p:nvPr/>
        </p:nvGrpSpPr>
        <p:grpSpPr>
          <a:xfrm>
            <a:off x="2143108" y="2549880"/>
            <a:ext cx="214314" cy="714380"/>
            <a:chOff x="7810520" y="1285860"/>
            <a:chExt cx="214314" cy="714380"/>
          </a:xfrm>
        </p:grpSpPr>
        <p:sp>
          <p:nvSpPr>
            <p:cNvPr id="524" name="Rechteck 52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8" name="Gruppieren 29"/>
          <p:cNvGrpSpPr/>
          <p:nvPr/>
        </p:nvGrpSpPr>
        <p:grpSpPr>
          <a:xfrm>
            <a:off x="2428860" y="2549880"/>
            <a:ext cx="214314" cy="714380"/>
            <a:chOff x="7810520" y="1285860"/>
            <a:chExt cx="214314" cy="714380"/>
          </a:xfrm>
        </p:grpSpPr>
        <p:sp>
          <p:nvSpPr>
            <p:cNvPr id="529" name="Rechteck 52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3" name="Gruppieren 34"/>
          <p:cNvGrpSpPr/>
          <p:nvPr/>
        </p:nvGrpSpPr>
        <p:grpSpPr>
          <a:xfrm>
            <a:off x="2714612" y="2549880"/>
            <a:ext cx="214314" cy="714380"/>
            <a:chOff x="7810520" y="1285860"/>
            <a:chExt cx="214314" cy="714380"/>
          </a:xfrm>
        </p:grpSpPr>
        <p:sp>
          <p:nvSpPr>
            <p:cNvPr id="534" name="Rechteck 4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5" name="Ellipse 4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Ellipse 53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0" name="Gruppieren 8"/>
          <p:cNvGrpSpPr/>
          <p:nvPr/>
        </p:nvGrpSpPr>
        <p:grpSpPr>
          <a:xfrm>
            <a:off x="3020282" y="1763086"/>
            <a:ext cx="214314" cy="714380"/>
            <a:chOff x="7810520" y="1285860"/>
            <a:chExt cx="214314" cy="714380"/>
          </a:xfrm>
        </p:grpSpPr>
        <p:sp>
          <p:nvSpPr>
            <p:cNvPr id="541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5" name="Gruppieren 9"/>
          <p:cNvGrpSpPr/>
          <p:nvPr/>
        </p:nvGrpSpPr>
        <p:grpSpPr>
          <a:xfrm>
            <a:off x="3306034" y="1763086"/>
            <a:ext cx="214314" cy="714380"/>
            <a:chOff x="7810520" y="1285860"/>
            <a:chExt cx="214314" cy="714380"/>
          </a:xfrm>
        </p:grpSpPr>
        <p:sp>
          <p:nvSpPr>
            <p:cNvPr id="546" name="Rechteck 1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Ellipse 1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1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Ellipse 1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0" name="Gruppieren 14"/>
          <p:cNvGrpSpPr/>
          <p:nvPr/>
        </p:nvGrpSpPr>
        <p:grpSpPr>
          <a:xfrm>
            <a:off x="3591786" y="1763086"/>
            <a:ext cx="214314" cy="714380"/>
            <a:chOff x="7810520" y="1285860"/>
            <a:chExt cx="214314" cy="714380"/>
          </a:xfrm>
        </p:grpSpPr>
        <p:sp>
          <p:nvSpPr>
            <p:cNvPr id="551" name="Rechteck 1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Ellipse 1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Ellipse 1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Ellipse 1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5" name="Gruppieren 19"/>
          <p:cNvGrpSpPr/>
          <p:nvPr/>
        </p:nvGrpSpPr>
        <p:grpSpPr>
          <a:xfrm>
            <a:off x="3877538" y="1763086"/>
            <a:ext cx="214314" cy="714380"/>
            <a:chOff x="7810520" y="1285860"/>
            <a:chExt cx="214314" cy="714380"/>
          </a:xfrm>
        </p:grpSpPr>
        <p:sp>
          <p:nvSpPr>
            <p:cNvPr id="556" name="Rechteck 55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7" name="Ellipse 55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8" name="Ellipse 55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9" name="Ellipse 55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0" name="Gruppieren 24"/>
          <p:cNvGrpSpPr/>
          <p:nvPr/>
        </p:nvGrpSpPr>
        <p:grpSpPr>
          <a:xfrm>
            <a:off x="4163290" y="1763086"/>
            <a:ext cx="214314" cy="714380"/>
            <a:chOff x="7810520" y="1285860"/>
            <a:chExt cx="214314" cy="714380"/>
          </a:xfrm>
        </p:grpSpPr>
        <p:sp>
          <p:nvSpPr>
            <p:cNvPr id="561" name="Rechteck 56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2" name="Ellipse 56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3" name="Ellipse 56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4" name="Ellipse 56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5" name="Gruppieren 29"/>
          <p:cNvGrpSpPr/>
          <p:nvPr/>
        </p:nvGrpSpPr>
        <p:grpSpPr>
          <a:xfrm>
            <a:off x="4449042" y="1763086"/>
            <a:ext cx="214314" cy="714380"/>
            <a:chOff x="7810520" y="1285860"/>
            <a:chExt cx="214314" cy="714380"/>
          </a:xfrm>
        </p:grpSpPr>
        <p:sp>
          <p:nvSpPr>
            <p:cNvPr id="566" name="Rechteck 56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7" name="Ellipse 56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8" name="Ellipse 56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0" name="Gruppieren 34"/>
          <p:cNvGrpSpPr/>
          <p:nvPr/>
        </p:nvGrpSpPr>
        <p:grpSpPr>
          <a:xfrm>
            <a:off x="4734794" y="1763086"/>
            <a:ext cx="214314" cy="714380"/>
            <a:chOff x="7810520" y="1285860"/>
            <a:chExt cx="214314" cy="714380"/>
          </a:xfrm>
        </p:grpSpPr>
        <p:sp>
          <p:nvSpPr>
            <p:cNvPr id="571" name="Rechteck 57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5" name="Gruppieren 8"/>
          <p:cNvGrpSpPr/>
          <p:nvPr/>
        </p:nvGrpSpPr>
        <p:grpSpPr>
          <a:xfrm>
            <a:off x="3047992" y="2535049"/>
            <a:ext cx="214314" cy="714380"/>
            <a:chOff x="7810520" y="1285860"/>
            <a:chExt cx="214314" cy="714380"/>
          </a:xfrm>
        </p:grpSpPr>
        <p:sp>
          <p:nvSpPr>
            <p:cNvPr id="576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0" name="Gruppieren 9"/>
          <p:cNvGrpSpPr/>
          <p:nvPr/>
        </p:nvGrpSpPr>
        <p:grpSpPr>
          <a:xfrm>
            <a:off x="3333744" y="2535049"/>
            <a:ext cx="214314" cy="714380"/>
            <a:chOff x="7810520" y="1285860"/>
            <a:chExt cx="214314" cy="714380"/>
          </a:xfrm>
        </p:grpSpPr>
        <p:sp>
          <p:nvSpPr>
            <p:cNvPr id="581" name="Rechteck 58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5" name="Gruppieren 14"/>
          <p:cNvGrpSpPr/>
          <p:nvPr/>
        </p:nvGrpSpPr>
        <p:grpSpPr>
          <a:xfrm>
            <a:off x="3619496" y="2535049"/>
            <a:ext cx="214314" cy="714380"/>
            <a:chOff x="7810520" y="1285860"/>
            <a:chExt cx="214314" cy="714380"/>
          </a:xfrm>
        </p:grpSpPr>
        <p:sp>
          <p:nvSpPr>
            <p:cNvPr id="586" name="Rechteck 58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0" name="Gruppieren 19"/>
          <p:cNvGrpSpPr/>
          <p:nvPr/>
        </p:nvGrpSpPr>
        <p:grpSpPr>
          <a:xfrm>
            <a:off x="3905248" y="2535049"/>
            <a:ext cx="214314" cy="714380"/>
            <a:chOff x="7810520" y="1285860"/>
            <a:chExt cx="214314" cy="714380"/>
          </a:xfrm>
        </p:grpSpPr>
        <p:sp>
          <p:nvSpPr>
            <p:cNvPr id="591" name="Rechteck 59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24"/>
          <p:cNvGrpSpPr/>
          <p:nvPr/>
        </p:nvGrpSpPr>
        <p:grpSpPr>
          <a:xfrm>
            <a:off x="4191000" y="2535049"/>
            <a:ext cx="214314" cy="714380"/>
            <a:chOff x="7810520" y="1285860"/>
            <a:chExt cx="214314" cy="714380"/>
          </a:xfrm>
        </p:grpSpPr>
        <p:sp>
          <p:nvSpPr>
            <p:cNvPr id="596" name="Rechteck 59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0" name="Gruppieren 29"/>
          <p:cNvGrpSpPr/>
          <p:nvPr/>
        </p:nvGrpSpPr>
        <p:grpSpPr>
          <a:xfrm>
            <a:off x="4476752" y="2535049"/>
            <a:ext cx="214314" cy="714380"/>
            <a:chOff x="7810520" y="1285860"/>
            <a:chExt cx="214314" cy="714380"/>
          </a:xfrm>
        </p:grpSpPr>
        <p:sp>
          <p:nvSpPr>
            <p:cNvPr id="601" name="Rechteck 60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5" name="Gruppieren 34"/>
          <p:cNvGrpSpPr/>
          <p:nvPr/>
        </p:nvGrpSpPr>
        <p:grpSpPr>
          <a:xfrm>
            <a:off x="4762504" y="2535049"/>
            <a:ext cx="214314" cy="714380"/>
            <a:chOff x="7810520" y="1285860"/>
            <a:chExt cx="214314" cy="714380"/>
          </a:xfrm>
        </p:grpSpPr>
        <p:sp>
          <p:nvSpPr>
            <p:cNvPr id="606" name="Rechteck 4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7" name="Ellipse 4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2" name="Gruppieren 8"/>
          <p:cNvGrpSpPr/>
          <p:nvPr/>
        </p:nvGrpSpPr>
        <p:grpSpPr>
          <a:xfrm>
            <a:off x="4996728" y="1750207"/>
            <a:ext cx="214314" cy="714380"/>
            <a:chOff x="7810520" y="1285860"/>
            <a:chExt cx="214314" cy="714380"/>
          </a:xfrm>
        </p:grpSpPr>
        <p:sp>
          <p:nvSpPr>
            <p:cNvPr id="613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4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7" name="Gruppieren 8"/>
          <p:cNvGrpSpPr/>
          <p:nvPr/>
        </p:nvGrpSpPr>
        <p:grpSpPr>
          <a:xfrm>
            <a:off x="5024438" y="2522170"/>
            <a:ext cx="214314" cy="714380"/>
            <a:chOff x="7810520" y="1285860"/>
            <a:chExt cx="214314" cy="714380"/>
          </a:xfrm>
        </p:grpSpPr>
        <p:sp>
          <p:nvSpPr>
            <p:cNvPr id="648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9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0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1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32" name="Rechteck 4"/>
          <p:cNvSpPr/>
          <p:nvPr/>
        </p:nvSpPr>
        <p:spPr>
          <a:xfrm>
            <a:off x="1000100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3" name="Ellipse 5"/>
          <p:cNvSpPr/>
          <p:nvPr/>
        </p:nvSpPr>
        <p:spPr>
          <a:xfrm>
            <a:off x="1043828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4" name="Ellipse 6"/>
          <p:cNvSpPr/>
          <p:nvPr/>
        </p:nvSpPr>
        <p:spPr>
          <a:xfrm>
            <a:off x="1043828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5" name="Ellipse 7"/>
          <p:cNvSpPr/>
          <p:nvPr/>
        </p:nvSpPr>
        <p:spPr>
          <a:xfrm>
            <a:off x="1043828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8" name="Rechteck 10"/>
          <p:cNvSpPr/>
          <p:nvPr/>
        </p:nvSpPr>
        <p:spPr>
          <a:xfrm>
            <a:off x="1285852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9" name="Ellipse 11"/>
          <p:cNvSpPr/>
          <p:nvPr/>
        </p:nvSpPr>
        <p:spPr>
          <a:xfrm>
            <a:off x="1329580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0" name="Ellipse 12"/>
          <p:cNvSpPr/>
          <p:nvPr/>
        </p:nvSpPr>
        <p:spPr>
          <a:xfrm>
            <a:off x="1329580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1" name="Ellipse 13"/>
          <p:cNvSpPr/>
          <p:nvPr/>
        </p:nvSpPr>
        <p:spPr>
          <a:xfrm>
            <a:off x="1329580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4" name="Rechteck 15"/>
          <p:cNvSpPr/>
          <p:nvPr/>
        </p:nvSpPr>
        <p:spPr>
          <a:xfrm>
            <a:off x="1571604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5" name="Ellipse 16"/>
          <p:cNvSpPr/>
          <p:nvPr/>
        </p:nvSpPr>
        <p:spPr>
          <a:xfrm>
            <a:off x="1615332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6" name="Ellipse 17"/>
          <p:cNvSpPr/>
          <p:nvPr/>
        </p:nvSpPr>
        <p:spPr>
          <a:xfrm>
            <a:off x="1615332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7" name="Ellipse 18"/>
          <p:cNvSpPr/>
          <p:nvPr/>
        </p:nvSpPr>
        <p:spPr>
          <a:xfrm>
            <a:off x="1615332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0" name="Rechteck 1319"/>
          <p:cNvSpPr/>
          <p:nvPr/>
        </p:nvSpPr>
        <p:spPr>
          <a:xfrm>
            <a:off x="1857356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1" name="Ellipse 1320"/>
          <p:cNvSpPr/>
          <p:nvPr/>
        </p:nvSpPr>
        <p:spPr>
          <a:xfrm>
            <a:off x="1901084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2" name="Ellipse 1321"/>
          <p:cNvSpPr/>
          <p:nvPr/>
        </p:nvSpPr>
        <p:spPr>
          <a:xfrm>
            <a:off x="1901084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3" name="Ellipse 1322"/>
          <p:cNvSpPr/>
          <p:nvPr/>
        </p:nvSpPr>
        <p:spPr>
          <a:xfrm>
            <a:off x="1901084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6" name="Rechteck 1315"/>
          <p:cNvSpPr/>
          <p:nvPr/>
        </p:nvSpPr>
        <p:spPr>
          <a:xfrm>
            <a:off x="2143108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7" name="Ellipse 1316"/>
          <p:cNvSpPr/>
          <p:nvPr/>
        </p:nvSpPr>
        <p:spPr>
          <a:xfrm>
            <a:off x="2186836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8" name="Ellipse 1317"/>
          <p:cNvSpPr/>
          <p:nvPr/>
        </p:nvSpPr>
        <p:spPr>
          <a:xfrm>
            <a:off x="2186836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9" name="Ellipse 1318"/>
          <p:cNvSpPr/>
          <p:nvPr/>
        </p:nvSpPr>
        <p:spPr>
          <a:xfrm>
            <a:off x="2186836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2" name="Rechteck 1311"/>
          <p:cNvSpPr/>
          <p:nvPr/>
        </p:nvSpPr>
        <p:spPr>
          <a:xfrm>
            <a:off x="2428860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3" name="Ellipse 1312"/>
          <p:cNvSpPr/>
          <p:nvPr/>
        </p:nvSpPr>
        <p:spPr>
          <a:xfrm>
            <a:off x="2472588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4" name="Ellipse 1313"/>
          <p:cNvSpPr/>
          <p:nvPr/>
        </p:nvSpPr>
        <p:spPr>
          <a:xfrm>
            <a:off x="2472588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5" name="Ellipse 1314"/>
          <p:cNvSpPr/>
          <p:nvPr/>
        </p:nvSpPr>
        <p:spPr>
          <a:xfrm>
            <a:off x="2472588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8" name="Rechteck 1307"/>
          <p:cNvSpPr/>
          <p:nvPr/>
        </p:nvSpPr>
        <p:spPr>
          <a:xfrm>
            <a:off x="2714612" y="331794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9" name="Ellipse 1308"/>
          <p:cNvSpPr/>
          <p:nvPr/>
        </p:nvSpPr>
        <p:spPr>
          <a:xfrm>
            <a:off x="2758340" y="333180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0" name="Ellipse 1309"/>
          <p:cNvSpPr/>
          <p:nvPr/>
        </p:nvSpPr>
        <p:spPr>
          <a:xfrm>
            <a:off x="2758340" y="358984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1" name="Ellipse 1310"/>
          <p:cNvSpPr/>
          <p:nvPr/>
        </p:nvSpPr>
        <p:spPr>
          <a:xfrm>
            <a:off x="2758340" y="38201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4" name="Rechteck 4"/>
          <p:cNvSpPr/>
          <p:nvPr/>
        </p:nvSpPr>
        <p:spPr>
          <a:xfrm>
            <a:off x="1027810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5" name="Ellipse 5"/>
          <p:cNvSpPr/>
          <p:nvPr/>
        </p:nvSpPr>
        <p:spPr>
          <a:xfrm>
            <a:off x="1071538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6" name="Ellipse 6"/>
          <p:cNvSpPr/>
          <p:nvPr/>
        </p:nvSpPr>
        <p:spPr>
          <a:xfrm>
            <a:off x="1071538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7" name="Ellipse 7"/>
          <p:cNvSpPr/>
          <p:nvPr/>
        </p:nvSpPr>
        <p:spPr>
          <a:xfrm>
            <a:off x="1071538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0" name="Rechteck 1299"/>
          <p:cNvSpPr/>
          <p:nvPr/>
        </p:nvSpPr>
        <p:spPr>
          <a:xfrm>
            <a:off x="1313562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1" name="Ellipse 1300"/>
          <p:cNvSpPr/>
          <p:nvPr/>
        </p:nvSpPr>
        <p:spPr>
          <a:xfrm>
            <a:off x="1357290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2" name="Ellipse 1301"/>
          <p:cNvSpPr/>
          <p:nvPr/>
        </p:nvSpPr>
        <p:spPr>
          <a:xfrm>
            <a:off x="1357290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3" name="Ellipse 1302"/>
          <p:cNvSpPr/>
          <p:nvPr/>
        </p:nvSpPr>
        <p:spPr>
          <a:xfrm>
            <a:off x="1357290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6" name="Rechteck 1295"/>
          <p:cNvSpPr/>
          <p:nvPr/>
        </p:nvSpPr>
        <p:spPr>
          <a:xfrm>
            <a:off x="1599314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7" name="Ellipse 1296"/>
          <p:cNvSpPr/>
          <p:nvPr/>
        </p:nvSpPr>
        <p:spPr>
          <a:xfrm>
            <a:off x="1643042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8" name="Ellipse 1297"/>
          <p:cNvSpPr/>
          <p:nvPr/>
        </p:nvSpPr>
        <p:spPr>
          <a:xfrm>
            <a:off x="1643042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9" name="Ellipse 1298"/>
          <p:cNvSpPr/>
          <p:nvPr/>
        </p:nvSpPr>
        <p:spPr>
          <a:xfrm>
            <a:off x="1643042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2" name="Rechteck 1291"/>
          <p:cNvSpPr/>
          <p:nvPr/>
        </p:nvSpPr>
        <p:spPr>
          <a:xfrm>
            <a:off x="1885066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3" name="Ellipse 1292"/>
          <p:cNvSpPr/>
          <p:nvPr/>
        </p:nvSpPr>
        <p:spPr>
          <a:xfrm>
            <a:off x="1928794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4" name="Ellipse 1293"/>
          <p:cNvSpPr/>
          <p:nvPr/>
        </p:nvSpPr>
        <p:spPr>
          <a:xfrm>
            <a:off x="1928794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5" name="Ellipse 1294"/>
          <p:cNvSpPr/>
          <p:nvPr/>
        </p:nvSpPr>
        <p:spPr>
          <a:xfrm>
            <a:off x="1928794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8" name="Rechteck 1287"/>
          <p:cNvSpPr/>
          <p:nvPr/>
        </p:nvSpPr>
        <p:spPr>
          <a:xfrm>
            <a:off x="2170818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9" name="Ellipse 1288"/>
          <p:cNvSpPr/>
          <p:nvPr/>
        </p:nvSpPr>
        <p:spPr>
          <a:xfrm>
            <a:off x="2214546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0" name="Ellipse 1289"/>
          <p:cNvSpPr/>
          <p:nvPr/>
        </p:nvSpPr>
        <p:spPr>
          <a:xfrm>
            <a:off x="2214546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1" name="Ellipse 1290"/>
          <p:cNvSpPr/>
          <p:nvPr/>
        </p:nvSpPr>
        <p:spPr>
          <a:xfrm>
            <a:off x="2214546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4" name="Rechteck 1283"/>
          <p:cNvSpPr/>
          <p:nvPr/>
        </p:nvSpPr>
        <p:spPr>
          <a:xfrm>
            <a:off x="2456570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5" name="Ellipse 1284"/>
          <p:cNvSpPr/>
          <p:nvPr/>
        </p:nvSpPr>
        <p:spPr>
          <a:xfrm>
            <a:off x="2500298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6" name="Ellipse 1285"/>
          <p:cNvSpPr/>
          <p:nvPr/>
        </p:nvSpPr>
        <p:spPr>
          <a:xfrm>
            <a:off x="2500298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7" name="Ellipse 1286"/>
          <p:cNvSpPr/>
          <p:nvPr/>
        </p:nvSpPr>
        <p:spPr>
          <a:xfrm>
            <a:off x="2500298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0" name="Rechteck 48"/>
          <p:cNvSpPr/>
          <p:nvPr/>
        </p:nvSpPr>
        <p:spPr>
          <a:xfrm>
            <a:off x="2742322" y="408991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1" name="Ellipse 49"/>
          <p:cNvSpPr/>
          <p:nvPr/>
        </p:nvSpPr>
        <p:spPr>
          <a:xfrm>
            <a:off x="2786050" y="410376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2" name="Ellipse 1281"/>
          <p:cNvSpPr/>
          <p:nvPr/>
        </p:nvSpPr>
        <p:spPr>
          <a:xfrm>
            <a:off x="2786050" y="436180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3" name="Ellipse 1282"/>
          <p:cNvSpPr/>
          <p:nvPr/>
        </p:nvSpPr>
        <p:spPr>
          <a:xfrm>
            <a:off x="2786050" y="459214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6" name="Rechteck 4"/>
          <p:cNvSpPr/>
          <p:nvPr/>
        </p:nvSpPr>
        <p:spPr>
          <a:xfrm>
            <a:off x="3047992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7" name="Ellipse 5"/>
          <p:cNvSpPr/>
          <p:nvPr/>
        </p:nvSpPr>
        <p:spPr>
          <a:xfrm>
            <a:off x="3091720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8" name="Ellipse 6"/>
          <p:cNvSpPr/>
          <p:nvPr/>
        </p:nvSpPr>
        <p:spPr>
          <a:xfrm>
            <a:off x="3091720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9" name="Ellipse 7"/>
          <p:cNvSpPr/>
          <p:nvPr/>
        </p:nvSpPr>
        <p:spPr>
          <a:xfrm>
            <a:off x="3091720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2" name="Rechteck 10"/>
          <p:cNvSpPr/>
          <p:nvPr/>
        </p:nvSpPr>
        <p:spPr>
          <a:xfrm>
            <a:off x="3333744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3" name="Ellipse 11"/>
          <p:cNvSpPr/>
          <p:nvPr/>
        </p:nvSpPr>
        <p:spPr>
          <a:xfrm>
            <a:off x="3377472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4" name="Ellipse 12"/>
          <p:cNvSpPr/>
          <p:nvPr/>
        </p:nvSpPr>
        <p:spPr>
          <a:xfrm>
            <a:off x="3377472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5" name="Ellipse 13"/>
          <p:cNvSpPr/>
          <p:nvPr/>
        </p:nvSpPr>
        <p:spPr>
          <a:xfrm>
            <a:off x="3377472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8" name="Rechteck 15"/>
          <p:cNvSpPr/>
          <p:nvPr/>
        </p:nvSpPr>
        <p:spPr>
          <a:xfrm>
            <a:off x="3619496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9" name="Ellipse 16"/>
          <p:cNvSpPr/>
          <p:nvPr/>
        </p:nvSpPr>
        <p:spPr>
          <a:xfrm>
            <a:off x="3663224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0" name="Ellipse 17"/>
          <p:cNvSpPr/>
          <p:nvPr/>
        </p:nvSpPr>
        <p:spPr>
          <a:xfrm>
            <a:off x="3663224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1" name="Ellipse 18"/>
          <p:cNvSpPr/>
          <p:nvPr/>
        </p:nvSpPr>
        <p:spPr>
          <a:xfrm>
            <a:off x="3663224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4" name="Rechteck 1263"/>
          <p:cNvSpPr/>
          <p:nvPr/>
        </p:nvSpPr>
        <p:spPr>
          <a:xfrm>
            <a:off x="3905248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5" name="Ellipse 1264"/>
          <p:cNvSpPr/>
          <p:nvPr/>
        </p:nvSpPr>
        <p:spPr>
          <a:xfrm>
            <a:off x="3948976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6" name="Ellipse 1265"/>
          <p:cNvSpPr/>
          <p:nvPr/>
        </p:nvSpPr>
        <p:spPr>
          <a:xfrm>
            <a:off x="3948976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7" name="Ellipse 1266"/>
          <p:cNvSpPr/>
          <p:nvPr/>
        </p:nvSpPr>
        <p:spPr>
          <a:xfrm>
            <a:off x="3948976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0" name="Rechteck 1259"/>
          <p:cNvSpPr/>
          <p:nvPr/>
        </p:nvSpPr>
        <p:spPr>
          <a:xfrm>
            <a:off x="4191000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1" name="Ellipse 1260"/>
          <p:cNvSpPr/>
          <p:nvPr/>
        </p:nvSpPr>
        <p:spPr>
          <a:xfrm>
            <a:off x="4234728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2" name="Ellipse 1261"/>
          <p:cNvSpPr/>
          <p:nvPr/>
        </p:nvSpPr>
        <p:spPr>
          <a:xfrm>
            <a:off x="4234728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3" name="Ellipse 1262"/>
          <p:cNvSpPr/>
          <p:nvPr/>
        </p:nvSpPr>
        <p:spPr>
          <a:xfrm>
            <a:off x="4234728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6" name="Rechteck 1255"/>
          <p:cNvSpPr/>
          <p:nvPr/>
        </p:nvSpPr>
        <p:spPr>
          <a:xfrm>
            <a:off x="4476752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7" name="Ellipse 1256"/>
          <p:cNvSpPr/>
          <p:nvPr/>
        </p:nvSpPr>
        <p:spPr>
          <a:xfrm>
            <a:off x="4520480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8" name="Ellipse 1257"/>
          <p:cNvSpPr/>
          <p:nvPr/>
        </p:nvSpPr>
        <p:spPr>
          <a:xfrm>
            <a:off x="4520480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9" name="Ellipse 1258"/>
          <p:cNvSpPr/>
          <p:nvPr/>
        </p:nvSpPr>
        <p:spPr>
          <a:xfrm>
            <a:off x="4520480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2" name="Rechteck 1251"/>
          <p:cNvSpPr/>
          <p:nvPr/>
        </p:nvSpPr>
        <p:spPr>
          <a:xfrm>
            <a:off x="4762504" y="3303118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3" name="Ellipse 1252"/>
          <p:cNvSpPr/>
          <p:nvPr/>
        </p:nvSpPr>
        <p:spPr>
          <a:xfrm>
            <a:off x="4806232" y="3316973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4" name="Ellipse 1253"/>
          <p:cNvSpPr/>
          <p:nvPr/>
        </p:nvSpPr>
        <p:spPr>
          <a:xfrm>
            <a:off x="4806232" y="3575015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5" name="Ellipse 1254"/>
          <p:cNvSpPr/>
          <p:nvPr/>
        </p:nvSpPr>
        <p:spPr>
          <a:xfrm>
            <a:off x="4806232" y="380534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8" name="Rechteck 4"/>
          <p:cNvSpPr/>
          <p:nvPr/>
        </p:nvSpPr>
        <p:spPr>
          <a:xfrm>
            <a:off x="3075702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9" name="Ellipse 5"/>
          <p:cNvSpPr/>
          <p:nvPr/>
        </p:nvSpPr>
        <p:spPr>
          <a:xfrm>
            <a:off x="3119430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0" name="Ellipse 6"/>
          <p:cNvSpPr/>
          <p:nvPr/>
        </p:nvSpPr>
        <p:spPr>
          <a:xfrm>
            <a:off x="3119430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1" name="Ellipse 7"/>
          <p:cNvSpPr/>
          <p:nvPr/>
        </p:nvSpPr>
        <p:spPr>
          <a:xfrm>
            <a:off x="3119430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4" name="Rechteck 1243"/>
          <p:cNvSpPr/>
          <p:nvPr/>
        </p:nvSpPr>
        <p:spPr>
          <a:xfrm>
            <a:off x="3361454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5" name="Ellipse 1244"/>
          <p:cNvSpPr/>
          <p:nvPr/>
        </p:nvSpPr>
        <p:spPr>
          <a:xfrm>
            <a:off x="3405182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6" name="Ellipse 1245"/>
          <p:cNvSpPr/>
          <p:nvPr/>
        </p:nvSpPr>
        <p:spPr>
          <a:xfrm>
            <a:off x="3405182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7" name="Ellipse 1246"/>
          <p:cNvSpPr/>
          <p:nvPr/>
        </p:nvSpPr>
        <p:spPr>
          <a:xfrm>
            <a:off x="3405182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0" name="Rechteck 1239"/>
          <p:cNvSpPr/>
          <p:nvPr/>
        </p:nvSpPr>
        <p:spPr>
          <a:xfrm>
            <a:off x="3647206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1" name="Ellipse 1240"/>
          <p:cNvSpPr/>
          <p:nvPr/>
        </p:nvSpPr>
        <p:spPr>
          <a:xfrm>
            <a:off x="3690934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2" name="Ellipse 1241"/>
          <p:cNvSpPr/>
          <p:nvPr/>
        </p:nvSpPr>
        <p:spPr>
          <a:xfrm>
            <a:off x="3690934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3" name="Ellipse 1242"/>
          <p:cNvSpPr/>
          <p:nvPr/>
        </p:nvSpPr>
        <p:spPr>
          <a:xfrm>
            <a:off x="3690934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6" name="Rechteck 1235"/>
          <p:cNvSpPr/>
          <p:nvPr/>
        </p:nvSpPr>
        <p:spPr>
          <a:xfrm>
            <a:off x="3932958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7" name="Ellipse 1236"/>
          <p:cNvSpPr/>
          <p:nvPr/>
        </p:nvSpPr>
        <p:spPr>
          <a:xfrm>
            <a:off x="3976686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8" name="Ellipse 1237"/>
          <p:cNvSpPr/>
          <p:nvPr/>
        </p:nvSpPr>
        <p:spPr>
          <a:xfrm>
            <a:off x="3976686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9" name="Ellipse 1238"/>
          <p:cNvSpPr/>
          <p:nvPr/>
        </p:nvSpPr>
        <p:spPr>
          <a:xfrm>
            <a:off x="3976686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2" name="Rechteck 1231"/>
          <p:cNvSpPr/>
          <p:nvPr/>
        </p:nvSpPr>
        <p:spPr>
          <a:xfrm>
            <a:off x="4218710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3" name="Ellipse 1232"/>
          <p:cNvSpPr/>
          <p:nvPr/>
        </p:nvSpPr>
        <p:spPr>
          <a:xfrm>
            <a:off x="4262438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4" name="Ellipse 1233"/>
          <p:cNvSpPr/>
          <p:nvPr/>
        </p:nvSpPr>
        <p:spPr>
          <a:xfrm>
            <a:off x="4262438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5" name="Ellipse 1234"/>
          <p:cNvSpPr/>
          <p:nvPr/>
        </p:nvSpPr>
        <p:spPr>
          <a:xfrm>
            <a:off x="4262438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8" name="Rechteck 1227"/>
          <p:cNvSpPr/>
          <p:nvPr/>
        </p:nvSpPr>
        <p:spPr>
          <a:xfrm>
            <a:off x="4504462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9" name="Ellipse 1228"/>
          <p:cNvSpPr/>
          <p:nvPr/>
        </p:nvSpPr>
        <p:spPr>
          <a:xfrm>
            <a:off x="4548190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0" name="Ellipse 1229"/>
          <p:cNvSpPr/>
          <p:nvPr/>
        </p:nvSpPr>
        <p:spPr>
          <a:xfrm>
            <a:off x="4548190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1" name="Ellipse 1230"/>
          <p:cNvSpPr/>
          <p:nvPr/>
        </p:nvSpPr>
        <p:spPr>
          <a:xfrm>
            <a:off x="4548190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4" name="Rechteck 48"/>
          <p:cNvSpPr/>
          <p:nvPr/>
        </p:nvSpPr>
        <p:spPr>
          <a:xfrm>
            <a:off x="4790214" y="4075081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5" name="Ellipse 49"/>
          <p:cNvSpPr/>
          <p:nvPr/>
        </p:nvSpPr>
        <p:spPr>
          <a:xfrm>
            <a:off x="4833942" y="40889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6" name="Ellipse 1225"/>
          <p:cNvSpPr/>
          <p:nvPr/>
        </p:nvSpPr>
        <p:spPr>
          <a:xfrm>
            <a:off x="4833942" y="434697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7" name="Ellipse 1226"/>
          <p:cNvSpPr/>
          <p:nvPr/>
        </p:nvSpPr>
        <p:spPr>
          <a:xfrm>
            <a:off x="4833942" y="457731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0" name="Rechteck 4"/>
          <p:cNvSpPr/>
          <p:nvPr/>
        </p:nvSpPr>
        <p:spPr>
          <a:xfrm>
            <a:off x="5024438" y="3290239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1" name="Ellipse 5"/>
          <p:cNvSpPr/>
          <p:nvPr/>
        </p:nvSpPr>
        <p:spPr>
          <a:xfrm>
            <a:off x="5068166" y="3304094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2" name="Ellipse 6"/>
          <p:cNvSpPr/>
          <p:nvPr/>
        </p:nvSpPr>
        <p:spPr>
          <a:xfrm>
            <a:off x="5068166" y="3562136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3" name="Ellipse 7"/>
          <p:cNvSpPr/>
          <p:nvPr/>
        </p:nvSpPr>
        <p:spPr>
          <a:xfrm>
            <a:off x="5068166" y="3792468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2" name="Rechteck 4"/>
          <p:cNvSpPr/>
          <p:nvPr/>
        </p:nvSpPr>
        <p:spPr>
          <a:xfrm>
            <a:off x="5052148" y="4062202"/>
            <a:ext cx="214314" cy="71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3" name="Ellipse 5"/>
          <p:cNvSpPr/>
          <p:nvPr/>
        </p:nvSpPr>
        <p:spPr>
          <a:xfrm>
            <a:off x="5095876" y="4076057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4" name="Ellipse 6"/>
          <p:cNvSpPr/>
          <p:nvPr/>
        </p:nvSpPr>
        <p:spPr>
          <a:xfrm>
            <a:off x="5095876" y="4334099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5" name="Ellipse 7"/>
          <p:cNvSpPr/>
          <p:nvPr/>
        </p:nvSpPr>
        <p:spPr>
          <a:xfrm>
            <a:off x="5095876" y="4564431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24" name="Gruppieren 8"/>
          <p:cNvGrpSpPr/>
          <p:nvPr/>
        </p:nvGrpSpPr>
        <p:grpSpPr>
          <a:xfrm>
            <a:off x="1000100" y="4845857"/>
            <a:ext cx="214314" cy="714380"/>
            <a:chOff x="7810520" y="1285860"/>
            <a:chExt cx="214314" cy="714380"/>
          </a:xfrm>
        </p:grpSpPr>
        <p:sp>
          <p:nvSpPr>
            <p:cNvPr id="1108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9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0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1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5" name="Gruppieren 9"/>
          <p:cNvGrpSpPr/>
          <p:nvPr/>
        </p:nvGrpSpPr>
        <p:grpSpPr>
          <a:xfrm>
            <a:off x="1285852" y="4845857"/>
            <a:ext cx="214314" cy="714380"/>
            <a:chOff x="7810520" y="1285860"/>
            <a:chExt cx="214314" cy="714380"/>
          </a:xfrm>
        </p:grpSpPr>
        <p:sp>
          <p:nvSpPr>
            <p:cNvPr id="1104" name="Rechteck 1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5" name="Ellipse 1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6" name="Ellipse 1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7" name="Ellipse 1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6" name="Gruppieren 14"/>
          <p:cNvGrpSpPr/>
          <p:nvPr/>
        </p:nvGrpSpPr>
        <p:grpSpPr>
          <a:xfrm>
            <a:off x="1571604" y="4845857"/>
            <a:ext cx="214314" cy="714380"/>
            <a:chOff x="7810520" y="1285860"/>
            <a:chExt cx="214314" cy="714380"/>
          </a:xfrm>
        </p:grpSpPr>
        <p:sp>
          <p:nvSpPr>
            <p:cNvPr id="1100" name="Rechteck 1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1" name="Ellipse 1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2" name="Ellipse 1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3" name="Ellipse 1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7" name="Gruppieren 19"/>
          <p:cNvGrpSpPr/>
          <p:nvPr/>
        </p:nvGrpSpPr>
        <p:grpSpPr>
          <a:xfrm>
            <a:off x="1857356" y="4845857"/>
            <a:ext cx="214314" cy="714380"/>
            <a:chOff x="7810520" y="1285860"/>
            <a:chExt cx="214314" cy="714380"/>
          </a:xfrm>
        </p:grpSpPr>
        <p:sp>
          <p:nvSpPr>
            <p:cNvPr id="1096" name="Rechteck 109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7" name="Ellipse 109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8" name="Ellipse 109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9" name="Ellipse 109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8" name="Gruppieren 24"/>
          <p:cNvGrpSpPr/>
          <p:nvPr/>
        </p:nvGrpSpPr>
        <p:grpSpPr>
          <a:xfrm>
            <a:off x="2143108" y="4845857"/>
            <a:ext cx="214314" cy="714380"/>
            <a:chOff x="7810520" y="1285860"/>
            <a:chExt cx="214314" cy="714380"/>
          </a:xfrm>
        </p:grpSpPr>
        <p:sp>
          <p:nvSpPr>
            <p:cNvPr id="1092" name="Rechteck 1091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3" name="Ellipse 1092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4" name="Ellipse 1093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5" name="Ellipse 1094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9" name="Gruppieren 29"/>
          <p:cNvGrpSpPr/>
          <p:nvPr/>
        </p:nvGrpSpPr>
        <p:grpSpPr>
          <a:xfrm>
            <a:off x="2428860" y="4845857"/>
            <a:ext cx="214314" cy="714380"/>
            <a:chOff x="7810520" y="1285860"/>
            <a:chExt cx="214314" cy="714380"/>
          </a:xfrm>
        </p:grpSpPr>
        <p:sp>
          <p:nvSpPr>
            <p:cNvPr id="1088" name="Rechteck 1087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9" name="Ellipse 1088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0" name="Ellipse 1089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1" name="Ellipse 1090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0" name="Gruppieren 34"/>
          <p:cNvGrpSpPr/>
          <p:nvPr/>
        </p:nvGrpSpPr>
        <p:grpSpPr>
          <a:xfrm>
            <a:off x="2714612" y="4845857"/>
            <a:ext cx="214314" cy="714380"/>
            <a:chOff x="7810520" y="1285860"/>
            <a:chExt cx="214314" cy="714380"/>
          </a:xfrm>
        </p:grpSpPr>
        <p:sp>
          <p:nvSpPr>
            <p:cNvPr id="1084" name="Rechteck 108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5" name="Ellipse 108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6" name="Ellipse 108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7" name="Ellipse 108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1" name="Gruppieren 8"/>
          <p:cNvGrpSpPr/>
          <p:nvPr/>
        </p:nvGrpSpPr>
        <p:grpSpPr>
          <a:xfrm>
            <a:off x="1027810" y="5617820"/>
            <a:ext cx="214314" cy="714380"/>
            <a:chOff x="7810520" y="1285860"/>
            <a:chExt cx="214314" cy="714380"/>
          </a:xfrm>
        </p:grpSpPr>
        <p:sp>
          <p:nvSpPr>
            <p:cNvPr id="1080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1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2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3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2" name="Gruppieren 9"/>
          <p:cNvGrpSpPr/>
          <p:nvPr/>
        </p:nvGrpSpPr>
        <p:grpSpPr>
          <a:xfrm>
            <a:off x="1313562" y="5617820"/>
            <a:ext cx="214314" cy="714380"/>
            <a:chOff x="7810520" y="1285860"/>
            <a:chExt cx="214314" cy="714380"/>
          </a:xfrm>
        </p:grpSpPr>
        <p:sp>
          <p:nvSpPr>
            <p:cNvPr id="1076" name="Rechteck 107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7" name="Ellipse 107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8" name="Ellipse 107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9" name="Ellipse 107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3" name="Gruppieren 14"/>
          <p:cNvGrpSpPr/>
          <p:nvPr/>
        </p:nvGrpSpPr>
        <p:grpSpPr>
          <a:xfrm>
            <a:off x="1599314" y="5617820"/>
            <a:ext cx="214314" cy="714380"/>
            <a:chOff x="7810520" y="1285860"/>
            <a:chExt cx="214314" cy="714380"/>
          </a:xfrm>
        </p:grpSpPr>
        <p:sp>
          <p:nvSpPr>
            <p:cNvPr id="1072" name="Rechteck 1071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3" name="Ellipse 1072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4" name="Ellipse 1073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5" name="Ellipse 1074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4" name="Gruppieren 19"/>
          <p:cNvGrpSpPr/>
          <p:nvPr/>
        </p:nvGrpSpPr>
        <p:grpSpPr>
          <a:xfrm>
            <a:off x="1885066" y="5617820"/>
            <a:ext cx="214314" cy="714380"/>
            <a:chOff x="7810520" y="1285860"/>
            <a:chExt cx="214314" cy="714380"/>
          </a:xfrm>
        </p:grpSpPr>
        <p:sp>
          <p:nvSpPr>
            <p:cNvPr id="1068" name="Rechteck 1067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9" name="Ellipse 1068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0" name="Ellipse 1069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1" name="Ellipse 1070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5" name="Gruppieren 24"/>
          <p:cNvGrpSpPr/>
          <p:nvPr/>
        </p:nvGrpSpPr>
        <p:grpSpPr>
          <a:xfrm>
            <a:off x="2170818" y="5617820"/>
            <a:ext cx="214314" cy="714380"/>
            <a:chOff x="7810520" y="1285860"/>
            <a:chExt cx="214314" cy="714380"/>
          </a:xfrm>
        </p:grpSpPr>
        <p:sp>
          <p:nvSpPr>
            <p:cNvPr id="1064" name="Rechteck 106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5" name="Ellipse 106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6" name="Ellipse 106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7" name="Ellipse 106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6" name="Gruppieren 29"/>
          <p:cNvGrpSpPr/>
          <p:nvPr/>
        </p:nvGrpSpPr>
        <p:grpSpPr>
          <a:xfrm>
            <a:off x="2456570" y="5617820"/>
            <a:ext cx="214314" cy="714380"/>
            <a:chOff x="7810520" y="1285860"/>
            <a:chExt cx="214314" cy="714380"/>
          </a:xfrm>
        </p:grpSpPr>
        <p:sp>
          <p:nvSpPr>
            <p:cNvPr id="1060" name="Rechteck 1059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3" name="Ellipse 1062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7" name="Gruppieren 34"/>
          <p:cNvGrpSpPr/>
          <p:nvPr/>
        </p:nvGrpSpPr>
        <p:grpSpPr>
          <a:xfrm>
            <a:off x="2742322" y="5617820"/>
            <a:ext cx="214314" cy="714380"/>
            <a:chOff x="7810520" y="1285860"/>
            <a:chExt cx="214314" cy="714380"/>
          </a:xfrm>
        </p:grpSpPr>
        <p:sp>
          <p:nvSpPr>
            <p:cNvPr id="1056" name="Rechteck 4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4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9" name="Ellipse 838"/>
          <p:cNvSpPr/>
          <p:nvPr/>
        </p:nvSpPr>
        <p:spPr>
          <a:xfrm>
            <a:off x="3071802" y="5357826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0" name="Gruppieren 8"/>
          <p:cNvGrpSpPr/>
          <p:nvPr/>
        </p:nvGrpSpPr>
        <p:grpSpPr>
          <a:xfrm>
            <a:off x="3047992" y="4831026"/>
            <a:ext cx="214314" cy="714380"/>
            <a:chOff x="7810520" y="1285860"/>
            <a:chExt cx="214314" cy="714380"/>
          </a:xfrm>
        </p:grpSpPr>
        <p:sp>
          <p:nvSpPr>
            <p:cNvPr id="1052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1" name="Gruppieren 9"/>
          <p:cNvGrpSpPr/>
          <p:nvPr/>
        </p:nvGrpSpPr>
        <p:grpSpPr>
          <a:xfrm>
            <a:off x="3333744" y="4831026"/>
            <a:ext cx="214314" cy="714380"/>
            <a:chOff x="7810520" y="1285860"/>
            <a:chExt cx="214314" cy="714380"/>
          </a:xfrm>
        </p:grpSpPr>
        <p:sp>
          <p:nvSpPr>
            <p:cNvPr id="1048" name="Rechteck 10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1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2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3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2" name="Gruppieren 14"/>
          <p:cNvGrpSpPr/>
          <p:nvPr/>
        </p:nvGrpSpPr>
        <p:grpSpPr>
          <a:xfrm>
            <a:off x="3619496" y="4831026"/>
            <a:ext cx="214314" cy="714380"/>
            <a:chOff x="7810520" y="1285860"/>
            <a:chExt cx="214314" cy="714380"/>
          </a:xfrm>
        </p:grpSpPr>
        <p:sp>
          <p:nvSpPr>
            <p:cNvPr id="1044" name="Rechteck 1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3" name="Gruppieren 19"/>
          <p:cNvGrpSpPr/>
          <p:nvPr/>
        </p:nvGrpSpPr>
        <p:grpSpPr>
          <a:xfrm>
            <a:off x="3905248" y="4831026"/>
            <a:ext cx="214314" cy="714380"/>
            <a:chOff x="7810520" y="1285860"/>
            <a:chExt cx="214314" cy="714380"/>
          </a:xfrm>
        </p:grpSpPr>
        <p:sp>
          <p:nvSpPr>
            <p:cNvPr id="1040" name="Rechteck 1039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4" name="Gruppieren 24"/>
          <p:cNvGrpSpPr/>
          <p:nvPr/>
        </p:nvGrpSpPr>
        <p:grpSpPr>
          <a:xfrm>
            <a:off x="4191000" y="4831026"/>
            <a:ext cx="214314" cy="714380"/>
            <a:chOff x="7810520" y="1285860"/>
            <a:chExt cx="214314" cy="714380"/>
          </a:xfrm>
        </p:grpSpPr>
        <p:sp>
          <p:nvSpPr>
            <p:cNvPr id="1036" name="Rechteck 103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5" name="Gruppieren 29"/>
          <p:cNvGrpSpPr/>
          <p:nvPr/>
        </p:nvGrpSpPr>
        <p:grpSpPr>
          <a:xfrm>
            <a:off x="4476752" y="4831026"/>
            <a:ext cx="214314" cy="714380"/>
            <a:chOff x="7810520" y="1285860"/>
            <a:chExt cx="214314" cy="714380"/>
          </a:xfrm>
        </p:grpSpPr>
        <p:sp>
          <p:nvSpPr>
            <p:cNvPr id="1032" name="Rechteck 1031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3" name="Ellipse 1032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6" name="Gruppieren 34"/>
          <p:cNvGrpSpPr/>
          <p:nvPr/>
        </p:nvGrpSpPr>
        <p:grpSpPr>
          <a:xfrm>
            <a:off x="4762504" y="4831026"/>
            <a:ext cx="214314" cy="714380"/>
            <a:chOff x="7810520" y="1285860"/>
            <a:chExt cx="214314" cy="714380"/>
          </a:xfrm>
        </p:grpSpPr>
        <p:sp>
          <p:nvSpPr>
            <p:cNvPr id="1028" name="Rechteck 1027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9" name="Ellipse 1028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0" name="Ellipse 1029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1" name="Ellipse 1030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7" name="Gruppieren 8"/>
          <p:cNvGrpSpPr/>
          <p:nvPr/>
        </p:nvGrpSpPr>
        <p:grpSpPr>
          <a:xfrm>
            <a:off x="3075702" y="5602989"/>
            <a:ext cx="214314" cy="714380"/>
            <a:chOff x="7810520" y="1285860"/>
            <a:chExt cx="214314" cy="714380"/>
          </a:xfrm>
        </p:grpSpPr>
        <p:sp>
          <p:nvSpPr>
            <p:cNvPr id="1024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5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6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7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8" name="Gruppieren 9"/>
          <p:cNvGrpSpPr/>
          <p:nvPr/>
        </p:nvGrpSpPr>
        <p:grpSpPr>
          <a:xfrm>
            <a:off x="3361454" y="5602989"/>
            <a:ext cx="214314" cy="714380"/>
            <a:chOff x="7810520" y="1285860"/>
            <a:chExt cx="214314" cy="714380"/>
          </a:xfrm>
        </p:grpSpPr>
        <p:sp>
          <p:nvSpPr>
            <p:cNvPr id="1020" name="Rechteck 1019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1" name="Ellipse 1020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2" name="Ellipse 1021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3" name="Ellipse 1022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9" name="Gruppieren 14"/>
          <p:cNvGrpSpPr/>
          <p:nvPr/>
        </p:nvGrpSpPr>
        <p:grpSpPr>
          <a:xfrm>
            <a:off x="3647206" y="5602989"/>
            <a:ext cx="214314" cy="714380"/>
            <a:chOff x="7810520" y="1285860"/>
            <a:chExt cx="214314" cy="714380"/>
          </a:xfrm>
        </p:grpSpPr>
        <p:sp>
          <p:nvSpPr>
            <p:cNvPr id="1016" name="Rechteck 1015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7" name="Ellipse 1016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8" name="Ellipse 1017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9" name="Ellipse 1018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0" name="Gruppieren 19"/>
          <p:cNvGrpSpPr/>
          <p:nvPr/>
        </p:nvGrpSpPr>
        <p:grpSpPr>
          <a:xfrm>
            <a:off x="3932958" y="5602989"/>
            <a:ext cx="214314" cy="714380"/>
            <a:chOff x="7810520" y="1285860"/>
            <a:chExt cx="214314" cy="714380"/>
          </a:xfrm>
        </p:grpSpPr>
        <p:sp>
          <p:nvSpPr>
            <p:cNvPr id="1012" name="Rechteck 1011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3" name="Ellipse 1012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4" name="Ellipse 1013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5" name="Ellipse 1014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1" name="Gruppieren 24"/>
          <p:cNvGrpSpPr/>
          <p:nvPr/>
        </p:nvGrpSpPr>
        <p:grpSpPr>
          <a:xfrm>
            <a:off x="4218710" y="5602989"/>
            <a:ext cx="214314" cy="714380"/>
            <a:chOff x="7810520" y="1285860"/>
            <a:chExt cx="214314" cy="714380"/>
          </a:xfrm>
        </p:grpSpPr>
        <p:sp>
          <p:nvSpPr>
            <p:cNvPr id="1008" name="Rechteck 1007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9" name="Ellipse 1008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0" name="Ellipse 1009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1" name="Ellipse 1010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2" name="Gruppieren 29"/>
          <p:cNvGrpSpPr/>
          <p:nvPr/>
        </p:nvGrpSpPr>
        <p:grpSpPr>
          <a:xfrm>
            <a:off x="4504462" y="5602989"/>
            <a:ext cx="214314" cy="714380"/>
            <a:chOff x="7810520" y="1285860"/>
            <a:chExt cx="214314" cy="714380"/>
          </a:xfrm>
        </p:grpSpPr>
        <p:sp>
          <p:nvSpPr>
            <p:cNvPr id="1004" name="Rechteck 1003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5" name="Ellipse 1004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6" name="Ellipse 1005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7" name="Ellipse 1006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3" name="Gruppieren 34"/>
          <p:cNvGrpSpPr/>
          <p:nvPr/>
        </p:nvGrpSpPr>
        <p:grpSpPr>
          <a:xfrm>
            <a:off x="4790214" y="5602989"/>
            <a:ext cx="214314" cy="714380"/>
            <a:chOff x="7810520" y="1285860"/>
            <a:chExt cx="214314" cy="714380"/>
          </a:xfrm>
        </p:grpSpPr>
        <p:sp>
          <p:nvSpPr>
            <p:cNvPr id="1000" name="Rechteck 48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1" name="Ellipse 49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2" name="Ellipse 1001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3" name="Ellipse 1002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54" name="Ellipse 853"/>
          <p:cNvSpPr/>
          <p:nvPr/>
        </p:nvSpPr>
        <p:spPr>
          <a:xfrm>
            <a:off x="3377476" y="4835896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5" name="Ellipse 854"/>
          <p:cNvSpPr/>
          <p:nvPr/>
        </p:nvSpPr>
        <p:spPr>
          <a:xfrm>
            <a:off x="2747413" y="5108769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6" name="Gruppieren 8"/>
          <p:cNvGrpSpPr/>
          <p:nvPr/>
        </p:nvGrpSpPr>
        <p:grpSpPr>
          <a:xfrm>
            <a:off x="5024438" y="4818147"/>
            <a:ext cx="214314" cy="714380"/>
            <a:chOff x="7810520" y="1285860"/>
            <a:chExt cx="214314" cy="714380"/>
          </a:xfrm>
        </p:grpSpPr>
        <p:sp>
          <p:nvSpPr>
            <p:cNvPr id="996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7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8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9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63" name="Gruppieren 8"/>
          <p:cNvGrpSpPr/>
          <p:nvPr/>
        </p:nvGrpSpPr>
        <p:grpSpPr>
          <a:xfrm>
            <a:off x="5052148" y="5590110"/>
            <a:ext cx="214314" cy="714380"/>
            <a:chOff x="7810520" y="1285860"/>
            <a:chExt cx="214314" cy="714380"/>
          </a:xfrm>
        </p:grpSpPr>
        <p:sp>
          <p:nvSpPr>
            <p:cNvPr id="968" name="Rechteck 4"/>
            <p:cNvSpPr/>
            <p:nvPr/>
          </p:nvSpPr>
          <p:spPr>
            <a:xfrm>
              <a:off x="7810520" y="1285860"/>
              <a:ext cx="214314" cy="714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9" name="Ellipse 5"/>
            <p:cNvSpPr/>
            <p:nvPr/>
          </p:nvSpPr>
          <p:spPr>
            <a:xfrm>
              <a:off x="7854248" y="1299715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0" name="Ellipse 6"/>
            <p:cNvSpPr/>
            <p:nvPr/>
          </p:nvSpPr>
          <p:spPr>
            <a:xfrm>
              <a:off x="7854248" y="1557757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1" name="Ellipse 7"/>
            <p:cNvSpPr/>
            <p:nvPr/>
          </p:nvSpPr>
          <p:spPr>
            <a:xfrm>
              <a:off x="7854248" y="1788089"/>
              <a:ext cx="142876" cy="1428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8" name="Gerade Verbindung 187"/>
          <p:cNvCxnSpPr>
            <a:stCxn id="490" idx="6"/>
          </p:cNvCxnSpPr>
          <p:nvPr/>
        </p:nvCxnSpPr>
        <p:spPr>
          <a:xfrm flipH="1" flipV="1">
            <a:off x="0" y="1851528"/>
            <a:ext cx="2302002" cy="11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 rot="10800000" flipV="1">
            <a:off x="12879" y="1357298"/>
            <a:ext cx="1643042" cy="714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8" name="Gruppieren 1347"/>
          <p:cNvGrpSpPr/>
          <p:nvPr/>
        </p:nvGrpSpPr>
        <p:grpSpPr>
          <a:xfrm>
            <a:off x="1643042" y="1071546"/>
            <a:ext cx="615232" cy="524093"/>
            <a:chOff x="6028470" y="1142984"/>
            <a:chExt cx="615232" cy="524093"/>
          </a:xfrm>
        </p:grpSpPr>
        <p:cxnSp>
          <p:nvCxnSpPr>
            <p:cNvPr id="189" name="Gerade Verbindung 188"/>
            <p:cNvCxnSpPr/>
            <p:nvPr/>
          </p:nvCxnSpPr>
          <p:spPr>
            <a:xfrm>
              <a:off x="6028470" y="1142984"/>
              <a:ext cx="615232" cy="5240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hteck 189"/>
            <p:cNvSpPr/>
            <p:nvPr/>
          </p:nvSpPr>
          <p:spPr>
            <a:xfrm rot="2488119">
              <a:off x="6067571" y="1265572"/>
              <a:ext cx="571504" cy="190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42" name="Gerade Verbindung 1341"/>
          <p:cNvCxnSpPr>
            <a:stCxn id="553" idx="5"/>
          </p:cNvCxnSpPr>
          <p:nvPr/>
        </p:nvCxnSpPr>
        <p:spPr>
          <a:xfrm rot="5400000" flipH="1">
            <a:off x="1871825" y="271295"/>
            <a:ext cx="13817" cy="3757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Gerade Verbindung 1344"/>
          <p:cNvCxnSpPr/>
          <p:nvPr/>
        </p:nvCxnSpPr>
        <p:spPr>
          <a:xfrm rot="16200000" flipH="1" flipV="1">
            <a:off x="2452093" y="291973"/>
            <a:ext cx="73365" cy="477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0" name="Gruppieren 1349"/>
          <p:cNvGrpSpPr/>
          <p:nvPr/>
        </p:nvGrpSpPr>
        <p:grpSpPr>
          <a:xfrm>
            <a:off x="1795442" y="1223946"/>
            <a:ext cx="615232" cy="524093"/>
            <a:chOff x="6028470" y="1142984"/>
            <a:chExt cx="615232" cy="524093"/>
          </a:xfrm>
        </p:grpSpPr>
        <p:cxnSp>
          <p:nvCxnSpPr>
            <p:cNvPr id="1351" name="Gerade Verbindung 1350"/>
            <p:cNvCxnSpPr/>
            <p:nvPr/>
          </p:nvCxnSpPr>
          <p:spPr>
            <a:xfrm>
              <a:off x="6028470" y="1142984"/>
              <a:ext cx="615232" cy="5240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2" name="Rechteck 1351"/>
            <p:cNvSpPr/>
            <p:nvPr/>
          </p:nvSpPr>
          <p:spPr>
            <a:xfrm rot="2488119">
              <a:off x="6067571" y="1265572"/>
              <a:ext cx="571504" cy="190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3" name="Gruppieren 1352"/>
          <p:cNvGrpSpPr/>
          <p:nvPr/>
        </p:nvGrpSpPr>
        <p:grpSpPr>
          <a:xfrm>
            <a:off x="4264384" y="1071546"/>
            <a:ext cx="615232" cy="524093"/>
            <a:chOff x="6028470" y="1142984"/>
            <a:chExt cx="615232" cy="524093"/>
          </a:xfrm>
        </p:grpSpPr>
        <p:cxnSp>
          <p:nvCxnSpPr>
            <p:cNvPr id="1354" name="Gerade Verbindung 1353"/>
            <p:cNvCxnSpPr/>
            <p:nvPr/>
          </p:nvCxnSpPr>
          <p:spPr>
            <a:xfrm>
              <a:off x="6028470" y="1142984"/>
              <a:ext cx="615232" cy="5240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5" name="Rechteck 1354"/>
            <p:cNvSpPr/>
            <p:nvPr/>
          </p:nvSpPr>
          <p:spPr>
            <a:xfrm rot="2488119">
              <a:off x="6067571" y="1265572"/>
              <a:ext cx="571504" cy="190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57" name="Gerade Verbindung 1356"/>
          <p:cNvCxnSpPr>
            <a:stCxn id="564" idx="2"/>
          </p:cNvCxnSpPr>
          <p:nvPr/>
        </p:nvCxnSpPr>
        <p:spPr>
          <a:xfrm rot="10800000" flipV="1">
            <a:off x="165280" y="2336752"/>
            <a:ext cx="4041739" cy="921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Gerade Verbindung 1358"/>
          <p:cNvCxnSpPr/>
          <p:nvPr/>
        </p:nvCxnSpPr>
        <p:spPr>
          <a:xfrm rot="16200000" flipH="1" flipV="1">
            <a:off x="2744687" y="3603158"/>
            <a:ext cx="73365" cy="477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Gerade Verbindung 1359"/>
          <p:cNvCxnSpPr/>
          <p:nvPr/>
        </p:nvCxnSpPr>
        <p:spPr>
          <a:xfrm rot="10800000" flipV="1">
            <a:off x="1" y="5706010"/>
            <a:ext cx="3463161" cy="804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Gerade Verbindung 1361"/>
          <p:cNvCxnSpPr>
            <a:stCxn id="1050" idx="2"/>
          </p:cNvCxnSpPr>
          <p:nvPr/>
        </p:nvCxnSpPr>
        <p:spPr>
          <a:xfrm rot="10800000" flipH="1" flipV="1">
            <a:off x="3377472" y="5174360"/>
            <a:ext cx="1654544" cy="6120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Rechteck 1362"/>
          <p:cNvSpPr/>
          <p:nvPr/>
        </p:nvSpPr>
        <p:spPr>
          <a:xfrm rot="1428593">
            <a:off x="4300368" y="5536520"/>
            <a:ext cx="571504" cy="19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65" name="Gerade Verbindung 1364"/>
          <p:cNvCxnSpPr/>
          <p:nvPr/>
        </p:nvCxnSpPr>
        <p:spPr>
          <a:xfrm rot="10800000">
            <a:off x="-1" y="5429265"/>
            <a:ext cx="2828741" cy="138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86116" y="214290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Signalsteuerung 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374524" y="6175750"/>
            <a:ext cx="581028" cy="205440"/>
            <a:chOff x="499240" y="6143644"/>
            <a:chExt cx="581028" cy="215108"/>
          </a:xfrm>
        </p:grpSpPr>
        <p:cxnSp>
          <p:nvCxnSpPr>
            <p:cNvPr id="6" name="Gerade Verbindung 5"/>
            <p:cNvCxnSpPr/>
            <p:nvPr/>
          </p:nvCxnSpPr>
          <p:spPr>
            <a:xfrm rot="5400000">
              <a:off x="39287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 rot="5400000">
              <a:off x="54527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rot="5400000">
              <a:off x="679423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rot="5400000">
              <a:off x="81991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rot="5400000">
              <a:off x="97231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 Verbindung 18"/>
          <p:cNvCxnSpPr/>
          <p:nvPr/>
        </p:nvCxnSpPr>
        <p:spPr>
          <a:xfrm flipV="1">
            <a:off x="214282" y="5631449"/>
            <a:ext cx="8715436" cy="121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5400000">
            <a:off x="1068295" y="5936919"/>
            <a:ext cx="61404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 flipH="1" flipV="1">
            <a:off x="-290605" y="4367709"/>
            <a:ext cx="3616805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16200000" flipV="1">
            <a:off x="232662" y="4738612"/>
            <a:ext cx="2865546" cy="87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916197" y="5288001"/>
            <a:ext cx="177391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16200000" flipV="1">
            <a:off x="1496816" y="5718366"/>
            <a:ext cx="889362" cy="254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10800000" flipV="1">
            <a:off x="1661070" y="3286123"/>
            <a:ext cx="214314" cy="2408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2071670" y="1071546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Verkehr    R</a:t>
            </a:r>
            <a:r>
              <a:rPr lang="de-DE" sz="1200" b="1" dirty="0" smtClean="0"/>
              <a:t>angieren</a:t>
            </a:r>
            <a:endParaRPr lang="de-DE" sz="1200" b="1" dirty="0"/>
          </a:p>
        </p:txBody>
      </p:sp>
      <p:cxnSp>
        <p:nvCxnSpPr>
          <p:cNvPr id="163" name="Gerade Verbindung 162"/>
          <p:cNvCxnSpPr/>
          <p:nvPr/>
        </p:nvCxnSpPr>
        <p:spPr>
          <a:xfrm rot="5400000" flipH="1" flipV="1">
            <a:off x="2893210" y="2178836"/>
            <a:ext cx="21431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/>
          <p:nvPr/>
        </p:nvCxnSpPr>
        <p:spPr>
          <a:xfrm rot="5400000">
            <a:off x="1537876" y="2385925"/>
            <a:ext cx="34113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>
          <a:xfrm rot="5400000">
            <a:off x="2694889" y="5322115"/>
            <a:ext cx="61404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uppieren 165"/>
          <p:cNvGrpSpPr/>
          <p:nvPr/>
        </p:nvGrpSpPr>
        <p:grpSpPr>
          <a:xfrm>
            <a:off x="2786050" y="4947659"/>
            <a:ext cx="428628" cy="204682"/>
            <a:chOff x="6000760" y="2000240"/>
            <a:chExt cx="428628" cy="214314"/>
          </a:xfrm>
        </p:grpSpPr>
        <p:sp>
          <p:nvSpPr>
            <p:cNvPr id="167" name="Rechteck 166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8" name="Gerade Verbindung 167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feld 168"/>
          <p:cNvSpPr txBox="1"/>
          <p:nvPr/>
        </p:nvSpPr>
        <p:spPr>
          <a:xfrm>
            <a:off x="2285984" y="45720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r>
              <a:rPr lang="de-DE" sz="1200" dirty="0" smtClean="0"/>
              <a:t>ignal1</a:t>
            </a:r>
            <a:endParaRPr lang="de-DE" sz="1200" dirty="0"/>
          </a:p>
        </p:txBody>
      </p:sp>
      <p:grpSp>
        <p:nvGrpSpPr>
          <p:cNvPr id="173" name="Gruppieren 172"/>
          <p:cNvGrpSpPr/>
          <p:nvPr/>
        </p:nvGrpSpPr>
        <p:grpSpPr>
          <a:xfrm flipH="1">
            <a:off x="3001118" y="3583113"/>
            <a:ext cx="215108" cy="341136"/>
            <a:chOff x="2570942" y="2060400"/>
            <a:chExt cx="215108" cy="357190"/>
          </a:xfrm>
        </p:grpSpPr>
        <p:cxnSp>
          <p:nvCxnSpPr>
            <p:cNvPr id="174" name="Gerade Verbindung 173"/>
            <p:cNvCxnSpPr/>
            <p:nvPr/>
          </p:nvCxnSpPr>
          <p:spPr>
            <a:xfrm rot="5400000">
              <a:off x="2536017" y="2167557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>
              <a:off x="2571736" y="2214554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2571736" y="2285992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176"/>
            <p:cNvCxnSpPr/>
            <p:nvPr/>
          </p:nvCxnSpPr>
          <p:spPr>
            <a:xfrm rot="5400000">
              <a:off x="2464579" y="2250273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Gerade Verbindung 177"/>
          <p:cNvCxnSpPr/>
          <p:nvPr/>
        </p:nvCxnSpPr>
        <p:spPr>
          <a:xfrm rot="5400000" flipH="1" flipV="1">
            <a:off x="2523150" y="4469691"/>
            <a:ext cx="955182" cy="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 rot="5400000" flipH="1" flipV="1">
            <a:off x="1398981" y="1881829"/>
            <a:ext cx="786620" cy="23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1518194" y="2593457"/>
            <a:ext cx="142876" cy="1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hteck 181"/>
          <p:cNvSpPr/>
          <p:nvPr/>
        </p:nvSpPr>
        <p:spPr>
          <a:xfrm>
            <a:off x="7000892" y="3100706"/>
            <a:ext cx="571504" cy="61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3" name="Gewinkelte Verbindung 182"/>
          <p:cNvCxnSpPr/>
          <p:nvPr/>
        </p:nvCxnSpPr>
        <p:spPr>
          <a:xfrm rot="5400000" flipH="1" flipV="1">
            <a:off x="1516152" y="4002548"/>
            <a:ext cx="914753" cy="33916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 rot="5400000" flipH="1" flipV="1">
            <a:off x="1500928" y="2934160"/>
            <a:ext cx="7505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/>
          <p:cNvSpPr txBox="1"/>
          <p:nvPr/>
        </p:nvSpPr>
        <p:spPr>
          <a:xfrm>
            <a:off x="1446756" y="221856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S1</a:t>
            </a:r>
            <a:endParaRPr lang="de-DE" sz="1200" b="1" dirty="0"/>
          </a:p>
        </p:txBody>
      </p:sp>
      <p:cxnSp>
        <p:nvCxnSpPr>
          <p:cNvPr id="205" name="Gerade Verbindung 204"/>
          <p:cNvCxnSpPr/>
          <p:nvPr/>
        </p:nvCxnSpPr>
        <p:spPr>
          <a:xfrm rot="10800000" flipV="1">
            <a:off x="2071670" y="1500173"/>
            <a:ext cx="6215106" cy="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 rot="10800000">
            <a:off x="1000100" y="1500174"/>
            <a:ext cx="4071966" cy="15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feld 250"/>
          <p:cNvSpPr txBox="1"/>
          <p:nvPr/>
        </p:nvSpPr>
        <p:spPr>
          <a:xfrm>
            <a:off x="1303880" y="129461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grpSp>
        <p:nvGrpSpPr>
          <p:cNvPr id="215" name="Gruppieren 214"/>
          <p:cNvGrpSpPr/>
          <p:nvPr/>
        </p:nvGrpSpPr>
        <p:grpSpPr>
          <a:xfrm>
            <a:off x="3001118" y="1531716"/>
            <a:ext cx="214182" cy="642942"/>
            <a:chOff x="5999966" y="1643050"/>
            <a:chExt cx="358778" cy="1072364"/>
          </a:xfrm>
        </p:grpSpPr>
        <p:cxnSp>
          <p:nvCxnSpPr>
            <p:cNvPr id="216" name="Gerade Verbindung 215"/>
            <p:cNvCxnSpPr/>
            <p:nvPr/>
          </p:nvCxnSpPr>
          <p:spPr>
            <a:xfrm rot="5400000">
              <a:off x="5464181" y="2178835"/>
              <a:ext cx="1072364" cy="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rot="5400000">
              <a:off x="5786446" y="2143116"/>
              <a:ext cx="428628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 rot="16200000" flipH="1">
              <a:off x="5893604" y="2035959"/>
              <a:ext cx="500065" cy="285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>
              <a:off x="6072198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>
              <a:off x="6143636" y="2143116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 rot="5400000">
              <a:off x="6215074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feld 222"/>
          <p:cNvSpPr txBox="1"/>
          <p:nvPr/>
        </p:nvSpPr>
        <p:spPr>
          <a:xfrm>
            <a:off x="3215432" y="154424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R2</a:t>
            </a:r>
            <a:endParaRPr lang="de-DE" dirty="0"/>
          </a:p>
        </p:txBody>
      </p:sp>
      <p:grpSp>
        <p:nvGrpSpPr>
          <p:cNvPr id="230" name="Gruppieren 229"/>
          <p:cNvGrpSpPr/>
          <p:nvPr/>
        </p:nvGrpSpPr>
        <p:grpSpPr>
          <a:xfrm>
            <a:off x="696320" y="4000504"/>
            <a:ext cx="321848" cy="357984"/>
            <a:chOff x="6607606" y="2500306"/>
            <a:chExt cx="321848" cy="357984"/>
          </a:xfrm>
        </p:grpSpPr>
        <p:cxnSp>
          <p:nvCxnSpPr>
            <p:cNvPr id="231" name="Gerade Verbindung mit Pfeil 230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uppieren 235"/>
          <p:cNvGrpSpPr/>
          <p:nvPr/>
        </p:nvGrpSpPr>
        <p:grpSpPr>
          <a:xfrm>
            <a:off x="1035442" y="4000504"/>
            <a:ext cx="321848" cy="357984"/>
            <a:chOff x="6607606" y="2500306"/>
            <a:chExt cx="321848" cy="357984"/>
          </a:xfrm>
        </p:grpSpPr>
        <p:cxnSp>
          <p:nvCxnSpPr>
            <p:cNvPr id="237" name="Gerade Verbindung mit Pfeil 236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mit Pfeil 238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mit Pfeil 240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Gerade Verbindung 242"/>
          <p:cNvCxnSpPr/>
          <p:nvPr/>
        </p:nvCxnSpPr>
        <p:spPr>
          <a:xfrm rot="5400000">
            <a:off x="3337831" y="5310878"/>
            <a:ext cx="61404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3428992" y="4936422"/>
            <a:ext cx="428628" cy="204682"/>
            <a:chOff x="6000760" y="2000240"/>
            <a:chExt cx="428628" cy="214314"/>
          </a:xfrm>
        </p:grpSpPr>
        <p:sp>
          <p:nvSpPr>
            <p:cNvPr id="245" name="Rechteck 244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6" name="Gerade Verbindung 245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feld 246"/>
          <p:cNvSpPr txBox="1"/>
          <p:nvPr/>
        </p:nvSpPr>
        <p:spPr>
          <a:xfrm>
            <a:off x="3585415" y="457200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r>
              <a:rPr lang="de-DE" sz="1200" dirty="0" smtClean="0"/>
              <a:t>ignal 2</a:t>
            </a:r>
            <a:endParaRPr lang="de-DE" sz="1200" dirty="0"/>
          </a:p>
        </p:txBody>
      </p:sp>
      <p:grpSp>
        <p:nvGrpSpPr>
          <p:cNvPr id="248" name="Gruppieren 247"/>
          <p:cNvGrpSpPr/>
          <p:nvPr/>
        </p:nvGrpSpPr>
        <p:grpSpPr>
          <a:xfrm flipH="1">
            <a:off x="3644060" y="3571876"/>
            <a:ext cx="215108" cy="341136"/>
            <a:chOff x="2570942" y="2060400"/>
            <a:chExt cx="215108" cy="357190"/>
          </a:xfrm>
        </p:grpSpPr>
        <p:cxnSp>
          <p:nvCxnSpPr>
            <p:cNvPr id="249" name="Gerade Verbindung 248"/>
            <p:cNvCxnSpPr/>
            <p:nvPr/>
          </p:nvCxnSpPr>
          <p:spPr>
            <a:xfrm rot="5400000">
              <a:off x="2536017" y="2167557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249"/>
            <p:cNvCxnSpPr/>
            <p:nvPr/>
          </p:nvCxnSpPr>
          <p:spPr>
            <a:xfrm>
              <a:off x="2571736" y="2214554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2571736" y="2285992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rot="5400000">
              <a:off x="2464579" y="2250273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Gerade Verbindung 254"/>
          <p:cNvCxnSpPr/>
          <p:nvPr/>
        </p:nvCxnSpPr>
        <p:spPr>
          <a:xfrm rot="5400000" flipH="1" flipV="1">
            <a:off x="3166092" y="4458454"/>
            <a:ext cx="955182" cy="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/>
          <p:nvPr/>
        </p:nvCxnSpPr>
        <p:spPr>
          <a:xfrm rot="10800000">
            <a:off x="2285984" y="2786059"/>
            <a:ext cx="1357322" cy="355605"/>
          </a:xfrm>
          <a:prstGeom prst="bentConnector3">
            <a:avLst>
              <a:gd name="adj1" fmla="val -75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uppieren 280"/>
          <p:cNvGrpSpPr/>
          <p:nvPr/>
        </p:nvGrpSpPr>
        <p:grpSpPr>
          <a:xfrm>
            <a:off x="4000496" y="3999710"/>
            <a:ext cx="321848" cy="357984"/>
            <a:chOff x="6607606" y="2500306"/>
            <a:chExt cx="321848" cy="357984"/>
          </a:xfrm>
        </p:grpSpPr>
        <p:cxnSp>
          <p:nvCxnSpPr>
            <p:cNvPr id="282" name="Gerade Verbindung mit Pfeil 281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 Verbindung 282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 Verbindung mit Pfeil 283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 Verbindung mit Pfeil 284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Gewinkelte Verbindung 286"/>
          <p:cNvCxnSpPr/>
          <p:nvPr/>
        </p:nvCxnSpPr>
        <p:spPr>
          <a:xfrm rot="5400000">
            <a:off x="821508" y="3036092"/>
            <a:ext cx="1357321" cy="714377"/>
          </a:xfrm>
          <a:prstGeom prst="bentConnector3">
            <a:avLst>
              <a:gd name="adj1" fmla="val 433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 rot="5400000">
            <a:off x="500828" y="5000636"/>
            <a:ext cx="128509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/>
          <p:cNvSpPr/>
          <p:nvPr/>
        </p:nvSpPr>
        <p:spPr>
          <a:xfrm>
            <a:off x="1071538" y="4857760"/>
            <a:ext cx="142877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5" name="Gewinkelte Verbindung 294"/>
          <p:cNvCxnSpPr/>
          <p:nvPr/>
        </p:nvCxnSpPr>
        <p:spPr>
          <a:xfrm rot="16200000" flipH="1">
            <a:off x="785786" y="4357694"/>
            <a:ext cx="357190" cy="3571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winkelte Verbindung 296"/>
          <p:cNvCxnSpPr/>
          <p:nvPr/>
        </p:nvCxnSpPr>
        <p:spPr>
          <a:xfrm rot="5400000">
            <a:off x="357158" y="3071810"/>
            <a:ext cx="1571636" cy="714380"/>
          </a:xfrm>
          <a:prstGeom prst="bentConnector3">
            <a:avLst>
              <a:gd name="adj1" fmla="val 125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uppieren 304"/>
          <p:cNvGrpSpPr/>
          <p:nvPr/>
        </p:nvGrpSpPr>
        <p:grpSpPr>
          <a:xfrm>
            <a:off x="4714082" y="6164846"/>
            <a:ext cx="581028" cy="205440"/>
            <a:chOff x="499240" y="6143644"/>
            <a:chExt cx="581028" cy="215108"/>
          </a:xfrm>
        </p:grpSpPr>
        <p:cxnSp>
          <p:nvCxnSpPr>
            <p:cNvPr id="306" name="Gerade Verbindung 305"/>
            <p:cNvCxnSpPr/>
            <p:nvPr/>
          </p:nvCxnSpPr>
          <p:spPr>
            <a:xfrm rot="5400000">
              <a:off x="39287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306"/>
            <p:cNvCxnSpPr/>
            <p:nvPr/>
          </p:nvCxnSpPr>
          <p:spPr>
            <a:xfrm rot="5400000">
              <a:off x="54527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307"/>
            <p:cNvCxnSpPr/>
            <p:nvPr/>
          </p:nvCxnSpPr>
          <p:spPr>
            <a:xfrm rot="5400000">
              <a:off x="679423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308"/>
            <p:cNvCxnSpPr/>
            <p:nvPr/>
          </p:nvCxnSpPr>
          <p:spPr>
            <a:xfrm rot="5400000">
              <a:off x="81991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309"/>
            <p:cNvCxnSpPr/>
            <p:nvPr/>
          </p:nvCxnSpPr>
          <p:spPr>
            <a:xfrm rot="5400000">
              <a:off x="97231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2" name="Gerade Verbindung 311"/>
          <p:cNvCxnSpPr/>
          <p:nvPr/>
        </p:nvCxnSpPr>
        <p:spPr>
          <a:xfrm rot="5400000">
            <a:off x="4407853" y="5926015"/>
            <a:ext cx="61404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312"/>
          <p:cNvCxnSpPr/>
          <p:nvPr/>
        </p:nvCxnSpPr>
        <p:spPr>
          <a:xfrm rot="5400000" flipH="1" flipV="1">
            <a:off x="3048953" y="4356805"/>
            <a:ext cx="3616805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/>
          <p:nvPr/>
        </p:nvCxnSpPr>
        <p:spPr>
          <a:xfrm rot="16200000" flipV="1">
            <a:off x="3572220" y="4727708"/>
            <a:ext cx="2865546" cy="87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314"/>
          <p:cNvCxnSpPr/>
          <p:nvPr/>
        </p:nvCxnSpPr>
        <p:spPr>
          <a:xfrm rot="5400000" flipH="1" flipV="1">
            <a:off x="4255755" y="5277097"/>
            <a:ext cx="177391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 Verbindung 315"/>
          <p:cNvCxnSpPr>
            <a:stCxn id="172" idx="1"/>
          </p:cNvCxnSpPr>
          <p:nvPr/>
        </p:nvCxnSpPr>
        <p:spPr>
          <a:xfrm rot="10800000">
            <a:off x="5295346" y="5369867"/>
            <a:ext cx="25421" cy="93317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 rot="10800000" flipV="1">
            <a:off x="5000628" y="3275219"/>
            <a:ext cx="214314" cy="2408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rade Verbindung 317"/>
          <p:cNvCxnSpPr/>
          <p:nvPr/>
        </p:nvCxnSpPr>
        <p:spPr>
          <a:xfrm>
            <a:off x="5000628" y="5336624"/>
            <a:ext cx="286546" cy="7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318"/>
          <p:cNvCxnSpPr/>
          <p:nvPr/>
        </p:nvCxnSpPr>
        <p:spPr>
          <a:xfrm rot="5400000">
            <a:off x="4877434" y="2375021"/>
            <a:ext cx="34113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319"/>
          <p:cNvCxnSpPr/>
          <p:nvPr/>
        </p:nvCxnSpPr>
        <p:spPr>
          <a:xfrm rot="5400000" flipH="1" flipV="1">
            <a:off x="4738539" y="1870925"/>
            <a:ext cx="786620" cy="23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320"/>
          <p:cNvCxnSpPr/>
          <p:nvPr/>
        </p:nvCxnSpPr>
        <p:spPr>
          <a:xfrm>
            <a:off x="4857752" y="2582553"/>
            <a:ext cx="142876" cy="1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winkelte Verbindung 322"/>
          <p:cNvCxnSpPr/>
          <p:nvPr/>
        </p:nvCxnSpPr>
        <p:spPr>
          <a:xfrm rot="5400000" flipH="1" flipV="1">
            <a:off x="4905895" y="4023801"/>
            <a:ext cx="832411" cy="35719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324"/>
          <p:cNvCxnSpPr/>
          <p:nvPr/>
        </p:nvCxnSpPr>
        <p:spPr>
          <a:xfrm rot="5400000" flipH="1" flipV="1">
            <a:off x="4840486" y="2923256"/>
            <a:ext cx="7505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feld 325"/>
          <p:cNvSpPr txBox="1"/>
          <p:nvPr/>
        </p:nvSpPr>
        <p:spPr>
          <a:xfrm>
            <a:off x="4786314" y="220766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S2</a:t>
            </a:r>
            <a:endParaRPr lang="de-DE" sz="1200" b="1" dirty="0"/>
          </a:p>
        </p:txBody>
      </p:sp>
      <p:sp>
        <p:nvSpPr>
          <p:cNvPr id="327" name="Textfeld 326"/>
          <p:cNvSpPr txBox="1"/>
          <p:nvPr/>
        </p:nvSpPr>
        <p:spPr>
          <a:xfrm>
            <a:off x="6929454" y="331660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Sig.Blink</a:t>
            </a:r>
            <a:endParaRPr lang="de-DE" sz="1200" b="1" dirty="0"/>
          </a:p>
        </p:txBody>
      </p:sp>
      <p:sp>
        <p:nvSpPr>
          <p:cNvPr id="328" name="Textfeld 327"/>
          <p:cNvSpPr txBox="1"/>
          <p:nvPr/>
        </p:nvSpPr>
        <p:spPr>
          <a:xfrm>
            <a:off x="4643438" y="128370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grpSp>
        <p:nvGrpSpPr>
          <p:cNvPr id="334" name="Gruppieren 333"/>
          <p:cNvGrpSpPr/>
          <p:nvPr/>
        </p:nvGrpSpPr>
        <p:grpSpPr>
          <a:xfrm>
            <a:off x="4375000" y="3989600"/>
            <a:ext cx="321848" cy="357984"/>
            <a:chOff x="6607606" y="2500306"/>
            <a:chExt cx="321848" cy="357984"/>
          </a:xfrm>
        </p:grpSpPr>
        <p:cxnSp>
          <p:nvCxnSpPr>
            <p:cNvPr id="335" name="Gerade Verbindung mit Pfeil 334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 Verbindung 335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 Verbindung mit Pfeil 336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9" name="Gewinkelte Verbindung 338"/>
          <p:cNvCxnSpPr/>
          <p:nvPr/>
        </p:nvCxnSpPr>
        <p:spPr>
          <a:xfrm rot="5400000">
            <a:off x="4161066" y="3025188"/>
            <a:ext cx="1357319" cy="714379"/>
          </a:xfrm>
          <a:prstGeom prst="bentConnector3">
            <a:avLst>
              <a:gd name="adj1" fmla="val 435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/>
          <p:nvPr/>
        </p:nvCxnSpPr>
        <p:spPr>
          <a:xfrm rot="5400000">
            <a:off x="3840386" y="4989732"/>
            <a:ext cx="128509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hteck 340"/>
          <p:cNvSpPr/>
          <p:nvPr/>
        </p:nvSpPr>
        <p:spPr>
          <a:xfrm>
            <a:off x="4411096" y="4846856"/>
            <a:ext cx="142877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2" name="Gewinkelte Verbindung 341"/>
          <p:cNvCxnSpPr/>
          <p:nvPr/>
        </p:nvCxnSpPr>
        <p:spPr>
          <a:xfrm rot="16200000" flipH="1">
            <a:off x="4125344" y="4346790"/>
            <a:ext cx="357190" cy="3571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Gewinkelte Verbindung 342"/>
          <p:cNvCxnSpPr/>
          <p:nvPr/>
        </p:nvCxnSpPr>
        <p:spPr>
          <a:xfrm rot="5400000">
            <a:off x="3696716" y="3060906"/>
            <a:ext cx="1571636" cy="714380"/>
          </a:xfrm>
          <a:prstGeom prst="bentConnector3">
            <a:avLst>
              <a:gd name="adj1" fmla="val 125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 rot="5400000">
            <a:off x="2214546" y="2357430"/>
            <a:ext cx="285752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/>
          <p:cNvCxnSpPr/>
          <p:nvPr/>
        </p:nvCxnSpPr>
        <p:spPr>
          <a:xfrm flipV="1">
            <a:off x="2405550" y="2285992"/>
            <a:ext cx="1952136" cy="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 rot="5400000" flipH="1" flipV="1">
            <a:off x="2141913" y="2643583"/>
            <a:ext cx="28655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/>
          <p:cNvCxnSpPr/>
          <p:nvPr/>
        </p:nvCxnSpPr>
        <p:spPr>
          <a:xfrm rot="5400000" flipH="1" flipV="1">
            <a:off x="3428994" y="3355976"/>
            <a:ext cx="430213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ieren 201"/>
          <p:cNvGrpSpPr/>
          <p:nvPr/>
        </p:nvGrpSpPr>
        <p:grpSpPr>
          <a:xfrm>
            <a:off x="1714480" y="2394645"/>
            <a:ext cx="630416" cy="34586"/>
            <a:chOff x="1714480" y="2394645"/>
            <a:chExt cx="630416" cy="34586"/>
          </a:xfrm>
        </p:grpSpPr>
        <p:cxnSp>
          <p:nvCxnSpPr>
            <p:cNvPr id="199" name="Gerade Verbindung 198"/>
            <p:cNvCxnSpPr/>
            <p:nvPr/>
          </p:nvCxnSpPr>
          <p:spPr>
            <a:xfrm>
              <a:off x="1769578" y="2394645"/>
              <a:ext cx="575318" cy="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1714480" y="2428868"/>
              <a:ext cx="575318" cy="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pieren 202"/>
          <p:cNvGrpSpPr/>
          <p:nvPr/>
        </p:nvGrpSpPr>
        <p:grpSpPr>
          <a:xfrm>
            <a:off x="4214810" y="2357430"/>
            <a:ext cx="857256" cy="71438"/>
            <a:chOff x="1714480" y="2394645"/>
            <a:chExt cx="630416" cy="34586"/>
          </a:xfrm>
        </p:grpSpPr>
        <p:cxnSp>
          <p:nvCxnSpPr>
            <p:cNvPr id="204" name="Gerade Verbindung 203"/>
            <p:cNvCxnSpPr/>
            <p:nvPr/>
          </p:nvCxnSpPr>
          <p:spPr>
            <a:xfrm>
              <a:off x="1769578" y="2394645"/>
              <a:ext cx="575318" cy="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1714480" y="2428868"/>
              <a:ext cx="575318" cy="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Gerade Verbindung 206"/>
          <p:cNvCxnSpPr/>
          <p:nvPr/>
        </p:nvCxnSpPr>
        <p:spPr>
          <a:xfrm rot="5400000">
            <a:off x="4143372" y="2357430"/>
            <a:ext cx="285752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winkelte Verbindung 209"/>
          <p:cNvCxnSpPr/>
          <p:nvPr/>
        </p:nvCxnSpPr>
        <p:spPr>
          <a:xfrm rot="10800000" flipV="1">
            <a:off x="3000364" y="2500306"/>
            <a:ext cx="1285884" cy="1071570"/>
          </a:xfrm>
          <a:prstGeom prst="bentConnector3">
            <a:avLst>
              <a:gd name="adj1" fmla="val 9968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feld 224"/>
          <p:cNvSpPr txBox="1"/>
          <p:nvPr/>
        </p:nvSpPr>
        <p:spPr>
          <a:xfrm>
            <a:off x="642910" y="714356"/>
            <a:ext cx="223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Einfahrt von  Siedlung</a:t>
            </a:r>
            <a:endParaRPr lang="de-DE" dirty="0"/>
          </a:p>
        </p:txBody>
      </p:sp>
      <p:sp>
        <p:nvSpPr>
          <p:cNvPr id="226" name="Textfeld 225"/>
          <p:cNvSpPr txBox="1"/>
          <p:nvPr/>
        </p:nvSpPr>
        <p:spPr>
          <a:xfrm>
            <a:off x="4411937" y="714356"/>
            <a:ext cx="257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Einfahrt von  Rennstrecke</a:t>
            </a:r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2071670" y="6072206"/>
            <a:ext cx="85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Signal 1</a:t>
            </a:r>
          </a:p>
          <a:p>
            <a:r>
              <a:rPr lang="de-DE" sz="1200" b="1" dirty="0" smtClean="0"/>
              <a:t>Ein Rennst</a:t>
            </a:r>
            <a:endParaRPr lang="de-DE" sz="1200" b="1" dirty="0"/>
          </a:p>
        </p:txBody>
      </p:sp>
      <p:sp>
        <p:nvSpPr>
          <p:cNvPr id="172" name="Textfeld 171"/>
          <p:cNvSpPr txBox="1"/>
          <p:nvPr/>
        </p:nvSpPr>
        <p:spPr>
          <a:xfrm>
            <a:off x="5320766" y="607220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Signal 2</a:t>
            </a:r>
          </a:p>
          <a:p>
            <a:r>
              <a:rPr lang="de-DE" sz="1200" b="1" dirty="0" smtClean="0"/>
              <a:t>Ein </a:t>
            </a:r>
            <a:r>
              <a:rPr lang="de-DE" sz="1200" b="1" dirty="0" err="1" smtClean="0"/>
              <a:t>Sied</a:t>
            </a:r>
            <a:endParaRPr lang="de-DE" sz="1200" b="1" dirty="0"/>
          </a:p>
        </p:txBody>
      </p:sp>
      <p:cxnSp>
        <p:nvCxnSpPr>
          <p:cNvPr id="133" name="Gerade Verbindung 132"/>
          <p:cNvCxnSpPr>
            <a:stCxn id="182" idx="0"/>
          </p:cNvCxnSpPr>
          <p:nvPr/>
        </p:nvCxnSpPr>
        <p:spPr>
          <a:xfrm rot="5400000" flipH="1" flipV="1">
            <a:off x="6486378" y="2300440"/>
            <a:ext cx="160053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1655921" y="5286388"/>
            <a:ext cx="286546" cy="7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5258688" y="3535173"/>
            <a:ext cx="34113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1901102" y="3528130"/>
            <a:ext cx="34113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82" idx="2"/>
          </p:cNvCxnSpPr>
          <p:nvPr/>
        </p:nvCxnSpPr>
        <p:spPr>
          <a:xfrm rot="5400000">
            <a:off x="6322231" y="4679165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071670" y="3429000"/>
            <a:ext cx="5000660" cy="1588"/>
          </a:xfrm>
          <a:prstGeom prst="line">
            <a:avLst/>
          </a:prstGeom>
          <a:ln w="38100">
            <a:solidFill>
              <a:srgbClr val="AF5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 rot="5400000">
            <a:off x="5338095" y="5314891"/>
            <a:ext cx="61404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>
            <a:stCxn id="156" idx="2"/>
          </p:cNvCxnSpPr>
          <p:nvPr/>
        </p:nvCxnSpPr>
        <p:spPr>
          <a:xfrm rot="16200000" flipH="1">
            <a:off x="1838068" y="5162800"/>
            <a:ext cx="896587" cy="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/>
          <p:cNvGrpSpPr/>
          <p:nvPr/>
        </p:nvGrpSpPr>
        <p:grpSpPr>
          <a:xfrm>
            <a:off x="2071670" y="4510202"/>
            <a:ext cx="428628" cy="204682"/>
            <a:chOff x="6000760" y="2000240"/>
            <a:chExt cx="428628" cy="214314"/>
          </a:xfrm>
        </p:grpSpPr>
        <p:sp>
          <p:nvSpPr>
            <p:cNvPr id="156" name="Rechteck 155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7" name="Gerade Verbindung 156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Gewinkelte Verbindung 169"/>
          <p:cNvCxnSpPr>
            <a:endCxn id="156" idx="0"/>
          </p:cNvCxnSpPr>
          <p:nvPr/>
        </p:nvCxnSpPr>
        <p:spPr>
          <a:xfrm rot="16200000" flipH="1">
            <a:off x="1535885" y="3760103"/>
            <a:ext cx="857256" cy="642942"/>
          </a:xfrm>
          <a:prstGeom prst="bentConnector3">
            <a:avLst>
              <a:gd name="adj1" fmla="val 259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winkelte Verbindung 178"/>
          <p:cNvCxnSpPr/>
          <p:nvPr/>
        </p:nvCxnSpPr>
        <p:spPr>
          <a:xfrm rot="16200000" flipH="1">
            <a:off x="4643438" y="3929066"/>
            <a:ext cx="1357323" cy="642942"/>
          </a:xfrm>
          <a:prstGeom prst="bentConnector3">
            <a:avLst>
              <a:gd name="adj1" fmla="val 281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/>
          <p:cNvSpPr txBox="1"/>
          <p:nvPr/>
        </p:nvSpPr>
        <p:spPr>
          <a:xfrm>
            <a:off x="5864602" y="492919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SB2</a:t>
            </a:r>
            <a:endParaRPr lang="de-DE" sz="1200" b="1" dirty="0"/>
          </a:p>
        </p:txBody>
      </p:sp>
      <p:sp>
        <p:nvSpPr>
          <p:cNvPr id="188" name="Textfeld 187"/>
          <p:cNvSpPr txBox="1"/>
          <p:nvPr/>
        </p:nvSpPr>
        <p:spPr>
          <a:xfrm>
            <a:off x="2357422" y="508159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SB1</a:t>
            </a:r>
            <a:endParaRPr lang="de-DE" sz="1200" b="1" dirty="0"/>
          </a:p>
        </p:txBody>
      </p:sp>
      <p:sp>
        <p:nvSpPr>
          <p:cNvPr id="189" name="Textfeld 188"/>
          <p:cNvSpPr txBox="1"/>
          <p:nvPr/>
        </p:nvSpPr>
        <p:spPr>
          <a:xfrm>
            <a:off x="5572132" y="350043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sb2</a:t>
            </a:r>
            <a:endParaRPr lang="de-DE" sz="1200" b="1" dirty="0"/>
          </a:p>
        </p:txBody>
      </p:sp>
      <p:sp>
        <p:nvSpPr>
          <p:cNvPr id="190" name="Textfeld 189"/>
          <p:cNvSpPr txBox="1"/>
          <p:nvPr/>
        </p:nvSpPr>
        <p:spPr>
          <a:xfrm>
            <a:off x="2143108" y="350043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sb1</a:t>
            </a:r>
            <a:endParaRPr lang="de-DE" sz="1200" b="1" dirty="0"/>
          </a:p>
        </p:txBody>
      </p:sp>
      <p:grpSp>
        <p:nvGrpSpPr>
          <p:cNvPr id="208" name="Gruppieren 207"/>
          <p:cNvGrpSpPr/>
          <p:nvPr/>
        </p:nvGrpSpPr>
        <p:grpSpPr>
          <a:xfrm>
            <a:off x="2143108" y="4214818"/>
            <a:ext cx="285752" cy="215108"/>
            <a:chOff x="8001024" y="2001034"/>
            <a:chExt cx="285752" cy="215108"/>
          </a:xfrm>
        </p:grpSpPr>
        <p:cxnSp>
          <p:nvCxnSpPr>
            <p:cNvPr id="194" name="Gerade Verbindung mit Pfeil 193"/>
            <p:cNvCxnSpPr/>
            <p:nvPr/>
          </p:nvCxnSpPr>
          <p:spPr>
            <a:xfrm rot="5400000">
              <a:off x="8036743" y="2107397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>
              <a:off x="8001024" y="2214554"/>
              <a:ext cx="285752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uppieren 208"/>
          <p:cNvGrpSpPr/>
          <p:nvPr/>
        </p:nvGrpSpPr>
        <p:grpSpPr>
          <a:xfrm>
            <a:off x="5500694" y="4286256"/>
            <a:ext cx="285752" cy="215108"/>
            <a:chOff x="8001024" y="2001034"/>
            <a:chExt cx="285752" cy="215108"/>
          </a:xfrm>
        </p:grpSpPr>
        <p:cxnSp>
          <p:nvCxnSpPr>
            <p:cNvPr id="211" name="Gerade Verbindung mit Pfeil 210"/>
            <p:cNvCxnSpPr/>
            <p:nvPr/>
          </p:nvCxnSpPr>
          <p:spPr>
            <a:xfrm rot="5400000">
              <a:off x="8036743" y="2107397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>
              <a:off x="8001024" y="2214554"/>
              <a:ext cx="285752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/>
          <p:cNvGrpSpPr/>
          <p:nvPr/>
        </p:nvGrpSpPr>
        <p:grpSpPr>
          <a:xfrm>
            <a:off x="5429256" y="4714884"/>
            <a:ext cx="428628" cy="204682"/>
            <a:chOff x="6000760" y="2000240"/>
            <a:chExt cx="428628" cy="214314"/>
          </a:xfrm>
        </p:grpSpPr>
        <p:sp>
          <p:nvSpPr>
            <p:cNvPr id="152" name="Rechteck 151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3" name="Gerade Verbindung 152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hteck 223"/>
          <p:cNvSpPr/>
          <p:nvPr/>
        </p:nvSpPr>
        <p:spPr>
          <a:xfrm>
            <a:off x="5572132" y="4929198"/>
            <a:ext cx="142877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2214546" y="4857760"/>
            <a:ext cx="142877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erade Verbindung 178"/>
          <p:cNvCxnSpPr/>
          <p:nvPr/>
        </p:nvCxnSpPr>
        <p:spPr>
          <a:xfrm rot="16200000" flipV="1">
            <a:off x="8187581" y="2284318"/>
            <a:ext cx="142349" cy="2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639939" y="1214422"/>
            <a:ext cx="714380" cy="1357322"/>
            <a:chOff x="1000100" y="1214422"/>
            <a:chExt cx="714380" cy="1357322"/>
          </a:xfrm>
        </p:grpSpPr>
        <p:sp>
          <p:nvSpPr>
            <p:cNvPr id="4" name="Rechteck 3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	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Gerade Verbindung 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2685181" y="1214422"/>
            <a:ext cx="714380" cy="1357322"/>
            <a:chOff x="1000100" y="1214422"/>
            <a:chExt cx="714380" cy="1357322"/>
          </a:xfrm>
        </p:grpSpPr>
        <p:sp>
          <p:nvSpPr>
            <p:cNvPr id="17" name="Rechteck 1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3685313" y="1214422"/>
            <a:ext cx="714380" cy="1357322"/>
            <a:chOff x="1000100" y="1214422"/>
            <a:chExt cx="714380" cy="1357322"/>
          </a:xfrm>
        </p:grpSpPr>
        <p:sp>
          <p:nvSpPr>
            <p:cNvPr id="27" name="Rechteck 2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2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/>
          <p:cNvGrpSpPr/>
          <p:nvPr/>
        </p:nvGrpSpPr>
        <p:grpSpPr>
          <a:xfrm>
            <a:off x="4614007" y="1214422"/>
            <a:ext cx="714380" cy="1357322"/>
            <a:chOff x="1000100" y="1214422"/>
            <a:chExt cx="714380" cy="1357322"/>
          </a:xfrm>
        </p:grpSpPr>
        <p:sp>
          <p:nvSpPr>
            <p:cNvPr id="37" name="Rechteck 3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3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5542701" y="1214422"/>
            <a:ext cx="714380" cy="1357322"/>
            <a:chOff x="1000100" y="1214422"/>
            <a:chExt cx="714380" cy="1357322"/>
          </a:xfrm>
        </p:grpSpPr>
        <p:sp>
          <p:nvSpPr>
            <p:cNvPr id="47" name="Rechteck 4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 Verbindung 4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685709" y="1214422"/>
            <a:ext cx="714380" cy="1357322"/>
            <a:chOff x="1000100" y="1214422"/>
            <a:chExt cx="714380" cy="1357322"/>
          </a:xfrm>
        </p:grpSpPr>
        <p:sp>
          <p:nvSpPr>
            <p:cNvPr id="57" name="Rechteck 5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 Verbindung 5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7614403" y="1214422"/>
            <a:ext cx="714380" cy="1357322"/>
            <a:chOff x="1000100" y="1214422"/>
            <a:chExt cx="714380" cy="1357322"/>
          </a:xfrm>
        </p:grpSpPr>
        <p:sp>
          <p:nvSpPr>
            <p:cNvPr id="67" name="Rechteck 6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" name="Gerade Verbindung 6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pieren 79"/>
          <p:cNvGrpSpPr/>
          <p:nvPr/>
        </p:nvGrpSpPr>
        <p:grpSpPr>
          <a:xfrm>
            <a:off x="657198" y="2429662"/>
            <a:ext cx="142876" cy="1000132"/>
            <a:chOff x="1059012" y="2429662"/>
            <a:chExt cx="142876" cy="1000132"/>
          </a:xfrm>
        </p:grpSpPr>
        <p:cxnSp>
          <p:nvCxnSpPr>
            <p:cNvPr id="78" name="Gerade Verbindung 77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2710233" y="2428868"/>
            <a:ext cx="142876" cy="1000132"/>
            <a:chOff x="1059012" y="2429662"/>
            <a:chExt cx="142876" cy="1000132"/>
          </a:xfrm>
        </p:grpSpPr>
        <p:cxnSp>
          <p:nvCxnSpPr>
            <p:cNvPr id="82" name="Gerade Verbindung 81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3710365" y="2428868"/>
            <a:ext cx="142876" cy="1000132"/>
            <a:chOff x="1059012" y="2429662"/>
            <a:chExt cx="142876" cy="1000132"/>
          </a:xfrm>
        </p:grpSpPr>
        <p:cxnSp>
          <p:nvCxnSpPr>
            <p:cNvPr id="85" name="Gerade Verbindung 84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hteck 85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4630251" y="2428868"/>
            <a:ext cx="142876" cy="1000132"/>
            <a:chOff x="1059012" y="2429662"/>
            <a:chExt cx="142876" cy="1000132"/>
          </a:xfrm>
        </p:grpSpPr>
        <p:cxnSp>
          <p:nvCxnSpPr>
            <p:cNvPr id="88" name="Gerade Verbindung 87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88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5601613" y="2395008"/>
            <a:ext cx="142876" cy="1000132"/>
            <a:chOff x="1059012" y="2429662"/>
            <a:chExt cx="142876" cy="1000132"/>
          </a:xfrm>
        </p:grpSpPr>
        <p:cxnSp>
          <p:nvCxnSpPr>
            <p:cNvPr id="91" name="Gerade Verbindung 90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6710761" y="2403816"/>
            <a:ext cx="142876" cy="1000132"/>
            <a:chOff x="1059012" y="2429662"/>
            <a:chExt cx="142876" cy="1000132"/>
          </a:xfrm>
        </p:grpSpPr>
        <p:cxnSp>
          <p:nvCxnSpPr>
            <p:cNvPr id="94" name="Gerade Verbindung 93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hteck 94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7639455" y="2357430"/>
            <a:ext cx="142876" cy="1000132"/>
            <a:chOff x="1059012" y="2429662"/>
            <a:chExt cx="142876" cy="1000132"/>
          </a:xfrm>
        </p:grpSpPr>
        <p:cxnSp>
          <p:nvCxnSpPr>
            <p:cNvPr id="97" name="Gerade Verbindung 96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hteck 97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flipV="1">
            <a:off x="214282" y="3357562"/>
            <a:ext cx="7500990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102"/>
          <p:cNvCxnSpPr/>
          <p:nvPr/>
        </p:nvCxnSpPr>
        <p:spPr>
          <a:xfrm rot="10800000" flipV="1">
            <a:off x="3328123" y="1357298"/>
            <a:ext cx="3429024" cy="785818"/>
          </a:xfrm>
          <a:prstGeom prst="bentConnector3">
            <a:avLst>
              <a:gd name="adj1" fmla="val 762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 rot="10800000" flipV="1">
            <a:off x="4256817" y="1357298"/>
            <a:ext cx="3429024" cy="857256"/>
          </a:xfrm>
          <a:prstGeom prst="bentConnector3">
            <a:avLst>
              <a:gd name="adj1" fmla="val 36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rot="5400000">
            <a:off x="3256685" y="2214554"/>
            <a:ext cx="14287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rot="5400000">
            <a:off x="4220033" y="2285198"/>
            <a:ext cx="14287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unde Klammer links 116"/>
          <p:cNvSpPr/>
          <p:nvPr/>
        </p:nvSpPr>
        <p:spPr>
          <a:xfrm rot="16200000">
            <a:off x="7150057" y="1535893"/>
            <a:ext cx="214315" cy="85725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3" name="Gruppieren 122"/>
          <p:cNvGrpSpPr/>
          <p:nvPr/>
        </p:nvGrpSpPr>
        <p:grpSpPr>
          <a:xfrm>
            <a:off x="4399693" y="2143116"/>
            <a:ext cx="142876" cy="142876"/>
            <a:chOff x="2285984" y="4072736"/>
            <a:chExt cx="142876" cy="142876"/>
          </a:xfrm>
        </p:grpSpPr>
        <p:cxnSp>
          <p:nvCxnSpPr>
            <p:cNvPr id="124" name="Gerade Verbindung mit Pfeil 123"/>
            <p:cNvCxnSpPr/>
            <p:nvPr/>
          </p:nvCxnSpPr>
          <p:spPr>
            <a:xfrm rot="10800000">
              <a:off x="2285984" y="4143380"/>
              <a:ext cx="14287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rot="5400000">
              <a:off x="2215340" y="4143380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Gerade Verbindung 126"/>
          <p:cNvCxnSpPr/>
          <p:nvPr/>
        </p:nvCxnSpPr>
        <p:spPr>
          <a:xfrm rot="5400000">
            <a:off x="218995" y="1571612"/>
            <a:ext cx="157163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 rot="5400000">
            <a:off x="4190781" y="1570818"/>
            <a:ext cx="1571636" cy="1588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5121757" y="1570818"/>
            <a:ext cx="1571636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6649196" y="1250141"/>
            <a:ext cx="1643868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7400089" y="2857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cxnSp>
        <p:nvCxnSpPr>
          <p:cNvPr id="160" name="Gerade Verbindung 159"/>
          <p:cNvCxnSpPr/>
          <p:nvPr/>
        </p:nvCxnSpPr>
        <p:spPr>
          <a:xfrm>
            <a:off x="-74441" y="2143116"/>
            <a:ext cx="857256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-145879" y="185736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1kHz</a:t>
            </a:r>
            <a:endParaRPr lang="de-DE" sz="1200" b="1" dirty="0"/>
          </a:p>
        </p:txBody>
      </p:sp>
      <p:sp>
        <p:nvSpPr>
          <p:cNvPr id="166" name="Runde Klammer links 165"/>
          <p:cNvSpPr/>
          <p:nvPr/>
        </p:nvSpPr>
        <p:spPr>
          <a:xfrm rot="16200000">
            <a:off x="3164895" y="1479824"/>
            <a:ext cx="214315" cy="969397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unde Klammer links 166"/>
          <p:cNvSpPr/>
          <p:nvPr/>
        </p:nvSpPr>
        <p:spPr>
          <a:xfrm rot="5400000" flipV="1">
            <a:off x="4190362" y="1393017"/>
            <a:ext cx="142876" cy="928694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unde Klammer links 167"/>
          <p:cNvSpPr/>
          <p:nvPr/>
        </p:nvSpPr>
        <p:spPr>
          <a:xfrm rot="5400000" flipV="1">
            <a:off x="5101406" y="1393017"/>
            <a:ext cx="142876" cy="928694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unde Klammer links 168"/>
          <p:cNvSpPr/>
          <p:nvPr/>
        </p:nvSpPr>
        <p:spPr>
          <a:xfrm rot="16200000">
            <a:off x="5649858" y="1535894"/>
            <a:ext cx="142876" cy="928694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unde Klammer links 169"/>
          <p:cNvSpPr/>
          <p:nvPr/>
        </p:nvSpPr>
        <p:spPr>
          <a:xfrm rot="5400000" flipV="1">
            <a:off x="4688146" y="1464455"/>
            <a:ext cx="142876" cy="928694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unde Klammer links 170"/>
          <p:cNvSpPr/>
          <p:nvPr/>
        </p:nvSpPr>
        <p:spPr>
          <a:xfrm rot="16200000">
            <a:off x="3728716" y="1464456"/>
            <a:ext cx="142876" cy="928694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3" name="Gerade Verbindung 172"/>
          <p:cNvCxnSpPr/>
          <p:nvPr/>
        </p:nvCxnSpPr>
        <p:spPr>
          <a:xfrm>
            <a:off x="-3003" y="1785926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/>
          <p:cNvSpPr txBox="1"/>
          <p:nvPr/>
        </p:nvSpPr>
        <p:spPr>
          <a:xfrm>
            <a:off x="-74441" y="150017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sp>
        <p:nvSpPr>
          <p:cNvPr id="177" name="Runde Klammer links 176"/>
          <p:cNvSpPr/>
          <p:nvPr/>
        </p:nvSpPr>
        <p:spPr>
          <a:xfrm rot="16200000">
            <a:off x="6685709" y="1357298"/>
            <a:ext cx="142875" cy="1143008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unde Klammer links 177"/>
          <p:cNvSpPr/>
          <p:nvPr/>
        </p:nvSpPr>
        <p:spPr>
          <a:xfrm rot="16200000">
            <a:off x="7721560" y="1464455"/>
            <a:ext cx="142876" cy="928694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0" name="Gerade Verbindung 179"/>
          <p:cNvCxnSpPr/>
          <p:nvPr/>
        </p:nvCxnSpPr>
        <p:spPr>
          <a:xfrm rot="5400000">
            <a:off x="6471395" y="1000108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7114337" y="1643050"/>
            <a:ext cx="21431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 rot="5400000">
            <a:off x="6792072" y="892157"/>
            <a:ext cx="107157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 rot="5400000">
            <a:off x="7400089" y="1000108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8043031" y="1643050"/>
            <a:ext cx="21431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 rot="5400000">
            <a:off x="7720766" y="892157"/>
            <a:ext cx="107157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 rot="16200000" flipH="1">
            <a:off x="1168960" y="1886319"/>
            <a:ext cx="204790" cy="23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feld 196"/>
          <p:cNvSpPr txBox="1"/>
          <p:nvPr/>
        </p:nvSpPr>
        <p:spPr>
          <a:xfrm>
            <a:off x="997129" y="7857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198" name="Textfeld 197"/>
          <p:cNvSpPr txBox="1"/>
          <p:nvPr/>
        </p:nvSpPr>
        <p:spPr>
          <a:xfrm rot="16200000">
            <a:off x="294660" y="28067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99" name="Textfeld 198"/>
          <p:cNvSpPr txBox="1"/>
          <p:nvPr/>
        </p:nvSpPr>
        <p:spPr>
          <a:xfrm rot="16200000">
            <a:off x="2348654" y="277414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200" name="Textfeld 199"/>
          <p:cNvSpPr txBox="1"/>
          <p:nvPr/>
        </p:nvSpPr>
        <p:spPr>
          <a:xfrm rot="16200000">
            <a:off x="3340034" y="277414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201" name="Textfeld 200"/>
          <p:cNvSpPr txBox="1"/>
          <p:nvPr/>
        </p:nvSpPr>
        <p:spPr>
          <a:xfrm rot="16200000">
            <a:off x="4262112" y="28067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202" name="Textfeld 201"/>
          <p:cNvSpPr txBox="1"/>
          <p:nvPr/>
        </p:nvSpPr>
        <p:spPr>
          <a:xfrm rot="16200000">
            <a:off x="5206174" y="28067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203" name="Textfeld 202"/>
          <p:cNvSpPr txBox="1"/>
          <p:nvPr/>
        </p:nvSpPr>
        <p:spPr>
          <a:xfrm rot="16200000">
            <a:off x="6349182" y="280716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204" name="Textfeld 203"/>
          <p:cNvSpPr txBox="1"/>
          <p:nvPr/>
        </p:nvSpPr>
        <p:spPr>
          <a:xfrm rot="16200000">
            <a:off x="7277876" y="273528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grpSp>
        <p:nvGrpSpPr>
          <p:cNvPr id="207" name="Gruppieren 206"/>
          <p:cNvGrpSpPr/>
          <p:nvPr/>
        </p:nvGrpSpPr>
        <p:grpSpPr>
          <a:xfrm rot="16200000" flipV="1">
            <a:off x="7971196" y="1714091"/>
            <a:ext cx="428628" cy="1715306"/>
            <a:chOff x="7928792" y="510360"/>
            <a:chExt cx="215108" cy="1286678"/>
          </a:xfrm>
        </p:grpSpPr>
        <p:cxnSp>
          <p:nvCxnSpPr>
            <p:cNvPr id="205" name="Gerade Verbindung 204"/>
            <p:cNvCxnSpPr/>
            <p:nvPr/>
          </p:nvCxnSpPr>
          <p:spPr>
            <a:xfrm rot="5400000">
              <a:off x="7286644" y="1152508"/>
              <a:ext cx="12858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7929586" y="1795450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uppieren 209"/>
          <p:cNvGrpSpPr/>
          <p:nvPr/>
        </p:nvGrpSpPr>
        <p:grpSpPr>
          <a:xfrm rot="16200000" flipV="1">
            <a:off x="8043031" y="428604"/>
            <a:ext cx="142876" cy="2571768"/>
            <a:chOff x="7928792" y="510360"/>
            <a:chExt cx="215108" cy="1286678"/>
          </a:xfrm>
        </p:grpSpPr>
        <p:cxnSp>
          <p:nvCxnSpPr>
            <p:cNvPr id="211" name="Gerade Verbindung 210"/>
            <p:cNvCxnSpPr/>
            <p:nvPr/>
          </p:nvCxnSpPr>
          <p:spPr>
            <a:xfrm rot="5400000">
              <a:off x="7286644" y="1152508"/>
              <a:ext cx="12858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>
              <a:off x="7929586" y="1795450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feld 100"/>
          <p:cNvSpPr txBox="1"/>
          <p:nvPr/>
        </p:nvSpPr>
        <p:spPr>
          <a:xfrm>
            <a:off x="1054947" y="500042"/>
            <a:ext cx="788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				 Einfahrt aus Richtung</a:t>
            </a:r>
          </a:p>
          <a:p>
            <a:r>
              <a:rPr lang="de-DE" dirty="0" smtClean="0"/>
              <a:t>1                                 2                 3                4               5              Rennst.      Siedlung     </a:t>
            </a:r>
            <a:endParaRPr lang="de-DE" dirty="0"/>
          </a:p>
        </p:txBody>
      </p:sp>
      <p:cxnSp>
        <p:nvCxnSpPr>
          <p:cNvPr id="175" name="Gerade Verbindung 174"/>
          <p:cNvCxnSpPr/>
          <p:nvPr/>
        </p:nvCxnSpPr>
        <p:spPr>
          <a:xfrm rot="10800000">
            <a:off x="8185909" y="2357430"/>
            <a:ext cx="1214445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8400221" y="1785926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nach Sch 1</a:t>
            </a:r>
          </a:p>
          <a:p>
            <a:r>
              <a:rPr lang="de-DE" sz="1200" b="1" dirty="0" smtClean="0"/>
              <a:t>von </a:t>
            </a:r>
            <a:r>
              <a:rPr lang="de-DE" sz="1200" b="1" dirty="0" err="1" smtClean="0"/>
              <a:t>sch</a:t>
            </a:r>
            <a:r>
              <a:rPr lang="de-DE" sz="1200" b="1" dirty="0" smtClean="0"/>
              <a:t> 1</a:t>
            </a:r>
            <a:endParaRPr lang="de-DE" sz="1200" b="1" dirty="0"/>
          </a:p>
        </p:txBody>
      </p:sp>
      <p:cxnSp>
        <p:nvCxnSpPr>
          <p:cNvPr id="185" name="Gewinkelte Verbindung 184"/>
          <p:cNvCxnSpPr/>
          <p:nvPr/>
        </p:nvCxnSpPr>
        <p:spPr>
          <a:xfrm rot="10800000">
            <a:off x="7757281" y="1643051"/>
            <a:ext cx="1500197" cy="1498613"/>
          </a:xfrm>
          <a:prstGeom prst="bentConnector3">
            <a:avLst>
              <a:gd name="adj1" fmla="val 893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feld 195"/>
          <p:cNvSpPr txBox="1"/>
          <p:nvPr/>
        </p:nvSpPr>
        <p:spPr>
          <a:xfrm>
            <a:off x="8552621" y="27146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vonSch</a:t>
            </a:r>
            <a:r>
              <a:rPr lang="de-DE" sz="1200" b="1" dirty="0" smtClean="0"/>
              <a:t> 2</a:t>
            </a:r>
          </a:p>
          <a:p>
            <a:r>
              <a:rPr lang="de-DE" sz="1200" b="1" dirty="0" smtClean="0"/>
              <a:t>Nach Sch 2</a:t>
            </a:r>
            <a:endParaRPr lang="de-DE" sz="1200" b="1" dirty="0"/>
          </a:p>
        </p:txBody>
      </p:sp>
      <p:cxnSp>
        <p:nvCxnSpPr>
          <p:cNvPr id="209" name="Gerade Verbindung mit Pfeil 208"/>
          <p:cNvCxnSpPr/>
          <p:nvPr/>
        </p:nvCxnSpPr>
        <p:spPr>
          <a:xfrm rot="5400000" flipH="1" flipV="1">
            <a:off x="283543" y="928670"/>
            <a:ext cx="856462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feld 214"/>
          <p:cNvSpPr txBox="1"/>
          <p:nvPr/>
        </p:nvSpPr>
        <p:spPr>
          <a:xfrm>
            <a:off x="425625" y="35716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1a    LED</a:t>
            </a:r>
            <a:endParaRPr lang="de-DE" dirty="0"/>
          </a:p>
        </p:txBody>
      </p:sp>
      <p:cxnSp>
        <p:nvCxnSpPr>
          <p:cNvPr id="216" name="Gerade Verbindung mit Pfeil 215"/>
          <p:cNvCxnSpPr/>
          <p:nvPr/>
        </p:nvCxnSpPr>
        <p:spPr>
          <a:xfrm rot="5400000" flipH="1" flipV="1">
            <a:off x="854253" y="927876"/>
            <a:ext cx="856462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uppieren 216"/>
          <p:cNvGrpSpPr/>
          <p:nvPr/>
        </p:nvGrpSpPr>
        <p:grpSpPr>
          <a:xfrm>
            <a:off x="1857356" y="3786190"/>
            <a:ext cx="142876" cy="1000132"/>
            <a:chOff x="1059012" y="2429662"/>
            <a:chExt cx="142876" cy="1000132"/>
          </a:xfrm>
        </p:grpSpPr>
        <p:cxnSp>
          <p:nvCxnSpPr>
            <p:cNvPr id="218" name="Gerade Verbindung 217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hteck 218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0" name="Gruppieren 219"/>
          <p:cNvGrpSpPr/>
          <p:nvPr/>
        </p:nvGrpSpPr>
        <p:grpSpPr>
          <a:xfrm>
            <a:off x="2857488" y="3786190"/>
            <a:ext cx="142876" cy="1000132"/>
            <a:chOff x="1059012" y="2429662"/>
            <a:chExt cx="142876" cy="1000132"/>
          </a:xfrm>
        </p:grpSpPr>
        <p:cxnSp>
          <p:nvCxnSpPr>
            <p:cNvPr id="221" name="Gerade Verbindung 220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hteck 221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3" name="Gruppieren 222"/>
          <p:cNvGrpSpPr/>
          <p:nvPr/>
        </p:nvGrpSpPr>
        <p:grpSpPr>
          <a:xfrm>
            <a:off x="3857620" y="3786190"/>
            <a:ext cx="142876" cy="1000132"/>
            <a:chOff x="1059012" y="2429662"/>
            <a:chExt cx="142876" cy="1000132"/>
          </a:xfrm>
        </p:grpSpPr>
        <p:cxnSp>
          <p:nvCxnSpPr>
            <p:cNvPr id="224" name="Gerade Verbindung 223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hteck 224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26" name="Gerade Verbindung 225"/>
          <p:cNvCxnSpPr/>
          <p:nvPr/>
        </p:nvCxnSpPr>
        <p:spPr>
          <a:xfrm>
            <a:off x="142844" y="3786190"/>
            <a:ext cx="378621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/>
          <p:cNvGrpSpPr/>
          <p:nvPr/>
        </p:nvGrpSpPr>
        <p:grpSpPr>
          <a:xfrm>
            <a:off x="1142976" y="3786190"/>
            <a:ext cx="142876" cy="1000132"/>
            <a:chOff x="1059012" y="2429662"/>
            <a:chExt cx="142876" cy="1000132"/>
          </a:xfrm>
        </p:grpSpPr>
        <p:cxnSp>
          <p:nvCxnSpPr>
            <p:cNvPr id="229" name="Gerade Verbindung 228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3759552" y="4750603"/>
            <a:ext cx="350367" cy="321471"/>
            <a:chOff x="5436078" y="4643446"/>
            <a:chExt cx="350367" cy="321471"/>
          </a:xfrm>
        </p:grpSpPr>
        <p:grpSp>
          <p:nvGrpSpPr>
            <p:cNvPr id="231" name="Gruppieren 230"/>
            <p:cNvGrpSpPr/>
            <p:nvPr/>
          </p:nvGrpSpPr>
          <p:grpSpPr>
            <a:xfrm rot="5400000">
              <a:off x="5450526" y="4628998"/>
              <a:ext cx="321471" cy="350367"/>
              <a:chOff x="1357290" y="2285992"/>
              <a:chExt cx="214314" cy="142876"/>
            </a:xfrm>
          </p:grpSpPr>
          <p:grpSp>
            <p:nvGrpSpPr>
              <p:cNvPr id="232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34" name="Gerade Verbindung mit Pfeil 233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Gerade Verbindung 234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3" name="Gerade Verbindung 232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Gerade Verbindung mit Pfeil 236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uppieren 301"/>
          <p:cNvGrpSpPr/>
          <p:nvPr/>
        </p:nvGrpSpPr>
        <p:grpSpPr>
          <a:xfrm>
            <a:off x="2000232" y="3632164"/>
            <a:ext cx="857256" cy="154026"/>
            <a:chOff x="7500958" y="5000637"/>
            <a:chExt cx="857256" cy="154026"/>
          </a:xfrm>
        </p:grpSpPr>
        <p:cxnSp>
          <p:nvCxnSpPr>
            <p:cNvPr id="240" name="Gerade Verbindung 239"/>
            <p:cNvCxnSpPr/>
            <p:nvPr/>
          </p:nvCxnSpPr>
          <p:spPr>
            <a:xfrm>
              <a:off x="7500958" y="5153182"/>
              <a:ext cx="857256" cy="14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 Verbindung 243"/>
            <p:cNvCxnSpPr/>
            <p:nvPr/>
          </p:nvCxnSpPr>
          <p:spPr>
            <a:xfrm flipV="1">
              <a:off x="7500958" y="5135348"/>
              <a:ext cx="311729" cy="8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244"/>
            <p:cNvCxnSpPr/>
            <p:nvPr/>
          </p:nvCxnSpPr>
          <p:spPr>
            <a:xfrm>
              <a:off x="8124417" y="5133867"/>
              <a:ext cx="233797" cy="1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 flipV="1">
              <a:off x="7812687" y="5000637"/>
              <a:ext cx="311729" cy="1332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uppieren 248"/>
          <p:cNvGrpSpPr/>
          <p:nvPr/>
        </p:nvGrpSpPr>
        <p:grpSpPr>
          <a:xfrm>
            <a:off x="2763748" y="4786322"/>
            <a:ext cx="350367" cy="321471"/>
            <a:chOff x="5436078" y="4643446"/>
            <a:chExt cx="350367" cy="321471"/>
          </a:xfrm>
        </p:grpSpPr>
        <p:grpSp>
          <p:nvGrpSpPr>
            <p:cNvPr id="250" name="Gruppieren 230"/>
            <p:cNvGrpSpPr/>
            <p:nvPr/>
          </p:nvGrpSpPr>
          <p:grpSpPr>
            <a:xfrm rot="5400000">
              <a:off x="5450775" y="4629009"/>
              <a:ext cx="321471" cy="350352"/>
              <a:chOff x="1357290" y="2285992"/>
              <a:chExt cx="214314" cy="142876"/>
            </a:xfrm>
          </p:grpSpPr>
          <p:grpSp>
            <p:nvGrpSpPr>
              <p:cNvPr id="252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54" name="Gerade Verbindung mit Pfeil 253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Gerade Verbindung 254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Gerade Verbindung 252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Gerade Verbindung mit Pfeil 250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ieren 255"/>
          <p:cNvGrpSpPr/>
          <p:nvPr/>
        </p:nvGrpSpPr>
        <p:grpSpPr>
          <a:xfrm>
            <a:off x="1752465" y="4786322"/>
            <a:ext cx="350367" cy="321471"/>
            <a:chOff x="5436078" y="4643446"/>
            <a:chExt cx="350367" cy="321471"/>
          </a:xfrm>
        </p:grpSpPr>
        <p:grpSp>
          <p:nvGrpSpPr>
            <p:cNvPr id="257" name="Gruppieren 230"/>
            <p:cNvGrpSpPr/>
            <p:nvPr/>
          </p:nvGrpSpPr>
          <p:grpSpPr>
            <a:xfrm rot="5400000">
              <a:off x="5450775" y="4629009"/>
              <a:ext cx="321471" cy="350352"/>
              <a:chOff x="1357290" y="2285992"/>
              <a:chExt cx="214314" cy="142876"/>
            </a:xfrm>
          </p:grpSpPr>
          <p:grpSp>
            <p:nvGrpSpPr>
              <p:cNvPr id="259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61" name="Gerade Verbindung mit Pfeil 260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0" name="Gerade Verbindung 259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Gerade Verbindung mit Pfeil 257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uppieren 262"/>
          <p:cNvGrpSpPr/>
          <p:nvPr/>
        </p:nvGrpSpPr>
        <p:grpSpPr>
          <a:xfrm>
            <a:off x="1049236" y="4786322"/>
            <a:ext cx="357190" cy="142876"/>
            <a:chOff x="6000760" y="2000240"/>
            <a:chExt cx="428628" cy="214314"/>
          </a:xfrm>
        </p:grpSpPr>
        <p:sp>
          <p:nvSpPr>
            <p:cNvPr id="264" name="Rechteck 263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5" name="Gerade Verbindung 264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uppieren 274"/>
          <p:cNvGrpSpPr/>
          <p:nvPr/>
        </p:nvGrpSpPr>
        <p:grpSpPr>
          <a:xfrm>
            <a:off x="214282" y="4929198"/>
            <a:ext cx="1001720" cy="287340"/>
            <a:chOff x="428596" y="4929198"/>
            <a:chExt cx="3859240" cy="287340"/>
          </a:xfrm>
        </p:grpSpPr>
        <p:cxnSp>
          <p:nvCxnSpPr>
            <p:cNvPr id="267" name="Gerade Verbindung 266"/>
            <p:cNvCxnSpPr/>
            <p:nvPr/>
          </p:nvCxnSpPr>
          <p:spPr>
            <a:xfrm>
              <a:off x="428596" y="5214950"/>
              <a:ext cx="3857652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 rot="5400000" flipH="1" flipV="1">
              <a:off x="4144166" y="5071280"/>
              <a:ext cx="285752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pieren 275"/>
          <p:cNvGrpSpPr/>
          <p:nvPr/>
        </p:nvGrpSpPr>
        <p:grpSpPr>
          <a:xfrm>
            <a:off x="357158" y="5000636"/>
            <a:ext cx="1591851" cy="428628"/>
            <a:chOff x="428596" y="4929198"/>
            <a:chExt cx="3859240" cy="287340"/>
          </a:xfrm>
        </p:grpSpPr>
        <p:cxnSp>
          <p:nvCxnSpPr>
            <p:cNvPr id="277" name="Gerade Verbindung 276"/>
            <p:cNvCxnSpPr/>
            <p:nvPr/>
          </p:nvCxnSpPr>
          <p:spPr>
            <a:xfrm>
              <a:off x="428596" y="5214950"/>
              <a:ext cx="3857652" cy="1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277"/>
            <p:cNvCxnSpPr/>
            <p:nvPr/>
          </p:nvCxnSpPr>
          <p:spPr>
            <a:xfrm rot="5400000" flipH="1" flipV="1">
              <a:off x="4144166" y="5071280"/>
              <a:ext cx="285752" cy="1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Textfeld 278"/>
          <p:cNvSpPr txBox="1"/>
          <p:nvPr/>
        </p:nvSpPr>
        <p:spPr>
          <a:xfrm>
            <a:off x="264062" y="5072074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1</a:t>
            </a:r>
            <a:endParaRPr lang="de-DE" sz="1200" b="1" dirty="0"/>
          </a:p>
        </p:txBody>
      </p:sp>
      <p:sp>
        <p:nvSpPr>
          <p:cNvPr id="286" name="Textfeld 285"/>
          <p:cNvSpPr txBox="1"/>
          <p:nvPr/>
        </p:nvSpPr>
        <p:spPr>
          <a:xfrm>
            <a:off x="416462" y="5224474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1</a:t>
            </a:r>
            <a:endParaRPr lang="de-DE" sz="1200" b="1" dirty="0"/>
          </a:p>
        </p:txBody>
      </p:sp>
      <p:grpSp>
        <p:nvGrpSpPr>
          <p:cNvPr id="287" name="Gruppieren 286"/>
          <p:cNvGrpSpPr/>
          <p:nvPr/>
        </p:nvGrpSpPr>
        <p:grpSpPr>
          <a:xfrm>
            <a:off x="357158" y="5072074"/>
            <a:ext cx="2571768" cy="787406"/>
            <a:chOff x="428596" y="4929198"/>
            <a:chExt cx="3859240" cy="287340"/>
          </a:xfrm>
        </p:grpSpPr>
        <p:cxnSp>
          <p:nvCxnSpPr>
            <p:cNvPr id="288" name="Gerade Verbindung 287"/>
            <p:cNvCxnSpPr/>
            <p:nvPr/>
          </p:nvCxnSpPr>
          <p:spPr>
            <a:xfrm>
              <a:off x="428596" y="5214950"/>
              <a:ext cx="3857652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 Verbindung 288"/>
            <p:cNvCxnSpPr/>
            <p:nvPr/>
          </p:nvCxnSpPr>
          <p:spPr>
            <a:xfrm rot="5400000" flipH="1" flipV="1">
              <a:off x="4144166" y="5071280"/>
              <a:ext cx="285752" cy="158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uppieren 289"/>
          <p:cNvGrpSpPr/>
          <p:nvPr/>
        </p:nvGrpSpPr>
        <p:grpSpPr>
          <a:xfrm>
            <a:off x="357158" y="5000636"/>
            <a:ext cx="3571900" cy="1071570"/>
            <a:chOff x="428596" y="4929198"/>
            <a:chExt cx="3859240" cy="287340"/>
          </a:xfrm>
        </p:grpSpPr>
        <p:cxnSp>
          <p:nvCxnSpPr>
            <p:cNvPr id="291" name="Gerade Verbindung 290"/>
            <p:cNvCxnSpPr/>
            <p:nvPr/>
          </p:nvCxnSpPr>
          <p:spPr>
            <a:xfrm>
              <a:off x="428596" y="5214950"/>
              <a:ext cx="3857652" cy="1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 Verbindung 291"/>
            <p:cNvCxnSpPr/>
            <p:nvPr/>
          </p:nvCxnSpPr>
          <p:spPr>
            <a:xfrm rot="5400000" flipH="1" flipV="1">
              <a:off x="4144166" y="5071280"/>
              <a:ext cx="285752" cy="1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feld 292"/>
          <p:cNvSpPr txBox="1"/>
          <p:nvPr/>
        </p:nvSpPr>
        <p:spPr>
          <a:xfrm>
            <a:off x="406938" y="5715016"/>
            <a:ext cx="1093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Weiche  2</a:t>
            </a:r>
            <a:endParaRPr lang="de-DE" sz="1200" b="1" dirty="0"/>
          </a:p>
        </p:txBody>
      </p:sp>
      <p:sp>
        <p:nvSpPr>
          <p:cNvPr id="303" name="Textfeld 302"/>
          <p:cNvSpPr txBox="1"/>
          <p:nvPr/>
        </p:nvSpPr>
        <p:spPr>
          <a:xfrm>
            <a:off x="357158" y="4786322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W1G</a:t>
            </a:r>
            <a:endParaRPr lang="de-DE" sz="1200" b="1" dirty="0"/>
          </a:p>
        </p:txBody>
      </p:sp>
      <p:sp>
        <p:nvSpPr>
          <p:cNvPr id="304" name="Textfeld 303"/>
          <p:cNvSpPr txBox="1"/>
          <p:nvPr/>
        </p:nvSpPr>
        <p:spPr>
          <a:xfrm>
            <a:off x="2000232" y="34290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Gechl</a:t>
            </a:r>
            <a:r>
              <a:rPr lang="de-DE" sz="1200" b="1" dirty="0" smtClean="0"/>
              <a:t> bei W1a</a:t>
            </a:r>
            <a:endParaRPr lang="de-DE" sz="1200" b="1" dirty="0"/>
          </a:p>
        </p:txBody>
      </p:sp>
      <p:grpSp>
        <p:nvGrpSpPr>
          <p:cNvPr id="305" name="Gruppieren 304"/>
          <p:cNvGrpSpPr/>
          <p:nvPr/>
        </p:nvGrpSpPr>
        <p:grpSpPr>
          <a:xfrm>
            <a:off x="1714480" y="1214422"/>
            <a:ext cx="714380" cy="1357322"/>
            <a:chOff x="1000100" y="1214422"/>
            <a:chExt cx="714380" cy="1357322"/>
          </a:xfrm>
        </p:grpSpPr>
        <p:sp>
          <p:nvSpPr>
            <p:cNvPr id="306" name="Rechteck 30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7" name="Gerade Verbindung 30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30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30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30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31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31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unde Klammer links 171"/>
          <p:cNvSpPr/>
          <p:nvPr/>
        </p:nvSpPr>
        <p:spPr>
          <a:xfrm rot="16200000">
            <a:off x="1750199" y="1393017"/>
            <a:ext cx="71438" cy="1143008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9" name="Runde Klammer links 158"/>
          <p:cNvSpPr/>
          <p:nvPr/>
        </p:nvSpPr>
        <p:spPr>
          <a:xfrm rot="16200000">
            <a:off x="1142980" y="1500171"/>
            <a:ext cx="214309" cy="1071570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unde Klammer links 324"/>
          <p:cNvSpPr/>
          <p:nvPr/>
        </p:nvSpPr>
        <p:spPr>
          <a:xfrm rot="16200000">
            <a:off x="2750331" y="1393017"/>
            <a:ext cx="71438" cy="1143008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6" name="Runde Klammer links 325"/>
          <p:cNvSpPr/>
          <p:nvPr/>
        </p:nvSpPr>
        <p:spPr>
          <a:xfrm rot="16200000">
            <a:off x="2214548" y="1500172"/>
            <a:ext cx="214309" cy="1071570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7" name="Gerade Verbindung 326"/>
          <p:cNvCxnSpPr/>
          <p:nvPr/>
        </p:nvCxnSpPr>
        <p:spPr>
          <a:xfrm rot="5400000">
            <a:off x="1358084" y="2856702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uppieren 327"/>
          <p:cNvGrpSpPr/>
          <p:nvPr/>
        </p:nvGrpSpPr>
        <p:grpSpPr>
          <a:xfrm>
            <a:off x="1785918" y="2428868"/>
            <a:ext cx="142876" cy="1000132"/>
            <a:chOff x="1059012" y="2429662"/>
            <a:chExt cx="142876" cy="1000132"/>
          </a:xfrm>
        </p:grpSpPr>
        <p:cxnSp>
          <p:nvCxnSpPr>
            <p:cNvPr id="329" name="Gerade Verbindung 328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hteck 329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31" name="Gerade Verbindung mit Pfeil 330"/>
          <p:cNvCxnSpPr/>
          <p:nvPr/>
        </p:nvCxnSpPr>
        <p:spPr>
          <a:xfrm rot="5400000" flipH="1" flipV="1">
            <a:off x="1399409" y="928670"/>
            <a:ext cx="856462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feld 331"/>
          <p:cNvSpPr txBox="1"/>
          <p:nvPr/>
        </p:nvSpPr>
        <p:spPr>
          <a:xfrm>
            <a:off x="1541491" y="35716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1b</a:t>
            </a:r>
            <a:endParaRPr lang="de-DE" dirty="0"/>
          </a:p>
        </p:txBody>
      </p:sp>
      <p:cxnSp>
        <p:nvCxnSpPr>
          <p:cNvPr id="333" name="Gerade Verbindung 332"/>
          <p:cNvCxnSpPr/>
          <p:nvPr/>
        </p:nvCxnSpPr>
        <p:spPr>
          <a:xfrm rot="5400000">
            <a:off x="1286646" y="1570818"/>
            <a:ext cx="1571636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2071670" y="4879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cxnSp>
        <p:nvCxnSpPr>
          <p:cNvPr id="269" name="Gerade Verbindung 268"/>
          <p:cNvCxnSpPr/>
          <p:nvPr/>
        </p:nvCxnSpPr>
        <p:spPr>
          <a:xfrm>
            <a:off x="1000100" y="2357430"/>
            <a:ext cx="21431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/>
          <p:cNvCxnSpPr/>
          <p:nvPr/>
        </p:nvCxnSpPr>
        <p:spPr>
          <a:xfrm>
            <a:off x="2071670" y="2357430"/>
            <a:ext cx="214314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270"/>
          <p:cNvCxnSpPr/>
          <p:nvPr/>
        </p:nvCxnSpPr>
        <p:spPr>
          <a:xfrm>
            <a:off x="5929322" y="2357430"/>
            <a:ext cx="214316" cy="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>
            <a:off x="5000627" y="2357430"/>
            <a:ext cx="214317" cy="2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 rot="5400000">
            <a:off x="3286910" y="1570818"/>
            <a:ext cx="1571636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283"/>
          <p:cNvCxnSpPr/>
          <p:nvPr/>
        </p:nvCxnSpPr>
        <p:spPr>
          <a:xfrm>
            <a:off x="4071934" y="2357430"/>
            <a:ext cx="214314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pieren 284"/>
          <p:cNvGrpSpPr/>
          <p:nvPr/>
        </p:nvGrpSpPr>
        <p:grpSpPr>
          <a:xfrm flipH="1">
            <a:off x="4071934" y="2285992"/>
            <a:ext cx="142876" cy="142876"/>
            <a:chOff x="2285984" y="4072736"/>
            <a:chExt cx="142876" cy="142876"/>
          </a:xfrm>
        </p:grpSpPr>
        <p:cxnSp>
          <p:nvCxnSpPr>
            <p:cNvPr id="294" name="Gerade Verbindung mit Pfeil 293"/>
            <p:cNvCxnSpPr/>
            <p:nvPr/>
          </p:nvCxnSpPr>
          <p:spPr>
            <a:xfrm rot="10800000">
              <a:off x="2285984" y="4143380"/>
              <a:ext cx="14287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 Verbindung 294"/>
            <p:cNvCxnSpPr/>
            <p:nvPr/>
          </p:nvCxnSpPr>
          <p:spPr>
            <a:xfrm rot="5400000">
              <a:off x="2215340" y="4143380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feld 241"/>
          <p:cNvSpPr txBox="1"/>
          <p:nvPr/>
        </p:nvSpPr>
        <p:spPr>
          <a:xfrm>
            <a:off x="77959" y="357187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grpSp>
        <p:nvGrpSpPr>
          <p:cNvPr id="243" name="Gruppieren 242"/>
          <p:cNvGrpSpPr/>
          <p:nvPr/>
        </p:nvGrpSpPr>
        <p:grpSpPr>
          <a:xfrm flipV="1">
            <a:off x="7000892" y="3929066"/>
            <a:ext cx="714380" cy="1357322"/>
            <a:chOff x="1000100" y="1214422"/>
            <a:chExt cx="714380" cy="1357322"/>
          </a:xfrm>
        </p:grpSpPr>
        <p:sp>
          <p:nvSpPr>
            <p:cNvPr id="247" name="Rechteck 246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8" name="Gerade Verbindung 247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265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 Verbindung 271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272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273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 Verbindung 28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 Verbindung 28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295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Gerade Verbindung 300"/>
          <p:cNvCxnSpPr/>
          <p:nvPr/>
        </p:nvCxnSpPr>
        <p:spPr>
          <a:xfrm>
            <a:off x="7643834" y="4143380"/>
            <a:ext cx="1285884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feld 314"/>
          <p:cNvSpPr txBox="1"/>
          <p:nvPr/>
        </p:nvSpPr>
        <p:spPr>
          <a:xfrm>
            <a:off x="8001024" y="385762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W1A</a:t>
            </a:r>
            <a:endParaRPr lang="de-DE" sz="1200" b="1" dirty="0"/>
          </a:p>
        </p:txBody>
      </p:sp>
      <p:cxnSp>
        <p:nvCxnSpPr>
          <p:cNvPr id="320" name="Gerade Verbindung 319"/>
          <p:cNvCxnSpPr/>
          <p:nvPr/>
        </p:nvCxnSpPr>
        <p:spPr>
          <a:xfrm rot="5400000">
            <a:off x="4965703" y="3393281"/>
            <a:ext cx="2785288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320"/>
          <p:cNvCxnSpPr/>
          <p:nvPr/>
        </p:nvCxnSpPr>
        <p:spPr>
          <a:xfrm rot="10800000">
            <a:off x="6357952" y="4143380"/>
            <a:ext cx="714379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 rot="5400000">
            <a:off x="6573851" y="3929859"/>
            <a:ext cx="142876" cy="427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 rot="10800000">
            <a:off x="6286513" y="4288634"/>
            <a:ext cx="142876" cy="427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7" name="Gerade Verbindung 336"/>
          <p:cNvCxnSpPr/>
          <p:nvPr/>
        </p:nvCxnSpPr>
        <p:spPr>
          <a:xfrm rot="10800000" flipV="1">
            <a:off x="6357951" y="4572006"/>
            <a:ext cx="714381" cy="214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/>
          <p:nvPr/>
        </p:nvCxnSpPr>
        <p:spPr>
          <a:xfrm rot="16200000" flipH="1">
            <a:off x="5715009" y="4143379"/>
            <a:ext cx="714380" cy="571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/>
          <p:nvPr/>
        </p:nvCxnSpPr>
        <p:spPr>
          <a:xfrm>
            <a:off x="5715008" y="5072074"/>
            <a:ext cx="1357322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Gerade Verbindung 367"/>
          <p:cNvCxnSpPr/>
          <p:nvPr/>
        </p:nvCxnSpPr>
        <p:spPr>
          <a:xfrm flipV="1">
            <a:off x="5786446" y="5072074"/>
            <a:ext cx="1285884" cy="1000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371"/>
          <p:cNvCxnSpPr/>
          <p:nvPr/>
        </p:nvCxnSpPr>
        <p:spPr>
          <a:xfrm>
            <a:off x="4286248" y="4071942"/>
            <a:ext cx="128588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372"/>
          <p:cNvCxnSpPr/>
          <p:nvPr/>
        </p:nvCxnSpPr>
        <p:spPr>
          <a:xfrm>
            <a:off x="4214810" y="5070486"/>
            <a:ext cx="1285884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>
            <a:off x="4214810" y="6072206"/>
            <a:ext cx="128588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Gruppieren 360"/>
          <p:cNvGrpSpPr/>
          <p:nvPr/>
        </p:nvGrpSpPr>
        <p:grpSpPr>
          <a:xfrm rot="5400000">
            <a:off x="4429124" y="4903003"/>
            <a:ext cx="2357454" cy="357190"/>
            <a:chOff x="4429124" y="4903003"/>
            <a:chExt cx="2357454" cy="357190"/>
          </a:xfrm>
        </p:grpSpPr>
        <p:grpSp>
          <p:nvGrpSpPr>
            <p:cNvPr id="340" name="Gruppieren 339"/>
            <p:cNvGrpSpPr/>
            <p:nvPr/>
          </p:nvGrpSpPr>
          <p:grpSpPr>
            <a:xfrm>
              <a:off x="6436211" y="4903003"/>
              <a:ext cx="350367" cy="321471"/>
              <a:chOff x="5436078" y="4643446"/>
              <a:chExt cx="350367" cy="321471"/>
            </a:xfrm>
          </p:grpSpPr>
          <p:grpSp>
            <p:nvGrpSpPr>
              <p:cNvPr id="341" name="Gruppieren 230"/>
              <p:cNvGrpSpPr/>
              <p:nvPr/>
            </p:nvGrpSpPr>
            <p:grpSpPr>
              <a:xfrm rot="5400000">
                <a:off x="5450775" y="4629009"/>
                <a:ext cx="321471" cy="350352"/>
                <a:chOff x="1357290" y="2285992"/>
                <a:chExt cx="214314" cy="142876"/>
              </a:xfrm>
            </p:grpSpPr>
            <p:grpSp>
              <p:nvGrpSpPr>
                <p:cNvPr id="343" name="Gruppieren 128"/>
                <p:cNvGrpSpPr/>
                <p:nvPr/>
              </p:nvGrpSpPr>
              <p:grpSpPr>
                <a:xfrm flipH="1">
                  <a:off x="1357290" y="2285992"/>
                  <a:ext cx="142876" cy="142876"/>
                  <a:chOff x="2285984" y="4072736"/>
                  <a:chExt cx="142876" cy="142876"/>
                </a:xfrm>
              </p:grpSpPr>
              <p:cxnSp>
                <p:nvCxnSpPr>
                  <p:cNvPr id="345" name="Gerade Verbindung mit Pfeil 344"/>
                  <p:cNvCxnSpPr/>
                  <p:nvPr/>
                </p:nvCxnSpPr>
                <p:spPr>
                  <a:xfrm rot="10800000">
                    <a:off x="2285984" y="4143380"/>
                    <a:ext cx="142876" cy="158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Gerade Verbindung 345"/>
                  <p:cNvCxnSpPr/>
                  <p:nvPr/>
                </p:nvCxnSpPr>
                <p:spPr>
                  <a:xfrm rot="5400000">
                    <a:off x="2215340" y="4143380"/>
                    <a:ext cx="142876" cy="158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4" name="Gerade Verbindung 343"/>
                <p:cNvCxnSpPr/>
                <p:nvPr/>
              </p:nvCxnSpPr>
              <p:spPr>
                <a:xfrm>
                  <a:off x="1357290" y="2357430"/>
                  <a:ext cx="214314" cy="158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2" name="Gerade Verbindung mit Pfeil 341"/>
              <p:cNvCxnSpPr/>
              <p:nvPr/>
            </p:nvCxnSpPr>
            <p:spPr>
              <a:xfrm rot="5400000">
                <a:off x="5499222" y="4749809"/>
                <a:ext cx="214314" cy="158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uppieren 346"/>
            <p:cNvGrpSpPr/>
            <p:nvPr/>
          </p:nvGrpSpPr>
          <p:grpSpPr>
            <a:xfrm>
              <a:off x="5440407" y="4938722"/>
              <a:ext cx="350367" cy="321471"/>
              <a:chOff x="5436078" y="4643446"/>
              <a:chExt cx="350367" cy="321471"/>
            </a:xfrm>
          </p:grpSpPr>
          <p:grpSp>
            <p:nvGrpSpPr>
              <p:cNvPr id="348" name="Gruppieren 230"/>
              <p:cNvGrpSpPr/>
              <p:nvPr/>
            </p:nvGrpSpPr>
            <p:grpSpPr>
              <a:xfrm rot="5400000">
                <a:off x="5450777" y="4629013"/>
                <a:ext cx="321471" cy="350352"/>
                <a:chOff x="1357290" y="2285992"/>
                <a:chExt cx="214314" cy="142876"/>
              </a:xfrm>
            </p:grpSpPr>
            <p:grpSp>
              <p:nvGrpSpPr>
                <p:cNvPr id="350" name="Gruppieren 128"/>
                <p:cNvGrpSpPr/>
                <p:nvPr/>
              </p:nvGrpSpPr>
              <p:grpSpPr>
                <a:xfrm flipH="1">
                  <a:off x="1357290" y="2285992"/>
                  <a:ext cx="142876" cy="142876"/>
                  <a:chOff x="2285984" y="4072736"/>
                  <a:chExt cx="142876" cy="142876"/>
                </a:xfrm>
              </p:grpSpPr>
              <p:cxnSp>
                <p:nvCxnSpPr>
                  <p:cNvPr id="352" name="Gerade Verbindung mit Pfeil 351"/>
                  <p:cNvCxnSpPr/>
                  <p:nvPr/>
                </p:nvCxnSpPr>
                <p:spPr>
                  <a:xfrm rot="10800000">
                    <a:off x="2285984" y="4143380"/>
                    <a:ext cx="142876" cy="158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Gerade Verbindung 352"/>
                  <p:cNvCxnSpPr/>
                  <p:nvPr/>
                </p:nvCxnSpPr>
                <p:spPr>
                  <a:xfrm rot="5400000">
                    <a:off x="2215340" y="4143380"/>
                    <a:ext cx="142876" cy="158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1357290" y="2357430"/>
                  <a:ext cx="214314" cy="158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9" name="Gerade Verbindung mit Pfeil 348"/>
              <p:cNvCxnSpPr/>
              <p:nvPr/>
            </p:nvCxnSpPr>
            <p:spPr>
              <a:xfrm rot="5400000">
                <a:off x="5499222" y="4749809"/>
                <a:ext cx="214314" cy="158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uppieren 353"/>
            <p:cNvGrpSpPr/>
            <p:nvPr/>
          </p:nvGrpSpPr>
          <p:grpSpPr>
            <a:xfrm>
              <a:off x="4429124" y="4938722"/>
              <a:ext cx="350367" cy="321471"/>
              <a:chOff x="5436078" y="4643446"/>
              <a:chExt cx="350367" cy="321471"/>
            </a:xfrm>
          </p:grpSpPr>
          <p:grpSp>
            <p:nvGrpSpPr>
              <p:cNvPr id="355" name="Gruppieren 230"/>
              <p:cNvGrpSpPr/>
              <p:nvPr/>
            </p:nvGrpSpPr>
            <p:grpSpPr>
              <a:xfrm rot="5400000">
                <a:off x="5450777" y="4629013"/>
                <a:ext cx="321471" cy="350352"/>
                <a:chOff x="1357290" y="2285992"/>
                <a:chExt cx="214314" cy="142876"/>
              </a:xfrm>
            </p:grpSpPr>
            <p:grpSp>
              <p:nvGrpSpPr>
                <p:cNvPr id="357" name="Gruppieren 128"/>
                <p:cNvGrpSpPr/>
                <p:nvPr/>
              </p:nvGrpSpPr>
              <p:grpSpPr>
                <a:xfrm flipH="1">
                  <a:off x="1357290" y="2285992"/>
                  <a:ext cx="142876" cy="142876"/>
                  <a:chOff x="2285984" y="4072736"/>
                  <a:chExt cx="142876" cy="142876"/>
                </a:xfrm>
              </p:grpSpPr>
              <p:cxnSp>
                <p:nvCxnSpPr>
                  <p:cNvPr id="359" name="Gerade Verbindung mit Pfeil 358"/>
                  <p:cNvCxnSpPr/>
                  <p:nvPr/>
                </p:nvCxnSpPr>
                <p:spPr>
                  <a:xfrm rot="10800000">
                    <a:off x="2285984" y="4143380"/>
                    <a:ext cx="142876" cy="158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Gerade Verbindung 359"/>
                  <p:cNvCxnSpPr/>
                  <p:nvPr/>
                </p:nvCxnSpPr>
                <p:spPr>
                  <a:xfrm rot="5400000">
                    <a:off x="2215340" y="4143380"/>
                    <a:ext cx="142876" cy="158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1357290" y="2357430"/>
                  <a:ext cx="214314" cy="158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6" name="Gerade Verbindung mit Pfeil 355"/>
              <p:cNvCxnSpPr/>
              <p:nvPr/>
            </p:nvCxnSpPr>
            <p:spPr>
              <a:xfrm rot="5400000">
                <a:off x="5499222" y="4749809"/>
                <a:ext cx="214314" cy="158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5" name="Textfeld 374"/>
          <p:cNvSpPr txBox="1"/>
          <p:nvPr/>
        </p:nvSpPr>
        <p:spPr>
          <a:xfrm>
            <a:off x="4572000" y="378619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W1G</a:t>
            </a:r>
            <a:endParaRPr lang="de-DE" sz="1200" b="1" dirty="0"/>
          </a:p>
        </p:txBody>
      </p:sp>
      <p:sp>
        <p:nvSpPr>
          <p:cNvPr id="376" name="Textfeld 375"/>
          <p:cNvSpPr txBox="1"/>
          <p:nvPr/>
        </p:nvSpPr>
        <p:spPr>
          <a:xfrm>
            <a:off x="4643438" y="4795075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W2A</a:t>
            </a:r>
            <a:endParaRPr lang="de-DE" sz="1200" b="1" dirty="0"/>
          </a:p>
        </p:txBody>
      </p:sp>
      <p:sp>
        <p:nvSpPr>
          <p:cNvPr id="377" name="Textfeld 376"/>
          <p:cNvSpPr txBox="1"/>
          <p:nvPr/>
        </p:nvSpPr>
        <p:spPr>
          <a:xfrm>
            <a:off x="4724400" y="579520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W2G</a:t>
            </a:r>
            <a:endParaRPr lang="de-DE" sz="1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98455" y="357166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Bahnwerk</a:t>
            </a:r>
            <a:r>
              <a:rPr lang="de-DE" dirty="0" smtClean="0"/>
              <a:t> Weichensteuerung  beide Weichen und </a:t>
            </a:r>
            <a:endParaRPr lang="de-DE" dirty="0"/>
          </a:p>
        </p:txBody>
      </p:sp>
      <p:cxnSp>
        <p:nvCxnSpPr>
          <p:cNvPr id="57" name="Gerade Verbindung 56"/>
          <p:cNvCxnSpPr/>
          <p:nvPr/>
        </p:nvCxnSpPr>
        <p:spPr>
          <a:xfrm rot="10800000">
            <a:off x="8358214" y="3929066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4143372" y="5214950"/>
            <a:ext cx="4643470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rot="5400000" flipH="1" flipV="1">
            <a:off x="8144694" y="4572008"/>
            <a:ext cx="1285090" cy="79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4001233" y="5070883"/>
            <a:ext cx="4356981" cy="11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 flipH="1" flipV="1">
            <a:off x="7787506" y="4499778"/>
            <a:ext cx="1143007" cy="15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8679308" y="4142586"/>
            <a:ext cx="321848" cy="357984"/>
            <a:chOff x="6607606" y="2500306"/>
            <a:chExt cx="321848" cy="357984"/>
          </a:xfrm>
        </p:grpSpPr>
        <p:cxnSp>
          <p:nvCxnSpPr>
            <p:cNvPr id="65" name="Gerade Verbindung mit Pfeil 64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/>
          <p:cNvGrpSpPr/>
          <p:nvPr/>
        </p:nvGrpSpPr>
        <p:grpSpPr>
          <a:xfrm>
            <a:off x="8250680" y="4143380"/>
            <a:ext cx="321848" cy="357984"/>
            <a:chOff x="6607606" y="2500306"/>
            <a:chExt cx="321848" cy="357984"/>
          </a:xfrm>
        </p:grpSpPr>
        <p:cxnSp>
          <p:nvCxnSpPr>
            <p:cNvPr id="70" name="Gerade Verbindung mit Pfeil 69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Gerade Verbindung 74"/>
          <p:cNvCxnSpPr/>
          <p:nvPr/>
        </p:nvCxnSpPr>
        <p:spPr>
          <a:xfrm>
            <a:off x="3857620" y="4929198"/>
            <a:ext cx="4214842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 flipH="1" flipV="1">
            <a:off x="7405453" y="4286256"/>
            <a:ext cx="1285888" cy="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714748" y="4786322"/>
            <a:ext cx="364333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rot="16200000" flipV="1">
            <a:off x="6285716" y="3715548"/>
            <a:ext cx="2072500" cy="70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/>
          <p:cNvGrpSpPr/>
          <p:nvPr/>
        </p:nvGrpSpPr>
        <p:grpSpPr>
          <a:xfrm>
            <a:off x="7834084" y="3786190"/>
            <a:ext cx="428628" cy="214314"/>
            <a:chOff x="6000760" y="2000240"/>
            <a:chExt cx="428628" cy="214314"/>
          </a:xfrm>
        </p:grpSpPr>
        <p:sp>
          <p:nvSpPr>
            <p:cNvPr id="84" name="Rechteck 83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feld 85"/>
          <p:cNvSpPr txBox="1"/>
          <p:nvPr/>
        </p:nvSpPr>
        <p:spPr>
          <a:xfrm>
            <a:off x="6858016" y="3714752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g2</a:t>
            </a:r>
            <a:endParaRPr lang="de-DE" sz="1200" b="1" dirty="0"/>
          </a:p>
        </p:txBody>
      </p:sp>
      <p:sp>
        <p:nvSpPr>
          <p:cNvPr id="87" name="Textfeld 86"/>
          <p:cNvSpPr txBox="1"/>
          <p:nvPr/>
        </p:nvSpPr>
        <p:spPr>
          <a:xfrm>
            <a:off x="7619770" y="3714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a2</a:t>
            </a:r>
            <a:endParaRPr lang="de-DE" sz="1200" b="1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6286512" y="3786190"/>
            <a:ext cx="428628" cy="214314"/>
            <a:chOff x="6000760" y="2000240"/>
            <a:chExt cx="428628" cy="214314"/>
          </a:xfrm>
        </p:grpSpPr>
        <p:sp>
          <p:nvSpPr>
            <p:cNvPr id="92" name="Rechteck 91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 Verbindung 92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feld 93"/>
          <p:cNvSpPr txBox="1"/>
          <p:nvPr/>
        </p:nvSpPr>
        <p:spPr>
          <a:xfrm>
            <a:off x="5357818" y="3571876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g1</a:t>
            </a:r>
            <a:endParaRPr lang="de-DE" sz="1200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6019396" y="3714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a1</a:t>
            </a:r>
            <a:endParaRPr lang="de-DE" sz="1200" b="1" dirty="0"/>
          </a:p>
        </p:txBody>
      </p:sp>
      <p:cxnSp>
        <p:nvCxnSpPr>
          <p:cNvPr id="179" name="Gewinkelte Verbindung 178"/>
          <p:cNvCxnSpPr/>
          <p:nvPr/>
        </p:nvCxnSpPr>
        <p:spPr>
          <a:xfrm>
            <a:off x="1643042" y="5715016"/>
            <a:ext cx="7072362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 rot="10800000" flipV="1">
            <a:off x="1428728" y="5500701"/>
            <a:ext cx="7215238" cy="714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 rot="10800000" flipV="1">
            <a:off x="1285860" y="5357826"/>
            <a:ext cx="5214967" cy="714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>
            <a:endCxn id="92" idx="2"/>
          </p:cNvCxnSpPr>
          <p:nvPr/>
        </p:nvCxnSpPr>
        <p:spPr>
          <a:xfrm rot="5400000" flipH="1" flipV="1">
            <a:off x="5822165" y="4679165"/>
            <a:ext cx="1357322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196"/>
          <p:cNvCxnSpPr/>
          <p:nvPr/>
        </p:nvCxnSpPr>
        <p:spPr>
          <a:xfrm rot="10800000" flipV="1">
            <a:off x="1142976" y="5286388"/>
            <a:ext cx="4572032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>
            <a:endCxn id="89" idx="2"/>
          </p:cNvCxnSpPr>
          <p:nvPr/>
        </p:nvCxnSpPr>
        <p:spPr>
          <a:xfrm rot="5400000" flipH="1" flipV="1">
            <a:off x="5072066" y="4643446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 flipV="1">
            <a:off x="428564" y="714356"/>
            <a:ext cx="8501154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/>
          <p:cNvSpPr txBox="1"/>
          <p:nvPr/>
        </p:nvSpPr>
        <p:spPr>
          <a:xfrm>
            <a:off x="185430" y="78579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cxnSp>
        <p:nvCxnSpPr>
          <p:cNvPr id="206" name="Gerade Verbindung 205"/>
          <p:cNvCxnSpPr/>
          <p:nvPr/>
        </p:nvCxnSpPr>
        <p:spPr>
          <a:xfrm rot="16200000" flipV="1">
            <a:off x="6429388" y="3214686"/>
            <a:ext cx="5072098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uppieren 214"/>
          <p:cNvGrpSpPr/>
          <p:nvPr/>
        </p:nvGrpSpPr>
        <p:grpSpPr>
          <a:xfrm rot="5400000">
            <a:off x="8446132" y="5339758"/>
            <a:ext cx="321848" cy="357984"/>
            <a:chOff x="6607606" y="2500306"/>
            <a:chExt cx="321848" cy="357984"/>
          </a:xfrm>
        </p:grpSpPr>
        <p:cxnSp>
          <p:nvCxnSpPr>
            <p:cNvPr id="216" name="Gerade Verbindung mit Pfeil 215"/>
            <p:cNvCxnSpPr/>
            <p:nvPr/>
          </p:nvCxnSpPr>
          <p:spPr>
            <a:xfrm rot="5400000">
              <a:off x="6643702" y="2786058"/>
              <a:ext cx="142876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>
              <a:off x="6607606" y="2855908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/>
            <p:cNvCxnSpPr/>
            <p:nvPr/>
          </p:nvCxnSpPr>
          <p:spPr>
            <a:xfrm rot="5400000" flipH="1" flipV="1">
              <a:off x="6786578" y="2500306"/>
              <a:ext cx="7143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mit Pfeil 218"/>
            <p:cNvCxnSpPr/>
            <p:nvPr/>
          </p:nvCxnSpPr>
          <p:spPr>
            <a:xfrm rot="5400000" flipH="1" flipV="1">
              <a:off x="6858016" y="2571744"/>
              <a:ext cx="7143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Gerade Verbindung 220"/>
          <p:cNvCxnSpPr/>
          <p:nvPr/>
        </p:nvCxnSpPr>
        <p:spPr>
          <a:xfrm rot="10800000">
            <a:off x="8643934" y="5500702"/>
            <a:ext cx="35722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 rot="10800000" flipV="1">
            <a:off x="8643966" y="5715016"/>
            <a:ext cx="357190" cy="25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uppieren 230"/>
          <p:cNvGrpSpPr/>
          <p:nvPr/>
        </p:nvGrpSpPr>
        <p:grpSpPr>
          <a:xfrm rot="16200000">
            <a:off x="4786380" y="1071480"/>
            <a:ext cx="214182" cy="642942"/>
            <a:chOff x="5999966" y="1643050"/>
            <a:chExt cx="358778" cy="1072364"/>
          </a:xfrm>
        </p:grpSpPr>
        <p:cxnSp>
          <p:nvCxnSpPr>
            <p:cNvPr id="232" name="Gerade Verbindung 231"/>
            <p:cNvCxnSpPr/>
            <p:nvPr/>
          </p:nvCxnSpPr>
          <p:spPr>
            <a:xfrm rot="5400000">
              <a:off x="5464181" y="2178835"/>
              <a:ext cx="1072364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 rot="5400000">
              <a:off x="5786446" y="2143116"/>
              <a:ext cx="428628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 rot="16200000" flipH="1">
              <a:off x="5893604" y="2035959"/>
              <a:ext cx="500065" cy="2857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6072198" y="207167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6143636" y="2143116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 rot="5400000">
              <a:off x="6215074" y="207167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Gewinkelte Verbindung 283"/>
          <p:cNvCxnSpPr/>
          <p:nvPr/>
        </p:nvCxnSpPr>
        <p:spPr>
          <a:xfrm rot="10800000" flipV="1">
            <a:off x="3071802" y="1928802"/>
            <a:ext cx="3571900" cy="50006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pieren 194"/>
          <p:cNvGrpSpPr/>
          <p:nvPr/>
        </p:nvGrpSpPr>
        <p:grpSpPr>
          <a:xfrm rot="5400000">
            <a:off x="8429652" y="5643578"/>
            <a:ext cx="357190" cy="214314"/>
            <a:chOff x="6000760" y="2000240"/>
            <a:chExt cx="428628" cy="214314"/>
          </a:xfrm>
        </p:grpSpPr>
        <p:sp>
          <p:nvSpPr>
            <p:cNvPr id="196" name="Rechteck 195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rade Verbindung 197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hteckige Legende 204"/>
          <p:cNvSpPr/>
          <p:nvPr/>
        </p:nvSpPr>
        <p:spPr>
          <a:xfrm>
            <a:off x="7729566" y="6215082"/>
            <a:ext cx="1057276" cy="357190"/>
          </a:xfrm>
          <a:prstGeom prst="wedgeRectCallout">
            <a:avLst>
              <a:gd name="adj1" fmla="val 26132"/>
              <a:gd name="adj2" fmla="val -1153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ANZ W1 ABB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 rot="5400000">
            <a:off x="8465371" y="3821909"/>
            <a:ext cx="21431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/>
          <p:nvPr/>
        </p:nvCxnSpPr>
        <p:spPr>
          <a:xfrm rot="5400000">
            <a:off x="4215604" y="1142190"/>
            <a:ext cx="71438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7143768" y="3786190"/>
            <a:ext cx="428628" cy="214314"/>
            <a:chOff x="6000760" y="2000240"/>
            <a:chExt cx="428628" cy="214314"/>
          </a:xfrm>
        </p:grpSpPr>
        <p:sp>
          <p:nvSpPr>
            <p:cNvPr id="81" name="Rechteck 80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Gerade Verbindung 300"/>
          <p:cNvCxnSpPr/>
          <p:nvPr/>
        </p:nvCxnSpPr>
        <p:spPr>
          <a:xfrm rot="5400000">
            <a:off x="3170229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302"/>
          <p:cNvCxnSpPr/>
          <p:nvPr/>
        </p:nvCxnSpPr>
        <p:spPr>
          <a:xfrm rot="5400000">
            <a:off x="3304375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303"/>
          <p:cNvCxnSpPr/>
          <p:nvPr/>
        </p:nvCxnSpPr>
        <p:spPr>
          <a:xfrm rot="5400000">
            <a:off x="3444869" y="6107925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304"/>
          <p:cNvCxnSpPr/>
          <p:nvPr/>
        </p:nvCxnSpPr>
        <p:spPr>
          <a:xfrm rot="5400000">
            <a:off x="3597269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306"/>
          <p:cNvCxnSpPr/>
          <p:nvPr/>
        </p:nvCxnSpPr>
        <p:spPr>
          <a:xfrm rot="5400000">
            <a:off x="3741733" y="6107925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 rot="5400000">
            <a:off x="3894133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erade Verbindung 308"/>
          <p:cNvCxnSpPr/>
          <p:nvPr/>
        </p:nvCxnSpPr>
        <p:spPr>
          <a:xfrm rot="5400000">
            <a:off x="4028279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hteckige Legende 311"/>
          <p:cNvSpPr/>
          <p:nvPr/>
        </p:nvSpPr>
        <p:spPr>
          <a:xfrm>
            <a:off x="3014658" y="6286520"/>
            <a:ext cx="842962" cy="285752"/>
          </a:xfrm>
          <a:prstGeom prst="wedgeRectCallout">
            <a:avLst>
              <a:gd name="adj1" fmla="val 37109"/>
              <a:gd name="adj2" fmla="val -115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RM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14" name="Rechteckige Legende 313"/>
          <p:cNvSpPr/>
          <p:nvPr/>
        </p:nvSpPr>
        <p:spPr>
          <a:xfrm>
            <a:off x="4055430" y="6286520"/>
            <a:ext cx="842962" cy="285752"/>
          </a:xfrm>
          <a:prstGeom prst="wedgeRectCallout">
            <a:avLst>
              <a:gd name="adj1" fmla="val -50876"/>
              <a:gd name="adj2" fmla="val -122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ANZ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 rot="5400000" flipH="1" flipV="1">
            <a:off x="3750463" y="5607859"/>
            <a:ext cx="785818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 Verbindung 315"/>
          <p:cNvCxnSpPr/>
          <p:nvPr/>
        </p:nvCxnSpPr>
        <p:spPr>
          <a:xfrm rot="5400000" flipH="1" flipV="1">
            <a:off x="3536149" y="5536421"/>
            <a:ext cx="928695" cy="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320"/>
          <p:cNvCxnSpPr/>
          <p:nvPr/>
        </p:nvCxnSpPr>
        <p:spPr>
          <a:xfrm rot="5400000" flipH="1" flipV="1">
            <a:off x="3321832" y="5464983"/>
            <a:ext cx="1071572" cy="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321"/>
          <p:cNvCxnSpPr/>
          <p:nvPr/>
        </p:nvCxnSpPr>
        <p:spPr>
          <a:xfrm rot="5400000" flipH="1" flipV="1">
            <a:off x="3107524" y="5393546"/>
            <a:ext cx="121444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324"/>
          <p:cNvCxnSpPr/>
          <p:nvPr/>
        </p:nvCxnSpPr>
        <p:spPr>
          <a:xfrm rot="5400000">
            <a:off x="584167" y="617856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 Verbindung 325"/>
          <p:cNvCxnSpPr/>
          <p:nvPr/>
        </p:nvCxnSpPr>
        <p:spPr>
          <a:xfrm rot="5400000">
            <a:off x="718313" y="617856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 Verbindung 326"/>
          <p:cNvCxnSpPr/>
          <p:nvPr/>
        </p:nvCxnSpPr>
        <p:spPr>
          <a:xfrm rot="5400000">
            <a:off x="858807" y="617936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 Verbindung 327"/>
          <p:cNvCxnSpPr/>
          <p:nvPr/>
        </p:nvCxnSpPr>
        <p:spPr>
          <a:xfrm rot="5400000">
            <a:off x="1011207" y="617856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329"/>
          <p:cNvCxnSpPr/>
          <p:nvPr/>
        </p:nvCxnSpPr>
        <p:spPr>
          <a:xfrm rot="5400000">
            <a:off x="1155671" y="617936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Gerade Verbindung 330"/>
          <p:cNvCxnSpPr/>
          <p:nvPr/>
        </p:nvCxnSpPr>
        <p:spPr>
          <a:xfrm rot="5400000">
            <a:off x="1308071" y="617856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 Verbindung 331"/>
          <p:cNvCxnSpPr/>
          <p:nvPr/>
        </p:nvCxnSpPr>
        <p:spPr>
          <a:xfrm rot="5400000">
            <a:off x="1442217" y="617856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hteckige Legende 334"/>
          <p:cNvSpPr/>
          <p:nvPr/>
        </p:nvSpPr>
        <p:spPr>
          <a:xfrm>
            <a:off x="428596" y="6357958"/>
            <a:ext cx="842962" cy="285752"/>
          </a:xfrm>
          <a:prstGeom prst="wedgeRectCallout">
            <a:avLst>
              <a:gd name="adj1" fmla="val 37109"/>
              <a:gd name="adj2" fmla="val -115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RM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36" name="Rechteckige Legende 335"/>
          <p:cNvSpPr/>
          <p:nvPr/>
        </p:nvSpPr>
        <p:spPr>
          <a:xfrm>
            <a:off x="1469368" y="6357958"/>
            <a:ext cx="842962" cy="285752"/>
          </a:xfrm>
          <a:prstGeom prst="wedgeRectCallout">
            <a:avLst>
              <a:gd name="adj1" fmla="val -50876"/>
              <a:gd name="adj2" fmla="val -122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ANZ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37" name="Gerade Verbindung 336"/>
          <p:cNvCxnSpPr/>
          <p:nvPr/>
        </p:nvCxnSpPr>
        <p:spPr>
          <a:xfrm rot="5400000" flipH="1" flipV="1">
            <a:off x="1357290" y="5929330"/>
            <a:ext cx="428628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/>
          <p:nvPr/>
        </p:nvCxnSpPr>
        <p:spPr>
          <a:xfrm rot="5400000" flipH="1" flipV="1">
            <a:off x="1142182" y="5857892"/>
            <a:ext cx="572298" cy="7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338"/>
          <p:cNvCxnSpPr/>
          <p:nvPr/>
        </p:nvCxnSpPr>
        <p:spPr>
          <a:xfrm rot="5400000" flipH="1" flipV="1">
            <a:off x="964384" y="5750736"/>
            <a:ext cx="64294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/>
          <p:nvPr/>
        </p:nvCxnSpPr>
        <p:spPr>
          <a:xfrm rot="5400000" flipH="1" flipV="1">
            <a:off x="778639" y="5707869"/>
            <a:ext cx="714382" cy="14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feld 340"/>
          <p:cNvSpPr txBox="1"/>
          <p:nvPr/>
        </p:nvSpPr>
        <p:spPr>
          <a:xfrm>
            <a:off x="1714480" y="5857892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1</a:t>
            </a:r>
            <a:endParaRPr lang="de-DE" sz="1200" b="1" dirty="0"/>
          </a:p>
        </p:txBody>
      </p:sp>
      <p:sp>
        <p:nvSpPr>
          <p:cNvPr id="342" name="Textfeld 341"/>
          <p:cNvSpPr txBox="1"/>
          <p:nvPr/>
        </p:nvSpPr>
        <p:spPr>
          <a:xfrm>
            <a:off x="4442679" y="5857892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2</a:t>
            </a:r>
            <a:endParaRPr lang="de-DE" sz="1200" b="1" dirty="0"/>
          </a:p>
        </p:txBody>
      </p:sp>
      <p:cxnSp>
        <p:nvCxnSpPr>
          <p:cNvPr id="184" name="Gerade Verbindung 183"/>
          <p:cNvCxnSpPr/>
          <p:nvPr/>
        </p:nvCxnSpPr>
        <p:spPr>
          <a:xfrm>
            <a:off x="428564" y="4429132"/>
            <a:ext cx="48578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/>
          <p:cNvGrpSpPr/>
          <p:nvPr/>
        </p:nvGrpSpPr>
        <p:grpSpPr>
          <a:xfrm>
            <a:off x="2880798" y="3571876"/>
            <a:ext cx="428628" cy="214314"/>
            <a:chOff x="6000760" y="2000240"/>
            <a:chExt cx="428628" cy="214314"/>
          </a:xfrm>
        </p:grpSpPr>
        <p:sp>
          <p:nvSpPr>
            <p:cNvPr id="189" name="Rechteck 188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1" name="Gerade Verbindung 190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uppieren 201"/>
          <p:cNvGrpSpPr/>
          <p:nvPr/>
        </p:nvGrpSpPr>
        <p:grpSpPr>
          <a:xfrm>
            <a:off x="642910" y="3571876"/>
            <a:ext cx="428628" cy="214314"/>
            <a:chOff x="6000760" y="2000240"/>
            <a:chExt cx="428628" cy="214314"/>
          </a:xfrm>
        </p:grpSpPr>
        <p:sp>
          <p:nvSpPr>
            <p:cNvPr id="207" name="Rechteck 206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0" name="Gerade Verbindung 209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uppieren 210"/>
          <p:cNvGrpSpPr/>
          <p:nvPr/>
        </p:nvGrpSpPr>
        <p:grpSpPr>
          <a:xfrm>
            <a:off x="1333226" y="3571876"/>
            <a:ext cx="428628" cy="214314"/>
            <a:chOff x="6000760" y="2000240"/>
            <a:chExt cx="428628" cy="214314"/>
          </a:xfrm>
        </p:grpSpPr>
        <p:sp>
          <p:nvSpPr>
            <p:cNvPr id="213" name="Rechteck 212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4" name="Gerade Verbindung 213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uppieren 221"/>
          <p:cNvGrpSpPr/>
          <p:nvPr/>
        </p:nvGrpSpPr>
        <p:grpSpPr>
          <a:xfrm>
            <a:off x="2190482" y="3571876"/>
            <a:ext cx="428628" cy="214314"/>
            <a:chOff x="6000760" y="2000240"/>
            <a:chExt cx="428628" cy="214314"/>
          </a:xfrm>
        </p:grpSpPr>
        <p:sp>
          <p:nvSpPr>
            <p:cNvPr id="224" name="Rechteck 223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2" name="Gerade Verbindung 241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/>
          <p:cNvGrpSpPr/>
          <p:nvPr/>
        </p:nvGrpSpPr>
        <p:grpSpPr>
          <a:xfrm>
            <a:off x="3571868" y="3571876"/>
            <a:ext cx="428628" cy="214314"/>
            <a:chOff x="6000760" y="2000240"/>
            <a:chExt cx="428628" cy="214314"/>
          </a:xfrm>
        </p:grpSpPr>
        <p:sp>
          <p:nvSpPr>
            <p:cNvPr id="253" name="Rechteck 252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4" name="Gerade Verbindung 253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Gerade Verbindung 255"/>
          <p:cNvCxnSpPr/>
          <p:nvPr/>
        </p:nvCxnSpPr>
        <p:spPr>
          <a:xfrm rot="5400000">
            <a:off x="535753" y="410766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/>
          <p:nvPr/>
        </p:nvCxnSpPr>
        <p:spPr>
          <a:xfrm rot="5400000">
            <a:off x="1249339" y="4106867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/>
          <p:nvPr/>
        </p:nvCxnSpPr>
        <p:spPr>
          <a:xfrm rot="5400000">
            <a:off x="2106595" y="4106867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/>
          <p:nvPr/>
        </p:nvCxnSpPr>
        <p:spPr>
          <a:xfrm rot="5400000">
            <a:off x="2749537" y="4106867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268"/>
          <p:cNvCxnSpPr/>
          <p:nvPr/>
        </p:nvCxnSpPr>
        <p:spPr>
          <a:xfrm rot="5400000">
            <a:off x="3463917" y="4094341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Form 273"/>
          <p:cNvCxnSpPr/>
          <p:nvPr/>
        </p:nvCxnSpPr>
        <p:spPr>
          <a:xfrm rot="10800000" flipV="1">
            <a:off x="1142976" y="1500173"/>
            <a:ext cx="4071966" cy="785817"/>
          </a:xfrm>
          <a:prstGeom prst="bentConnector3">
            <a:avLst>
              <a:gd name="adj1" fmla="val 976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rot="5400000">
            <a:off x="367825" y="2464586"/>
            <a:ext cx="500067" cy="14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 Verbindung 348"/>
          <p:cNvCxnSpPr>
            <a:endCxn id="207" idx="0"/>
          </p:cNvCxnSpPr>
          <p:nvPr/>
        </p:nvCxnSpPr>
        <p:spPr>
          <a:xfrm rot="5400000">
            <a:off x="428597" y="3143249"/>
            <a:ext cx="857254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 Verbindung 350"/>
          <p:cNvCxnSpPr>
            <a:endCxn id="213" idx="0"/>
          </p:cNvCxnSpPr>
          <p:nvPr/>
        </p:nvCxnSpPr>
        <p:spPr>
          <a:xfrm rot="16200000" flipH="1">
            <a:off x="1095226" y="3119561"/>
            <a:ext cx="857255" cy="473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feld 356"/>
          <p:cNvSpPr txBox="1"/>
          <p:nvPr/>
        </p:nvSpPr>
        <p:spPr>
          <a:xfrm>
            <a:off x="500034" y="3141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59" name="Textfeld 358"/>
          <p:cNvSpPr txBox="1"/>
          <p:nvPr/>
        </p:nvSpPr>
        <p:spPr>
          <a:xfrm>
            <a:off x="114297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60" name="Textfeld 359"/>
          <p:cNvSpPr txBox="1"/>
          <p:nvPr/>
        </p:nvSpPr>
        <p:spPr>
          <a:xfrm>
            <a:off x="555958" y="1857364"/>
            <a:ext cx="11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Einfahrt von </a:t>
            </a:r>
          </a:p>
          <a:p>
            <a:r>
              <a:rPr lang="de-DE" sz="1200" b="1" dirty="0" smtClean="0"/>
              <a:t>Rennst.    </a:t>
            </a:r>
            <a:r>
              <a:rPr lang="de-DE" sz="1200" b="1" dirty="0" err="1" smtClean="0"/>
              <a:t>Siedl</a:t>
            </a:r>
            <a:r>
              <a:rPr lang="de-DE" sz="1200" b="1" dirty="0" smtClean="0"/>
              <a:t>.</a:t>
            </a:r>
            <a:endParaRPr lang="de-DE" sz="1200" b="1" dirty="0"/>
          </a:p>
        </p:txBody>
      </p:sp>
      <p:grpSp>
        <p:nvGrpSpPr>
          <p:cNvPr id="377" name="Gruppieren 376"/>
          <p:cNvGrpSpPr/>
          <p:nvPr/>
        </p:nvGrpSpPr>
        <p:grpSpPr>
          <a:xfrm>
            <a:off x="1369816" y="2857496"/>
            <a:ext cx="285752" cy="215108"/>
            <a:chOff x="6143636" y="1858158"/>
            <a:chExt cx="285752" cy="215108"/>
          </a:xfrm>
        </p:grpSpPr>
        <p:cxnSp>
          <p:nvCxnSpPr>
            <p:cNvPr id="378" name="Gerade Verbindung mit Pfeil 377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Gerade Verbindung 378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Gerade Verbindung 394"/>
          <p:cNvCxnSpPr>
            <a:endCxn id="189" idx="0"/>
          </p:cNvCxnSpPr>
          <p:nvPr/>
        </p:nvCxnSpPr>
        <p:spPr>
          <a:xfrm rot="16200000" flipH="1">
            <a:off x="2511953" y="2988717"/>
            <a:ext cx="1143008" cy="233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>
            <a:endCxn id="253" idx="0"/>
          </p:cNvCxnSpPr>
          <p:nvPr/>
        </p:nvCxnSpPr>
        <p:spPr>
          <a:xfrm rot="5400000">
            <a:off x="2893207" y="2678901"/>
            <a:ext cx="1785950" cy="1588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feld 408"/>
          <p:cNvSpPr txBox="1"/>
          <p:nvPr/>
        </p:nvSpPr>
        <p:spPr>
          <a:xfrm>
            <a:off x="2127174" y="314324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1a</a:t>
            </a:r>
            <a:endParaRPr lang="de-DE" dirty="0"/>
          </a:p>
        </p:txBody>
      </p:sp>
      <p:sp>
        <p:nvSpPr>
          <p:cNvPr id="410" name="Textfeld 409"/>
          <p:cNvSpPr txBox="1"/>
          <p:nvPr/>
        </p:nvSpPr>
        <p:spPr>
          <a:xfrm>
            <a:off x="2698678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11" name="Textfeld 410"/>
          <p:cNvSpPr txBox="1"/>
          <p:nvPr/>
        </p:nvSpPr>
        <p:spPr>
          <a:xfrm>
            <a:off x="348449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20" name="Rechteck 219"/>
          <p:cNvSpPr/>
          <p:nvPr/>
        </p:nvSpPr>
        <p:spPr>
          <a:xfrm>
            <a:off x="785786" y="3857628"/>
            <a:ext cx="142876" cy="500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1500166" y="3857628"/>
            <a:ext cx="142876" cy="500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2357422" y="3857628"/>
            <a:ext cx="142876" cy="500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000364" y="3857628"/>
            <a:ext cx="142876" cy="500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3714744" y="3832576"/>
            <a:ext cx="142876" cy="500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3" name="Gerade Verbindung 242"/>
          <p:cNvCxnSpPr/>
          <p:nvPr/>
        </p:nvCxnSpPr>
        <p:spPr>
          <a:xfrm rot="5400000">
            <a:off x="1107256" y="2464588"/>
            <a:ext cx="500067" cy="14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244"/>
          <p:cNvCxnSpPr/>
          <p:nvPr/>
        </p:nvCxnSpPr>
        <p:spPr>
          <a:xfrm>
            <a:off x="642910" y="2285992"/>
            <a:ext cx="794548" cy="1031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uppieren 228"/>
          <p:cNvGrpSpPr/>
          <p:nvPr/>
        </p:nvGrpSpPr>
        <p:grpSpPr>
          <a:xfrm>
            <a:off x="4357686" y="3572668"/>
            <a:ext cx="428628" cy="214314"/>
            <a:chOff x="6000760" y="2000240"/>
            <a:chExt cx="428628" cy="214314"/>
          </a:xfrm>
        </p:grpSpPr>
        <p:sp>
          <p:nvSpPr>
            <p:cNvPr id="230" name="Rechteck 229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Gerade Verbindung 256"/>
          <p:cNvCxnSpPr/>
          <p:nvPr/>
        </p:nvCxnSpPr>
        <p:spPr>
          <a:xfrm rot="5400000">
            <a:off x="3927872" y="2929332"/>
            <a:ext cx="1287469" cy="78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/>
          <p:nvPr/>
        </p:nvCxnSpPr>
        <p:spPr>
          <a:xfrm rot="5400000">
            <a:off x="4249735" y="4084565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4500562" y="3833368"/>
            <a:ext cx="142876" cy="500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Textfeld 342"/>
          <p:cNvSpPr txBox="1"/>
          <p:nvPr/>
        </p:nvSpPr>
        <p:spPr>
          <a:xfrm>
            <a:off x="4302584" y="31432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1b</a:t>
            </a:r>
            <a:endParaRPr lang="de-DE" dirty="0"/>
          </a:p>
        </p:txBody>
      </p:sp>
      <p:cxnSp>
        <p:nvCxnSpPr>
          <p:cNvPr id="353" name="Gerade Verbindung 352"/>
          <p:cNvCxnSpPr/>
          <p:nvPr/>
        </p:nvCxnSpPr>
        <p:spPr>
          <a:xfrm>
            <a:off x="5000628" y="1357298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feld 353"/>
          <p:cNvSpPr txBox="1"/>
          <p:nvPr/>
        </p:nvSpPr>
        <p:spPr>
          <a:xfrm>
            <a:off x="5158028" y="1139595"/>
            <a:ext cx="27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</a:t>
            </a:r>
          </a:p>
          <a:p>
            <a:endParaRPr lang="de-DE" sz="1200" b="1" dirty="0" smtClean="0"/>
          </a:p>
          <a:p>
            <a:r>
              <a:rPr lang="de-DE" sz="1200" b="1" dirty="0" smtClean="0"/>
              <a:t>F</a:t>
            </a:r>
            <a:endParaRPr lang="de-DE" sz="1200" b="1" dirty="0"/>
          </a:p>
        </p:txBody>
      </p:sp>
      <p:grpSp>
        <p:nvGrpSpPr>
          <p:cNvPr id="364" name="Gruppieren 363"/>
          <p:cNvGrpSpPr/>
          <p:nvPr/>
        </p:nvGrpSpPr>
        <p:grpSpPr>
          <a:xfrm>
            <a:off x="4429124" y="2786058"/>
            <a:ext cx="285752" cy="215108"/>
            <a:chOff x="6143636" y="1858158"/>
            <a:chExt cx="285752" cy="215108"/>
          </a:xfrm>
        </p:grpSpPr>
        <p:cxnSp>
          <p:nvCxnSpPr>
            <p:cNvPr id="365" name="Gerade Verbindung mit Pfeil 364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Gerade Verbindung 365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8" name="Gerade Verbindung 367"/>
          <p:cNvCxnSpPr/>
          <p:nvPr/>
        </p:nvCxnSpPr>
        <p:spPr>
          <a:xfrm rot="5400000">
            <a:off x="4729342" y="2713827"/>
            <a:ext cx="855671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372"/>
          <p:cNvCxnSpPr/>
          <p:nvPr/>
        </p:nvCxnSpPr>
        <p:spPr>
          <a:xfrm rot="5400000">
            <a:off x="6028455" y="3456694"/>
            <a:ext cx="644524" cy="1446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flipV="1">
            <a:off x="5143504" y="3141663"/>
            <a:ext cx="2857520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uppieren 381"/>
          <p:cNvGrpSpPr/>
          <p:nvPr/>
        </p:nvGrpSpPr>
        <p:grpSpPr>
          <a:xfrm>
            <a:off x="6215074" y="3357562"/>
            <a:ext cx="285752" cy="215108"/>
            <a:chOff x="6143636" y="1858158"/>
            <a:chExt cx="285752" cy="215108"/>
          </a:xfrm>
        </p:grpSpPr>
        <p:cxnSp>
          <p:nvCxnSpPr>
            <p:cNvPr id="383" name="Gerade Verbindung mit Pfeil 382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rade Verbindung 383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9" name="Gerade Verbindung 388"/>
          <p:cNvCxnSpPr/>
          <p:nvPr/>
        </p:nvCxnSpPr>
        <p:spPr>
          <a:xfrm rot="16200000" flipH="1">
            <a:off x="6950712" y="2621928"/>
            <a:ext cx="2144718" cy="440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/>
          <p:cNvGrpSpPr/>
          <p:nvPr/>
        </p:nvGrpSpPr>
        <p:grpSpPr>
          <a:xfrm rot="16200000" flipH="1">
            <a:off x="7536280" y="3035695"/>
            <a:ext cx="285752" cy="215108"/>
            <a:chOff x="6143636" y="1858158"/>
            <a:chExt cx="285752" cy="215108"/>
          </a:xfrm>
        </p:grpSpPr>
        <p:cxnSp>
          <p:nvCxnSpPr>
            <p:cNvPr id="393" name="Gerade Verbindung mit Pfeil 392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Gerade Verbindung 393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3" name="Gerade Verbindung 412"/>
          <p:cNvCxnSpPr/>
          <p:nvPr/>
        </p:nvCxnSpPr>
        <p:spPr>
          <a:xfrm>
            <a:off x="5715008" y="1356692"/>
            <a:ext cx="642942" cy="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>
            <a:off x="5886808" y="1356218"/>
            <a:ext cx="256986" cy="9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414"/>
          <p:cNvCxnSpPr/>
          <p:nvPr/>
        </p:nvCxnSpPr>
        <p:spPr>
          <a:xfrm rot="10800000" flipH="1">
            <a:off x="5886333" y="1186105"/>
            <a:ext cx="299817" cy="170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Gerade Verbindung 415"/>
          <p:cNvCxnSpPr/>
          <p:nvPr/>
        </p:nvCxnSpPr>
        <p:spPr>
          <a:xfrm rot="16200000">
            <a:off x="5887177" y="1228276"/>
            <a:ext cx="170587" cy="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Gerade Verbindung 416"/>
          <p:cNvCxnSpPr/>
          <p:nvPr/>
        </p:nvCxnSpPr>
        <p:spPr>
          <a:xfrm rot="16200000">
            <a:off x="5951331" y="1206952"/>
            <a:ext cx="127940" cy="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>
            <a:off x="5886808" y="1142984"/>
            <a:ext cx="171324" cy="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Gerade Verbindung 419"/>
          <p:cNvCxnSpPr/>
          <p:nvPr/>
        </p:nvCxnSpPr>
        <p:spPr>
          <a:xfrm>
            <a:off x="6143636" y="1142984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/>
          <p:nvPr/>
        </p:nvCxnSpPr>
        <p:spPr>
          <a:xfrm>
            <a:off x="6143636" y="1550102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427"/>
          <p:cNvCxnSpPr>
            <a:endCxn id="442" idx="1"/>
          </p:cNvCxnSpPr>
          <p:nvPr/>
        </p:nvCxnSpPr>
        <p:spPr>
          <a:xfrm flipV="1">
            <a:off x="6357950" y="1138608"/>
            <a:ext cx="428628" cy="4376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429"/>
          <p:cNvCxnSpPr/>
          <p:nvPr/>
        </p:nvCxnSpPr>
        <p:spPr>
          <a:xfrm rot="5400000">
            <a:off x="6465107" y="1464455"/>
            <a:ext cx="642148" cy="79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H="1">
            <a:off x="4643438" y="2786058"/>
            <a:ext cx="2071702" cy="71438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5500694" y="3786190"/>
            <a:ext cx="428628" cy="214314"/>
            <a:chOff x="6000760" y="2000240"/>
            <a:chExt cx="428628" cy="214314"/>
          </a:xfrm>
        </p:grpSpPr>
        <p:sp>
          <p:nvSpPr>
            <p:cNvPr id="89" name="Rechteck 88"/>
            <p:cNvSpPr/>
            <p:nvPr/>
          </p:nvSpPr>
          <p:spPr>
            <a:xfrm>
              <a:off x="6000760" y="2000240"/>
              <a:ext cx="428628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10800000" flipV="1">
              <a:off x="6072198" y="2000240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2" name="Textfeld 441"/>
          <p:cNvSpPr txBox="1"/>
          <p:nvPr/>
        </p:nvSpPr>
        <p:spPr>
          <a:xfrm>
            <a:off x="6786578" y="100010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BR 640</a:t>
            </a:r>
            <a:endParaRPr lang="de-DE" sz="1200" b="1" dirty="0"/>
          </a:p>
        </p:txBody>
      </p:sp>
      <p:cxnSp>
        <p:nvCxnSpPr>
          <p:cNvPr id="443" name="Gerade Verbindung 442"/>
          <p:cNvCxnSpPr/>
          <p:nvPr/>
        </p:nvCxnSpPr>
        <p:spPr>
          <a:xfrm rot="16200000" flipH="1">
            <a:off x="5456952" y="2544050"/>
            <a:ext cx="2430473" cy="569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4" name="Gruppieren 443"/>
          <p:cNvGrpSpPr/>
          <p:nvPr/>
        </p:nvGrpSpPr>
        <p:grpSpPr>
          <a:xfrm>
            <a:off x="6572264" y="3359145"/>
            <a:ext cx="285752" cy="215108"/>
            <a:chOff x="6143636" y="1858158"/>
            <a:chExt cx="285752" cy="215108"/>
          </a:xfrm>
        </p:grpSpPr>
        <p:cxnSp>
          <p:nvCxnSpPr>
            <p:cNvPr id="445" name="Gerade Verbindung mit Pfeil 444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Gerade Verbindung 445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Gerade Verbindung 447"/>
          <p:cNvCxnSpPr/>
          <p:nvPr/>
        </p:nvCxnSpPr>
        <p:spPr>
          <a:xfrm>
            <a:off x="6357949" y="1357298"/>
            <a:ext cx="285755" cy="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feld 450"/>
          <p:cNvSpPr txBox="1"/>
          <p:nvPr/>
        </p:nvSpPr>
        <p:spPr>
          <a:xfrm>
            <a:off x="6853512" y="122317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V36</a:t>
            </a:r>
            <a:endParaRPr lang="de-DE" sz="1200" b="1" dirty="0"/>
          </a:p>
        </p:txBody>
      </p:sp>
      <p:sp>
        <p:nvSpPr>
          <p:cNvPr id="452" name="Textfeld 451"/>
          <p:cNvSpPr txBox="1"/>
          <p:nvPr/>
        </p:nvSpPr>
        <p:spPr>
          <a:xfrm>
            <a:off x="6800822" y="1378930"/>
            <a:ext cx="812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Bahnsteig</a:t>
            </a:r>
            <a:endParaRPr lang="de-DE" sz="1200" b="1" dirty="0"/>
          </a:p>
        </p:txBody>
      </p:sp>
      <p:cxnSp>
        <p:nvCxnSpPr>
          <p:cNvPr id="454" name="Gerade Verbindung 453"/>
          <p:cNvCxnSpPr/>
          <p:nvPr/>
        </p:nvCxnSpPr>
        <p:spPr>
          <a:xfrm>
            <a:off x="6643702" y="2714620"/>
            <a:ext cx="64294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Gruppieren 458"/>
          <p:cNvGrpSpPr/>
          <p:nvPr/>
        </p:nvGrpSpPr>
        <p:grpSpPr>
          <a:xfrm rot="16200000" flipH="1">
            <a:off x="6822694" y="2607067"/>
            <a:ext cx="285752" cy="215108"/>
            <a:chOff x="6143636" y="1858158"/>
            <a:chExt cx="285752" cy="215108"/>
          </a:xfrm>
        </p:grpSpPr>
        <p:cxnSp>
          <p:nvCxnSpPr>
            <p:cNvPr id="460" name="Gerade Verbindung mit Pfeil 459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Gerade Verbindung 460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7" name="Gerade Verbindung 466"/>
          <p:cNvCxnSpPr/>
          <p:nvPr/>
        </p:nvCxnSpPr>
        <p:spPr>
          <a:xfrm>
            <a:off x="3786182" y="1785926"/>
            <a:ext cx="3000396" cy="1588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Gerade Verbindung 472"/>
          <p:cNvCxnSpPr/>
          <p:nvPr/>
        </p:nvCxnSpPr>
        <p:spPr>
          <a:xfrm rot="5400000">
            <a:off x="1452245" y="2593907"/>
            <a:ext cx="1927472" cy="257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Form 475"/>
          <p:cNvCxnSpPr/>
          <p:nvPr/>
        </p:nvCxnSpPr>
        <p:spPr>
          <a:xfrm rot="10800000" flipV="1">
            <a:off x="2428860" y="1357298"/>
            <a:ext cx="3000396" cy="285752"/>
          </a:xfrm>
          <a:prstGeom prst="bentConnector3">
            <a:avLst>
              <a:gd name="adj1" fmla="val 20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 Verbindung 481"/>
          <p:cNvCxnSpPr/>
          <p:nvPr/>
        </p:nvCxnSpPr>
        <p:spPr>
          <a:xfrm rot="10800000">
            <a:off x="6286512" y="1571612"/>
            <a:ext cx="1714512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Gruppieren 485"/>
          <p:cNvGrpSpPr/>
          <p:nvPr/>
        </p:nvGrpSpPr>
        <p:grpSpPr>
          <a:xfrm>
            <a:off x="7878070" y="2583829"/>
            <a:ext cx="285752" cy="215108"/>
            <a:chOff x="6143636" y="1858158"/>
            <a:chExt cx="285752" cy="215108"/>
          </a:xfrm>
        </p:grpSpPr>
        <p:cxnSp>
          <p:nvCxnSpPr>
            <p:cNvPr id="487" name="Gerade Verbindung mit Pfeil 486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Gerade Verbindung 487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Gerade Verbindung 488"/>
          <p:cNvCxnSpPr/>
          <p:nvPr/>
        </p:nvCxnSpPr>
        <p:spPr>
          <a:xfrm rot="16200000" flipH="1">
            <a:off x="5807702" y="3050554"/>
            <a:ext cx="1430338" cy="440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 Verbindung 490"/>
          <p:cNvCxnSpPr/>
          <p:nvPr/>
        </p:nvCxnSpPr>
        <p:spPr>
          <a:xfrm rot="10800000">
            <a:off x="6500826" y="2357430"/>
            <a:ext cx="1571636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pieren 492"/>
          <p:cNvGrpSpPr/>
          <p:nvPr/>
        </p:nvGrpSpPr>
        <p:grpSpPr>
          <a:xfrm rot="5400000">
            <a:off x="7179884" y="2249876"/>
            <a:ext cx="285752" cy="215108"/>
            <a:chOff x="6143636" y="1858158"/>
            <a:chExt cx="285752" cy="215108"/>
          </a:xfrm>
        </p:grpSpPr>
        <p:cxnSp>
          <p:nvCxnSpPr>
            <p:cNvPr id="494" name="Gerade Verbindung mit Pfeil 493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9" name="Gewinkelte Verbindung 498"/>
          <p:cNvCxnSpPr/>
          <p:nvPr/>
        </p:nvCxnSpPr>
        <p:spPr>
          <a:xfrm rot="10800000" flipV="1">
            <a:off x="1500166" y="2071678"/>
            <a:ext cx="6500858" cy="1285884"/>
          </a:xfrm>
          <a:prstGeom prst="bentConnector3">
            <a:avLst>
              <a:gd name="adj1" fmla="val 91603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" name="Gruppieren 500"/>
          <p:cNvGrpSpPr/>
          <p:nvPr/>
        </p:nvGrpSpPr>
        <p:grpSpPr>
          <a:xfrm>
            <a:off x="1893472" y="2820895"/>
            <a:ext cx="285752" cy="215108"/>
            <a:chOff x="6143636" y="1858158"/>
            <a:chExt cx="285752" cy="215108"/>
          </a:xfrm>
        </p:grpSpPr>
        <p:cxnSp>
          <p:nvCxnSpPr>
            <p:cNvPr id="502" name="Gerade Verbindung mit Pfeil 501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Gerade Verbindung 502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6" name="Gewinkelte Verbindung 505"/>
          <p:cNvCxnSpPr/>
          <p:nvPr/>
        </p:nvCxnSpPr>
        <p:spPr>
          <a:xfrm rot="5400000">
            <a:off x="8465371" y="2893215"/>
            <a:ext cx="571504" cy="3571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/>
          <p:nvPr/>
        </p:nvCxnSpPr>
        <p:spPr>
          <a:xfrm rot="5400000">
            <a:off x="8358214" y="3500438"/>
            <a:ext cx="357190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 rot="5400000">
            <a:off x="-135976" y="5241338"/>
            <a:ext cx="1643868" cy="19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243"/>
          <p:cNvCxnSpPr/>
          <p:nvPr/>
        </p:nvCxnSpPr>
        <p:spPr>
          <a:xfrm rot="5400000">
            <a:off x="196414" y="5500702"/>
            <a:ext cx="1285090" cy="7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 rot="5400000">
            <a:off x="337895" y="5500895"/>
            <a:ext cx="1286678" cy="4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 rot="5400000">
            <a:off x="2448333" y="5213345"/>
            <a:ext cx="1643868" cy="19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 rot="5400000">
            <a:off x="2780723" y="5472709"/>
            <a:ext cx="1285090" cy="7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257"/>
          <p:cNvCxnSpPr/>
          <p:nvPr/>
        </p:nvCxnSpPr>
        <p:spPr>
          <a:xfrm rot="5400000">
            <a:off x="2922204" y="5472902"/>
            <a:ext cx="1286678" cy="4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feld 259"/>
          <p:cNvSpPr txBox="1"/>
          <p:nvPr/>
        </p:nvSpPr>
        <p:spPr>
          <a:xfrm>
            <a:off x="642910" y="4786322"/>
            <a:ext cx="8572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Relais W1</a:t>
            </a:r>
            <a:endParaRPr lang="de-DE" sz="1200" b="1" dirty="0"/>
          </a:p>
        </p:txBody>
      </p:sp>
      <p:sp>
        <p:nvSpPr>
          <p:cNvPr id="261" name="Textfeld 260"/>
          <p:cNvSpPr txBox="1"/>
          <p:nvPr/>
        </p:nvSpPr>
        <p:spPr>
          <a:xfrm>
            <a:off x="2786050" y="4643446"/>
            <a:ext cx="8572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Relais W2</a:t>
            </a:r>
            <a:endParaRPr lang="de-DE" sz="1200" b="1" dirty="0"/>
          </a:p>
        </p:txBody>
      </p:sp>
      <p:cxnSp>
        <p:nvCxnSpPr>
          <p:cNvPr id="248" name="Gerade Verbindung 247"/>
          <p:cNvCxnSpPr/>
          <p:nvPr/>
        </p:nvCxnSpPr>
        <p:spPr>
          <a:xfrm rot="5400000">
            <a:off x="5180017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/>
          <p:nvPr/>
        </p:nvCxnSpPr>
        <p:spPr>
          <a:xfrm rot="5400000">
            <a:off x="5314163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 rot="5400000">
            <a:off x="5454657" y="6107925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/>
          <p:nvPr/>
        </p:nvCxnSpPr>
        <p:spPr>
          <a:xfrm rot="5400000">
            <a:off x="5607057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 rot="5400000">
            <a:off x="5751521" y="6107925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/>
          <p:nvPr/>
        </p:nvCxnSpPr>
        <p:spPr>
          <a:xfrm rot="5400000">
            <a:off x="5903921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 rot="5400000">
            <a:off x="6038067" y="610713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feld 269"/>
          <p:cNvSpPr txBox="1"/>
          <p:nvPr/>
        </p:nvSpPr>
        <p:spPr>
          <a:xfrm>
            <a:off x="6302449" y="585789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IR-Sender</a:t>
            </a:r>
            <a:endParaRPr lang="de-DE" sz="1200" b="1" dirty="0"/>
          </a:p>
        </p:txBody>
      </p:sp>
      <p:cxnSp>
        <p:nvCxnSpPr>
          <p:cNvPr id="271" name="Gerade Verbindung 270"/>
          <p:cNvCxnSpPr/>
          <p:nvPr/>
        </p:nvCxnSpPr>
        <p:spPr>
          <a:xfrm rot="5400000">
            <a:off x="5287389" y="5929523"/>
            <a:ext cx="286546" cy="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272"/>
          <p:cNvCxnSpPr/>
          <p:nvPr/>
        </p:nvCxnSpPr>
        <p:spPr>
          <a:xfrm rot="5400000">
            <a:off x="5421127" y="5929523"/>
            <a:ext cx="286546" cy="4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274"/>
          <p:cNvCxnSpPr/>
          <p:nvPr/>
        </p:nvCxnSpPr>
        <p:spPr>
          <a:xfrm rot="5400000">
            <a:off x="5573527" y="5920192"/>
            <a:ext cx="286546" cy="40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275"/>
          <p:cNvCxnSpPr/>
          <p:nvPr/>
        </p:nvCxnSpPr>
        <p:spPr>
          <a:xfrm rot="5400000">
            <a:off x="5725927" y="5929523"/>
            <a:ext cx="286546" cy="4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276"/>
          <p:cNvCxnSpPr/>
          <p:nvPr/>
        </p:nvCxnSpPr>
        <p:spPr>
          <a:xfrm rot="5400000">
            <a:off x="5878327" y="5929523"/>
            <a:ext cx="286546" cy="408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277"/>
          <p:cNvCxnSpPr/>
          <p:nvPr/>
        </p:nvCxnSpPr>
        <p:spPr>
          <a:xfrm rot="16200000" flipH="1">
            <a:off x="4465637" y="5249875"/>
            <a:ext cx="1643868" cy="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 rot="5400000">
            <a:off x="6012065" y="5929523"/>
            <a:ext cx="286546" cy="4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feld 282"/>
          <p:cNvSpPr txBox="1"/>
          <p:nvPr/>
        </p:nvSpPr>
        <p:spPr>
          <a:xfrm>
            <a:off x="5278685" y="6215082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1a1b 2  3  4  5 </a:t>
            </a:r>
            <a:endParaRPr lang="de-DE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rot="16200000" flipV="1">
            <a:off x="7213169" y="2284592"/>
            <a:ext cx="142349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1143346" y="1214422"/>
            <a:ext cx="575812" cy="1357322"/>
            <a:chOff x="1000100" y="1214422"/>
            <a:chExt cx="714380" cy="1357322"/>
          </a:xfrm>
        </p:grpSpPr>
        <p:sp>
          <p:nvSpPr>
            <p:cNvPr id="6" name="Rechteck 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	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2791873" y="1214422"/>
            <a:ext cx="575812" cy="1357322"/>
            <a:chOff x="1000100" y="1214422"/>
            <a:chExt cx="714380" cy="1357322"/>
          </a:xfrm>
        </p:grpSpPr>
        <p:sp>
          <p:nvSpPr>
            <p:cNvPr id="16" name="Rechteck 1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3598010" y="1214422"/>
            <a:ext cx="575812" cy="1357322"/>
            <a:chOff x="1000100" y="1214422"/>
            <a:chExt cx="714380" cy="1357322"/>
          </a:xfrm>
        </p:grpSpPr>
        <p:sp>
          <p:nvSpPr>
            <p:cNvPr id="26" name="Rechteck 2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4346566" y="1214422"/>
            <a:ext cx="575812" cy="1357322"/>
            <a:chOff x="1000100" y="1214422"/>
            <a:chExt cx="714380" cy="1357322"/>
          </a:xfrm>
        </p:grpSpPr>
        <p:sp>
          <p:nvSpPr>
            <p:cNvPr id="36" name="Rechteck 3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5095121" y="1214422"/>
            <a:ext cx="575812" cy="1357322"/>
            <a:chOff x="1000100" y="1214422"/>
            <a:chExt cx="714380" cy="1357322"/>
          </a:xfrm>
        </p:grpSpPr>
        <p:sp>
          <p:nvSpPr>
            <p:cNvPr id="46" name="Rechteck 4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4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/>
          <p:cNvGrpSpPr/>
          <p:nvPr/>
        </p:nvGrpSpPr>
        <p:grpSpPr>
          <a:xfrm>
            <a:off x="6016420" y="1214422"/>
            <a:ext cx="575812" cy="1357322"/>
            <a:chOff x="1000100" y="1214422"/>
            <a:chExt cx="714380" cy="1357322"/>
          </a:xfrm>
        </p:grpSpPr>
        <p:sp>
          <p:nvSpPr>
            <p:cNvPr id="56" name="Rechteck 5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6764976" y="1214422"/>
            <a:ext cx="575812" cy="1357322"/>
            <a:chOff x="1000100" y="1214422"/>
            <a:chExt cx="714380" cy="1357322"/>
          </a:xfrm>
        </p:grpSpPr>
        <p:sp>
          <p:nvSpPr>
            <p:cNvPr id="66" name="Rechteck 65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/>
          <p:cNvGrpSpPr/>
          <p:nvPr/>
        </p:nvGrpSpPr>
        <p:grpSpPr>
          <a:xfrm>
            <a:off x="1157257" y="2429662"/>
            <a:ext cx="115162" cy="1000132"/>
            <a:chOff x="1059012" y="2429662"/>
            <a:chExt cx="142876" cy="1000132"/>
          </a:xfrm>
        </p:grpSpPr>
        <p:cxnSp>
          <p:nvCxnSpPr>
            <p:cNvPr id="76" name="Gerade Verbindung 75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2812066" y="2428868"/>
            <a:ext cx="115162" cy="1000132"/>
            <a:chOff x="1059012" y="2429662"/>
            <a:chExt cx="142876" cy="1000132"/>
          </a:xfrm>
        </p:grpSpPr>
        <p:cxnSp>
          <p:nvCxnSpPr>
            <p:cNvPr id="79" name="Gerade Verbindung 78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3618203" y="2428868"/>
            <a:ext cx="115162" cy="1000132"/>
            <a:chOff x="1059012" y="2429662"/>
            <a:chExt cx="142876" cy="1000132"/>
          </a:xfrm>
        </p:grpSpPr>
        <p:cxnSp>
          <p:nvCxnSpPr>
            <p:cNvPr id="82" name="Gerade Verbindung 81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4359659" y="2428868"/>
            <a:ext cx="115162" cy="1000132"/>
            <a:chOff x="1059012" y="2429662"/>
            <a:chExt cx="142876" cy="1000132"/>
          </a:xfrm>
        </p:grpSpPr>
        <p:cxnSp>
          <p:nvCxnSpPr>
            <p:cNvPr id="85" name="Gerade Verbindung 84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hteck 85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5142606" y="2395008"/>
            <a:ext cx="115162" cy="1000132"/>
            <a:chOff x="1059012" y="2429662"/>
            <a:chExt cx="142876" cy="1000132"/>
          </a:xfrm>
        </p:grpSpPr>
        <p:cxnSp>
          <p:nvCxnSpPr>
            <p:cNvPr id="88" name="Gerade Verbindung 87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88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036613" y="2403816"/>
            <a:ext cx="115162" cy="1000132"/>
            <a:chOff x="1059012" y="2429662"/>
            <a:chExt cx="142876" cy="1000132"/>
          </a:xfrm>
        </p:grpSpPr>
        <p:cxnSp>
          <p:nvCxnSpPr>
            <p:cNvPr id="91" name="Gerade Verbindung 90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6785168" y="2357430"/>
            <a:ext cx="115162" cy="1000132"/>
            <a:chOff x="1059012" y="2429662"/>
            <a:chExt cx="142876" cy="1000132"/>
          </a:xfrm>
        </p:grpSpPr>
        <p:cxnSp>
          <p:nvCxnSpPr>
            <p:cNvPr id="94" name="Gerade Verbindung 93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hteck 94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6" name="Gerade Verbindung 95"/>
          <p:cNvCxnSpPr/>
          <p:nvPr/>
        </p:nvCxnSpPr>
        <p:spPr>
          <a:xfrm flipV="1">
            <a:off x="928662" y="3357562"/>
            <a:ext cx="5917618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 Verbindung 96"/>
          <p:cNvCxnSpPr/>
          <p:nvPr/>
        </p:nvCxnSpPr>
        <p:spPr>
          <a:xfrm rot="10800000" flipV="1">
            <a:off x="3310104" y="1357298"/>
            <a:ext cx="2763897" cy="785818"/>
          </a:xfrm>
          <a:prstGeom prst="bentConnector3">
            <a:avLst>
              <a:gd name="adj1" fmla="val 762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 Verbindung 97"/>
          <p:cNvCxnSpPr/>
          <p:nvPr/>
        </p:nvCxnSpPr>
        <p:spPr>
          <a:xfrm rot="10800000" flipV="1">
            <a:off x="4058660" y="1357298"/>
            <a:ext cx="2763897" cy="857256"/>
          </a:xfrm>
          <a:prstGeom prst="bentConnector3">
            <a:avLst>
              <a:gd name="adj1" fmla="val 36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3238666" y="2214708"/>
            <a:ext cx="142876" cy="1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4015154" y="2285352"/>
            <a:ext cx="142876" cy="1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unde Klammer links 100"/>
          <p:cNvSpPr/>
          <p:nvPr/>
        </p:nvSpPr>
        <p:spPr>
          <a:xfrm rot="16200000">
            <a:off x="6369914" y="1619034"/>
            <a:ext cx="214315" cy="6909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uppieren 101"/>
          <p:cNvGrpSpPr/>
          <p:nvPr/>
        </p:nvGrpSpPr>
        <p:grpSpPr>
          <a:xfrm>
            <a:off x="4173822" y="2143116"/>
            <a:ext cx="115162" cy="142876"/>
            <a:chOff x="2285984" y="4072736"/>
            <a:chExt cx="142876" cy="142876"/>
          </a:xfrm>
        </p:grpSpPr>
        <p:cxnSp>
          <p:nvCxnSpPr>
            <p:cNvPr id="103" name="Gerade Verbindung mit Pfeil 102"/>
            <p:cNvCxnSpPr/>
            <p:nvPr/>
          </p:nvCxnSpPr>
          <p:spPr>
            <a:xfrm rot="10800000">
              <a:off x="2285984" y="4143380"/>
              <a:ext cx="14287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rot="5400000">
              <a:off x="2215340" y="4143380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Gerade Verbindung 104"/>
          <p:cNvCxnSpPr/>
          <p:nvPr/>
        </p:nvCxnSpPr>
        <p:spPr>
          <a:xfrm rot="5400000">
            <a:off x="651628" y="1571766"/>
            <a:ext cx="1571636" cy="1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3853008" y="1570972"/>
            <a:ext cx="1571636" cy="128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4603403" y="1570972"/>
            <a:ext cx="1571636" cy="12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5827559" y="1250218"/>
            <a:ext cx="1643868" cy="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592232" y="285728"/>
            <a:ext cx="23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67534" y="2143116"/>
            <a:ext cx="690974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509953" y="1857364"/>
            <a:ext cx="399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1kHz</a:t>
            </a:r>
            <a:endParaRPr lang="de-DE" sz="1200" b="1" dirty="0"/>
          </a:p>
        </p:txBody>
      </p:sp>
      <p:sp>
        <p:nvSpPr>
          <p:cNvPr id="112" name="Runde Klammer links 111"/>
          <p:cNvSpPr/>
          <p:nvPr/>
        </p:nvSpPr>
        <p:spPr>
          <a:xfrm rot="16200000">
            <a:off x="3157752" y="1573841"/>
            <a:ext cx="214315" cy="781363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unde Klammer links 112"/>
          <p:cNvSpPr/>
          <p:nvPr/>
        </p:nvSpPr>
        <p:spPr>
          <a:xfrm rot="5400000" flipV="1">
            <a:off x="3991238" y="1483086"/>
            <a:ext cx="142876" cy="748556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unde Klammer links 113"/>
          <p:cNvSpPr/>
          <p:nvPr/>
        </p:nvSpPr>
        <p:spPr>
          <a:xfrm rot="5400000" flipV="1">
            <a:off x="4725567" y="1483086"/>
            <a:ext cx="142876" cy="748556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unde Klammer links 114"/>
          <p:cNvSpPr/>
          <p:nvPr/>
        </p:nvSpPr>
        <p:spPr>
          <a:xfrm rot="16200000">
            <a:off x="5167636" y="1625963"/>
            <a:ext cx="142876" cy="748556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unde Klammer links 115"/>
          <p:cNvSpPr/>
          <p:nvPr/>
        </p:nvSpPr>
        <p:spPr>
          <a:xfrm rot="5400000" flipV="1">
            <a:off x="4392467" y="1554524"/>
            <a:ext cx="142876" cy="748556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unde Klammer links 116"/>
          <p:cNvSpPr/>
          <p:nvPr/>
        </p:nvSpPr>
        <p:spPr>
          <a:xfrm rot="16200000">
            <a:off x="3619137" y="1554525"/>
            <a:ext cx="142876" cy="748556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 Verbindung 117"/>
          <p:cNvCxnSpPr/>
          <p:nvPr/>
        </p:nvCxnSpPr>
        <p:spPr>
          <a:xfrm>
            <a:off x="625115" y="1785926"/>
            <a:ext cx="10364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63124" y="1500174"/>
            <a:ext cx="20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sp>
        <p:nvSpPr>
          <p:cNvPr id="120" name="Runde Klammer links 119"/>
          <p:cNvSpPr/>
          <p:nvPr/>
        </p:nvSpPr>
        <p:spPr>
          <a:xfrm rot="16200000">
            <a:off x="6002564" y="1468152"/>
            <a:ext cx="142875" cy="921299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unde Klammer links 120"/>
          <p:cNvSpPr/>
          <p:nvPr/>
        </p:nvSpPr>
        <p:spPr>
          <a:xfrm rot="16200000">
            <a:off x="6837491" y="1554524"/>
            <a:ext cx="142876" cy="748556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121"/>
          <p:cNvCxnSpPr/>
          <p:nvPr/>
        </p:nvCxnSpPr>
        <p:spPr>
          <a:xfrm rot="5400000">
            <a:off x="5718965" y="1000262"/>
            <a:ext cx="1285884" cy="1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6361907" y="1643050"/>
            <a:ext cx="17274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 rot="5400000">
            <a:off x="5998226" y="892311"/>
            <a:ext cx="1071570" cy="1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6467521" y="1000262"/>
            <a:ext cx="1285884" cy="1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>
            <a:off x="7110463" y="1643050"/>
            <a:ext cx="17274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5400000">
            <a:off x="6746782" y="892311"/>
            <a:ext cx="1071570" cy="1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 rot="16200000" flipH="1">
            <a:off x="1549892" y="1888555"/>
            <a:ext cx="204790" cy="18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1431252" y="785794"/>
            <a:ext cx="2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130" name="Textfeld 129"/>
          <p:cNvSpPr txBox="1"/>
          <p:nvPr/>
        </p:nvSpPr>
        <p:spPr>
          <a:xfrm rot="16200000">
            <a:off x="812773" y="2833586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31" name="Textfeld 130"/>
          <p:cNvSpPr txBox="1"/>
          <p:nvPr/>
        </p:nvSpPr>
        <p:spPr>
          <a:xfrm rot="16200000">
            <a:off x="2468354" y="2801013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32" name="Textfeld 131"/>
          <p:cNvSpPr txBox="1"/>
          <p:nvPr/>
        </p:nvSpPr>
        <p:spPr>
          <a:xfrm rot="16200000">
            <a:off x="3267437" y="2801013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33" name="Textfeld 132"/>
          <p:cNvSpPr txBox="1"/>
          <p:nvPr/>
        </p:nvSpPr>
        <p:spPr>
          <a:xfrm rot="16200000">
            <a:off x="4010659" y="2833586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34" name="Textfeld 133"/>
          <p:cNvSpPr txBox="1"/>
          <p:nvPr/>
        </p:nvSpPr>
        <p:spPr>
          <a:xfrm rot="16200000">
            <a:off x="4771602" y="2833586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35" name="Textfeld 134"/>
          <p:cNvSpPr txBox="1"/>
          <p:nvPr/>
        </p:nvSpPr>
        <p:spPr>
          <a:xfrm rot="16200000">
            <a:off x="5692901" y="2834031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136" name="Textfeld 135"/>
          <p:cNvSpPr txBox="1"/>
          <p:nvPr/>
        </p:nvSpPr>
        <p:spPr>
          <a:xfrm rot="16200000">
            <a:off x="6441457" y="2762148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grpSp>
        <p:nvGrpSpPr>
          <p:cNvPr id="137" name="Gruppieren 136"/>
          <p:cNvGrpSpPr/>
          <p:nvPr/>
        </p:nvGrpSpPr>
        <p:grpSpPr>
          <a:xfrm rot="16200000" flipV="1">
            <a:off x="7010991" y="1880450"/>
            <a:ext cx="428628" cy="1382589"/>
            <a:chOff x="7928792" y="510360"/>
            <a:chExt cx="215108" cy="1286678"/>
          </a:xfrm>
        </p:grpSpPr>
        <p:cxnSp>
          <p:nvCxnSpPr>
            <p:cNvPr id="138" name="Gerade Verbindung 137"/>
            <p:cNvCxnSpPr/>
            <p:nvPr/>
          </p:nvCxnSpPr>
          <p:spPr>
            <a:xfrm rot="5400000">
              <a:off x="7286644" y="1152508"/>
              <a:ext cx="12858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/>
            <p:nvPr/>
          </p:nvCxnSpPr>
          <p:spPr>
            <a:xfrm>
              <a:off x="7929586" y="1795450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 rot="16200000" flipV="1">
            <a:off x="7096606" y="678026"/>
            <a:ext cx="142876" cy="2072923"/>
            <a:chOff x="7928792" y="510360"/>
            <a:chExt cx="215108" cy="1286678"/>
          </a:xfrm>
        </p:grpSpPr>
        <p:cxnSp>
          <p:nvCxnSpPr>
            <p:cNvPr id="141" name="Gerade Verbindung 140"/>
            <p:cNvCxnSpPr/>
            <p:nvPr/>
          </p:nvCxnSpPr>
          <p:spPr>
            <a:xfrm rot="5400000">
              <a:off x="7286644" y="1152508"/>
              <a:ext cx="12858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/>
            <p:cNvCxnSpPr/>
            <p:nvPr/>
          </p:nvCxnSpPr>
          <p:spPr>
            <a:xfrm>
              <a:off x="7929586" y="1795450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feld 142"/>
          <p:cNvSpPr txBox="1"/>
          <p:nvPr/>
        </p:nvSpPr>
        <p:spPr>
          <a:xfrm>
            <a:off x="1477855" y="50004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					</a:t>
            </a:r>
          </a:p>
          <a:p>
            <a:r>
              <a:rPr lang="de-DE" dirty="0" smtClean="0"/>
              <a:t>1                      2                 3           4               5</a:t>
            </a:r>
            <a:endParaRPr lang="de-DE" dirty="0"/>
          </a:p>
        </p:txBody>
      </p:sp>
      <p:cxnSp>
        <p:nvCxnSpPr>
          <p:cNvPr id="144" name="Gerade Verbindung 143"/>
          <p:cNvCxnSpPr/>
          <p:nvPr/>
        </p:nvCxnSpPr>
        <p:spPr>
          <a:xfrm rot="10800000">
            <a:off x="7225627" y="2357430"/>
            <a:ext cx="9788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7398369" y="1785926"/>
            <a:ext cx="69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nach Sch 1</a:t>
            </a:r>
          </a:p>
          <a:p>
            <a:r>
              <a:rPr lang="de-DE" sz="1200" b="1" dirty="0" smtClean="0"/>
              <a:t>von </a:t>
            </a:r>
            <a:r>
              <a:rPr lang="de-DE" sz="1200" b="1" dirty="0" err="1" smtClean="0"/>
              <a:t>sch</a:t>
            </a:r>
            <a:r>
              <a:rPr lang="de-DE" sz="1200" b="1" dirty="0" smtClean="0"/>
              <a:t> 1</a:t>
            </a:r>
            <a:endParaRPr lang="de-DE" sz="1200" b="1" dirty="0"/>
          </a:p>
        </p:txBody>
      </p:sp>
      <p:cxnSp>
        <p:nvCxnSpPr>
          <p:cNvPr id="146" name="Gewinkelte Verbindung 145"/>
          <p:cNvCxnSpPr/>
          <p:nvPr/>
        </p:nvCxnSpPr>
        <p:spPr>
          <a:xfrm rot="10800000">
            <a:off x="6880140" y="1643051"/>
            <a:ext cx="1209204" cy="1498613"/>
          </a:xfrm>
          <a:prstGeom prst="bentConnector3">
            <a:avLst>
              <a:gd name="adj1" fmla="val 893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feld 146"/>
          <p:cNvSpPr txBox="1"/>
          <p:nvPr/>
        </p:nvSpPr>
        <p:spPr>
          <a:xfrm>
            <a:off x="7521208" y="2714620"/>
            <a:ext cx="70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vonSch</a:t>
            </a:r>
            <a:r>
              <a:rPr lang="de-DE" sz="1200" b="1" dirty="0" smtClean="0"/>
              <a:t> 2</a:t>
            </a:r>
          </a:p>
          <a:p>
            <a:r>
              <a:rPr lang="de-DE" sz="1200" b="1" dirty="0" smtClean="0"/>
              <a:t>Nach Sch 2</a:t>
            </a:r>
            <a:endParaRPr lang="de-DE" sz="1200" b="1" dirty="0"/>
          </a:p>
        </p:txBody>
      </p:sp>
      <p:cxnSp>
        <p:nvCxnSpPr>
          <p:cNvPr id="148" name="Gerade Verbindung mit Pfeil 147"/>
          <p:cNvCxnSpPr/>
          <p:nvPr/>
        </p:nvCxnSpPr>
        <p:spPr>
          <a:xfrm rot="5400000" flipH="1" flipV="1">
            <a:off x="773016" y="928747"/>
            <a:ext cx="856462" cy="6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970603" y="357166"/>
            <a:ext cx="97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1a    LED</a:t>
            </a:r>
            <a:endParaRPr lang="de-DE" dirty="0"/>
          </a:p>
        </p:txBody>
      </p:sp>
      <p:cxnSp>
        <p:nvCxnSpPr>
          <p:cNvPr id="150" name="Gerade Verbindung mit Pfeil 149"/>
          <p:cNvCxnSpPr/>
          <p:nvPr/>
        </p:nvCxnSpPr>
        <p:spPr>
          <a:xfrm rot="5400000" flipH="1" flipV="1">
            <a:off x="1233026" y="927953"/>
            <a:ext cx="856462" cy="6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/>
          <p:cNvGrpSpPr/>
          <p:nvPr/>
        </p:nvGrpSpPr>
        <p:grpSpPr>
          <a:xfrm>
            <a:off x="2009459" y="1214422"/>
            <a:ext cx="575812" cy="1357322"/>
            <a:chOff x="1000100" y="1214422"/>
            <a:chExt cx="714380" cy="1357322"/>
          </a:xfrm>
        </p:grpSpPr>
        <p:sp>
          <p:nvSpPr>
            <p:cNvPr id="152" name="Rechteck 151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3" name="Gerade Verbindung 152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155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unde Klammer links 160"/>
          <p:cNvSpPr/>
          <p:nvPr/>
        </p:nvSpPr>
        <p:spPr>
          <a:xfrm rot="16200000">
            <a:off x="2031321" y="1503871"/>
            <a:ext cx="71438" cy="921299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2" name="Runde Klammer links 161"/>
          <p:cNvSpPr/>
          <p:nvPr/>
        </p:nvSpPr>
        <p:spPr>
          <a:xfrm rot="16200000">
            <a:off x="1528028" y="1604097"/>
            <a:ext cx="214309" cy="863718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unde Klammer links 162"/>
          <p:cNvSpPr/>
          <p:nvPr/>
        </p:nvSpPr>
        <p:spPr>
          <a:xfrm rot="16200000">
            <a:off x="2837458" y="1503871"/>
            <a:ext cx="71438" cy="921299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4" name="Runde Klammer links 163"/>
          <p:cNvSpPr/>
          <p:nvPr/>
        </p:nvSpPr>
        <p:spPr>
          <a:xfrm rot="16200000">
            <a:off x="2391744" y="1604098"/>
            <a:ext cx="214309" cy="863718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5" name="Gerade Verbindung 164"/>
          <p:cNvCxnSpPr/>
          <p:nvPr/>
        </p:nvCxnSpPr>
        <p:spPr>
          <a:xfrm rot="5400000">
            <a:off x="1625195" y="2856856"/>
            <a:ext cx="1000132" cy="1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uppieren 165"/>
          <p:cNvGrpSpPr/>
          <p:nvPr/>
        </p:nvGrpSpPr>
        <p:grpSpPr>
          <a:xfrm>
            <a:off x="2067040" y="2428868"/>
            <a:ext cx="115162" cy="1000132"/>
            <a:chOff x="1059012" y="2429662"/>
            <a:chExt cx="142876" cy="1000132"/>
          </a:xfrm>
        </p:grpSpPr>
        <p:cxnSp>
          <p:nvCxnSpPr>
            <p:cNvPr id="167" name="Gerade Verbindung 166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9" name="Gerade Verbindung mit Pfeil 168"/>
          <p:cNvCxnSpPr/>
          <p:nvPr/>
        </p:nvCxnSpPr>
        <p:spPr>
          <a:xfrm rot="5400000" flipH="1" flipV="1">
            <a:off x="1672438" y="928747"/>
            <a:ext cx="856462" cy="6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1870024" y="357166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1b</a:t>
            </a:r>
            <a:endParaRPr lang="de-DE" dirty="0"/>
          </a:p>
        </p:txBody>
      </p:sp>
      <p:cxnSp>
        <p:nvCxnSpPr>
          <p:cNvPr id="171" name="Gerade Verbindung 170"/>
          <p:cNvCxnSpPr/>
          <p:nvPr/>
        </p:nvCxnSpPr>
        <p:spPr>
          <a:xfrm rot="5400000">
            <a:off x="1512187" y="1570972"/>
            <a:ext cx="1571636" cy="12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/>
          <p:cNvSpPr txBox="1"/>
          <p:nvPr/>
        </p:nvSpPr>
        <p:spPr>
          <a:xfrm>
            <a:off x="2297365" y="487900"/>
            <a:ext cx="23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cxnSp>
        <p:nvCxnSpPr>
          <p:cNvPr id="173" name="Gerade Verbindung 172"/>
          <p:cNvCxnSpPr/>
          <p:nvPr/>
        </p:nvCxnSpPr>
        <p:spPr>
          <a:xfrm>
            <a:off x="1433647" y="2357430"/>
            <a:ext cx="1727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>
            <a:off x="2297365" y="2357430"/>
            <a:ext cx="172744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>
            <a:off x="5406749" y="2357430"/>
            <a:ext cx="172745" cy="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4658193" y="2357430"/>
            <a:ext cx="172746" cy="2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/>
          <p:nvPr/>
        </p:nvCxnSpPr>
        <p:spPr>
          <a:xfrm rot="5400000">
            <a:off x="3124460" y="1570972"/>
            <a:ext cx="1571636" cy="1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/>
          <p:cNvCxnSpPr/>
          <p:nvPr/>
        </p:nvCxnSpPr>
        <p:spPr>
          <a:xfrm>
            <a:off x="3909638" y="2357430"/>
            <a:ext cx="172744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/>
          <p:cNvGrpSpPr/>
          <p:nvPr/>
        </p:nvGrpSpPr>
        <p:grpSpPr>
          <a:xfrm flipH="1">
            <a:off x="3909638" y="2285992"/>
            <a:ext cx="115162" cy="142876"/>
            <a:chOff x="2285984" y="4072736"/>
            <a:chExt cx="142876" cy="142876"/>
          </a:xfrm>
        </p:grpSpPr>
        <p:cxnSp>
          <p:nvCxnSpPr>
            <p:cNvPr id="180" name="Gerade Verbindung mit Pfeil 179"/>
            <p:cNvCxnSpPr/>
            <p:nvPr/>
          </p:nvCxnSpPr>
          <p:spPr>
            <a:xfrm rot="10800000">
              <a:off x="2285984" y="4143380"/>
              <a:ext cx="14287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2215340" y="4143380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Gerade Verbindung 182"/>
          <p:cNvCxnSpPr/>
          <p:nvPr/>
        </p:nvCxnSpPr>
        <p:spPr>
          <a:xfrm rot="5400000">
            <a:off x="3699817" y="4499696"/>
            <a:ext cx="142349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uppieren 183"/>
          <p:cNvGrpSpPr/>
          <p:nvPr/>
        </p:nvGrpSpPr>
        <p:grpSpPr>
          <a:xfrm flipV="1">
            <a:off x="1737293" y="4214818"/>
            <a:ext cx="575812" cy="1357322"/>
            <a:chOff x="1000100" y="1214422"/>
            <a:chExt cx="714380" cy="1357322"/>
          </a:xfrm>
        </p:grpSpPr>
        <p:sp>
          <p:nvSpPr>
            <p:cNvPr id="185" name="Rechteck 184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6" name="Gerade Verbindung 18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186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19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pieren 193"/>
          <p:cNvGrpSpPr/>
          <p:nvPr/>
        </p:nvGrpSpPr>
        <p:grpSpPr>
          <a:xfrm flipV="1">
            <a:off x="3251624" y="4214818"/>
            <a:ext cx="575812" cy="1357322"/>
            <a:chOff x="1000100" y="1214422"/>
            <a:chExt cx="714380" cy="1357322"/>
          </a:xfrm>
        </p:grpSpPr>
        <p:sp>
          <p:nvSpPr>
            <p:cNvPr id="195" name="Rechteck 194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6" name="Gerade Verbindung 19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196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 Verbindung 198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uppieren 203"/>
          <p:cNvGrpSpPr/>
          <p:nvPr/>
        </p:nvGrpSpPr>
        <p:grpSpPr>
          <a:xfrm flipV="1">
            <a:off x="1757486" y="3382614"/>
            <a:ext cx="115162" cy="1000132"/>
            <a:chOff x="1059012" y="2429662"/>
            <a:chExt cx="142876" cy="1000132"/>
          </a:xfrm>
        </p:grpSpPr>
        <p:cxnSp>
          <p:nvCxnSpPr>
            <p:cNvPr id="205" name="Gerade Verbindung 204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hteck 205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7" name="Gruppieren 206"/>
          <p:cNvGrpSpPr/>
          <p:nvPr/>
        </p:nvGrpSpPr>
        <p:grpSpPr>
          <a:xfrm flipV="1">
            <a:off x="3271816" y="3429000"/>
            <a:ext cx="115162" cy="1000132"/>
            <a:chOff x="1059012" y="2429662"/>
            <a:chExt cx="142876" cy="1000132"/>
          </a:xfrm>
        </p:grpSpPr>
        <p:cxnSp>
          <p:nvCxnSpPr>
            <p:cNvPr id="208" name="Gerade Verbindung 207"/>
            <p:cNvCxnSpPr/>
            <p:nvPr/>
          </p:nvCxnSpPr>
          <p:spPr>
            <a:xfrm rot="5400000">
              <a:off x="630384" y="2928934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hteck 208"/>
            <p:cNvSpPr/>
            <p:nvPr/>
          </p:nvSpPr>
          <p:spPr>
            <a:xfrm>
              <a:off x="1059012" y="2714620"/>
              <a:ext cx="142876" cy="42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0" name="Runde Klammer links 209"/>
          <p:cNvSpPr/>
          <p:nvPr/>
        </p:nvSpPr>
        <p:spPr>
          <a:xfrm rot="5400000" flipV="1">
            <a:off x="2462132" y="4033775"/>
            <a:ext cx="285752" cy="150509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1" name="Gerade Verbindung 210"/>
          <p:cNvCxnSpPr/>
          <p:nvPr/>
        </p:nvCxnSpPr>
        <p:spPr>
          <a:xfrm rot="16200000" flipV="1">
            <a:off x="1697845" y="5445899"/>
            <a:ext cx="1714510" cy="109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2313105" y="6131502"/>
            <a:ext cx="23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213" name="Runde Klammer links 212"/>
          <p:cNvSpPr/>
          <p:nvPr/>
        </p:nvSpPr>
        <p:spPr>
          <a:xfrm rot="5400000" flipV="1">
            <a:off x="2913696" y="4128150"/>
            <a:ext cx="142876" cy="1459220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4" name="Gerade Verbindung 213"/>
          <p:cNvCxnSpPr/>
          <p:nvPr/>
        </p:nvCxnSpPr>
        <p:spPr>
          <a:xfrm rot="16200000" flipV="1">
            <a:off x="1439838" y="5785020"/>
            <a:ext cx="1285884" cy="1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 flipV="1">
            <a:off x="2082780" y="5141924"/>
            <a:ext cx="17274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/>
          <p:cNvCxnSpPr/>
          <p:nvPr/>
        </p:nvCxnSpPr>
        <p:spPr>
          <a:xfrm rot="16200000" flipV="1">
            <a:off x="1719099" y="5892971"/>
            <a:ext cx="1071570" cy="1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216"/>
          <p:cNvCxnSpPr/>
          <p:nvPr/>
        </p:nvCxnSpPr>
        <p:spPr>
          <a:xfrm rot="16200000" flipV="1">
            <a:off x="2970496" y="5785020"/>
            <a:ext cx="1285884" cy="1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 flipV="1">
            <a:off x="3597111" y="5141924"/>
            <a:ext cx="17274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218"/>
          <p:cNvCxnSpPr/>
          <p:nvPr/>
        </p:nvCxnSpPr>
        <p:spPr>
          <a:xfrm rot="16200000" flipV="1">
            <a:off x="3249757" y="5892971"/>
            <a:ext cx="1071570" cy="12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/>
          <p:cNvSpPr txBox="1"/>
          <p:nvPr/>
        </p:nvSpPr>
        <p:spPr>
          <a:xfrm rot="5400000" flipV="1">
            <a:off x="1413774" y="3729261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sp>
        <p:nvSpPr>
          <p:cNvPr id="221" name="Textfeld 220"/>
          <p:cNvSpPr txBox="1"/>
          <p:nvPr/>
        </p:nvSpPr>
        <p:spPr>
          <a:xfrm rot="5400000" flipV="1">
            <a:off x="2833578" y="3801144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grpSp>
        <p:nvGrpSpPr>
          <p:cNvPr id="222" name="Gruppieren 221"/>
          <p:cNvGrpSpPr/>
          <p:nvPr/>
        </p:nvGrpSpPr>
        <p:grpSpPr>
          <a:xfrm rot="5400000">
            <a:off x="3199128" y="3056259"/>
            <a:ext cx="428628" cy="2317118"/>
            <a:chOff x="7928792" y="510360"/>
            <a:chExt cx="215108" cy="1286678"/>
          </a:xfrm>
        </p:grpSpPr>
        <p:cxnSp>
          <p:nvCxnSpPr>
            <p:cNvPr id="223" name="Gerade Verbindung 222"/>
            <p:cNvCxnSpPr/>
            <p:nvPr/>
          </p:nvCxnSpPr>
          <p:spPr>
            <a:xfrm rot="5400000">
              <a:off x="7286644" y="1152508"/>
              <a:ext cx="12858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7929586" y="1795450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/>
          <p:cNvGrpSpPr/>
          <p:nvPr/>
        </p:nvGrpSpPr>
        <p:grpSpPr>
          <a:xfrm rot="5400000">
            <a:off x="3069351" y="3783740"/>
            <a:ext cx="285753" cy="2719546"/>
            <a:chOff x="7928792" y="510360"/>
            <a:chExt cx="215108" cy="1286678"/>
          </a:xfrm>
        </p:grpSpPr>
        <p:cxnSp>
          <p:nvCxnSpPr>
            <p:cNvPr id="226" name="Gerade Verbindung 225"/>
            <p:cNvCxnSpPr/>
            <p:nvPr/>
          </p:nvCxnSpPr>
          <p:spPr>
            <a:xfrm rot="5400000">
              <a:off x="7286644" y="1152508"/>
              <a:ext cx="12858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7929586" y="1795450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Gerade Verbindung 227"/>
          <p:cNvCxnSpPr/>
          <p:nvPr/>
        </p:nvCxnSpPr>
        <p:spPr>
          <a:xfrm rot="10800000" flipV="1">
            <a:off x="3712275" y="4427544"/>
            <a:ext cx="9788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feld 228"/>
          <p:cNvSpPr txBox="1"/>
          <p:nvPr/>
        </p:nvSpPr>
        <p:spPr>
          <a:xfrm>
            <a:off x="3885017" y="4538971"/>
            <a:ext cx="69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nach Sch 1</a:t>
            </a:r>
          </a:p>
          <a:p>
            <a:r>
              <a:rPr lang="de-DE" sz="1200" b="1" dirty="0" smtClean="0"/>
              <a:t>von </a:t>
            </a:r>
            <a:r>
              <a:rPr lang="de-DE" sz="1200" b="1" dirty="0" err="1" smtClean="0"/>
              <a:t>sch</a:t>
            </a:r>
            <a:r>
              <a:rPr lang="de-DE" sz="1200" b="1" dirty="0" smtClean="0"/>
              <a:t> 1</a:t>
            </a:r>
            <a:endParaRPr lang="de-DE" sz="1200" b="1" dirty="0"/>
          </a:p>
        </p:txBody>
      </p:sp>
      <p:cxnSp>
        <p:nvCxnSpPr>
          <p:cNvPr id="230" name="Gewinkelte Verbindung 229"/>
          <p:cNvCxnSpPr/>
          <p:nvPr/>
        </p:nvCxnSpPr>
        <p:spPr>
          <a:xfrm rot="10800000" flipV="1">
            <a:off x="3366788" y="3644898"/>
            <a:ext cx="1209204" cy="1498613"/>
          </a:xfrm>
          <a:prstGeom prst="bentConnector3">
            <a:avLst>
              <a:gd name="adj1" fmla="val 893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feld 230"/>
          <p:cNvSpPr txBox="1"/>
          <p:nvPr/>
        </p:nvSpPr>
        <p:spPr>
          <a:xfrm>
            <a:off x="4007856" y="3610277"/>
            <a:ext cx="70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vonSch</a:t>
            </a:r>
            <a:r>
              <a:rPr lang="de-DE" sz="1200" b="1" dirty="0" smtClean="0"/>
              <a:t> 2</a:t>
            </a:r>
          </a:p>
          <a:p>
            <a:r>
              <a:rPr lang="de-DE" sz="1200" b="1" dirty="0" smtClean="0"/>
              <a:t>Nach Sch 2</a:t>
            </a:r>
            <a:endParaRPr lang="de-DE" sz="1200" b="1" dirty="0"/>
          </a:p>
        </p:txBody>
      </p:sp>
      <p:sp>
        <p:nvSpPr>
          <p:cNvPr id="233" name="Textfeld 232"/>
          <p:cNvSpPr txBox="1"/>
          <p:nvPr/>
        </p:nvSpPr>
        <p:spPr>
          <a:xfrm>
            <a:off x="1214414" y="6500834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Einfahrt aus Richtung</a:t>
            </a:r>
            <a:endParaRPr lang="de-DE" dirty="0"/>
          </a:p>
        </p:txBody>
      </p:sp>
      <p:cxnSp>
        <p:nvCxnSpPr>
          <p:cNvPr id="234" name="Gerade Verbindung 233"/>
          <p:cNvCxnSpPr>
            <a:endCxn id="238" idx="2"/>
          </p:cNvCxnSpPr>
          <p:nvPr/>
        </p:nvCxnSpPr>
        <p:spPr>
          <a:xfrm rot="10800000" flipV="1">
            <a:off x="263188" y="4786320"/>
            <a:ext cx="480887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feld 237"/>
          <p:cNvSpPr txBox="1"/>
          <p:nvPr/>
        </p:nvSpPr>
        <p:spPr>
          <a:xfrm>
            <a:off x="159692" y="4509323"/>
            <a:ext cx="2069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</a:t>
            </a:r>
            <a:endParaRPr lang="de-DE" sz="1200" b="1" dirty="0"/>
          </a:p>
        </p:txBody>
      </p:sp>
      <p:grpSp>
        <p:nvGrpSpPr>
          <p:cNvPr id="240" name="Gruppieren 339"/>
          <p:cNvGrpSpPr/>
          <p:nvPr/>
        </p:nvGrpSpPr>
        <p:grpSpPr>
          <a:xfrm rot="16200000" flipH="1">
            <a:off x="8415215" y="5229387"/>
            <a:ext cx="350352" cy="321478"/>
            <a:chOff x="5436337" y="4643446"/>
            <a:chExt cx="350352" cy="321478"/>
          </a:xfrm>
        </p:grpSpPr>
        <p:grpSp>
          <p:nvGrpSpPr>
            <p:cNvPr id="255" name="Gruppieren 230"/>
            <p:cNvGrpSpPr/>
            <p:nvPr/>
          </p:nvGrpSpPr>
          <p:grpSpPr>
            <a:xfrm rot="5400000">
              <a:off x="5450777" y="4629013"/>
              <a:ext cx="321471" cy="350352"/>
              <a:chOff x="1357290" y="2285992"/>
              <a:chExt cx="214314" cy="142876"/>
            </a:xfrm>
          </p:grpSpPr>
          <p:grpSp>
            <p:nvGrpSpPr>
              <p:cNvPr id="257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59" name="Gerade Verbindung mit Pfeil 258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Gerade Verbindung 259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8" name="Gerade Verbindung 257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Gerade Verbindung mit Pfeil 255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uppieren 346"/>
          <p:cNvGrpSpPr/>
          <p:nvPr/>
        </p:nvGrpSpPr>
        <p:grpSpPr>
          <a:xfrm rot="16200000" flipH="1">
            <a:off x="8415217" y="3800625"/>
            <a:ext cx="350352" cy="321482"/>
            <a:chOff x="5436339" y="4643446"/>
            <a:chExt cx="350352" cy="321482"/>
          </a:xfrm>
        </p:grpSpPr>
        <p:grpSp>
          <p:nvGrpSpPr>
            <p:cNvPr id="249" name="Gruppieren 230"/>
            <p:cNvGrpSpPr/>
            <p:nvPr/>
          </p:nvGrpSpPr>
          <p:grpSpPr>
            <a:xfrm rot="5400000">
              <a:off x="5450779" y="4629017"/>
              <a:ext cx="321471" cy="350352"/>
              <a:chOff x="1357290" y="2285992"/>
              <a:chExt cx="214314" cy="142876"/>
            </a:xfrm>
          </p:grpSpPr>
          <p:grpSp>
            <p:nvGrpSpPr>
              <p:cNvPr id="251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53" name="Gerade Verbindung mit Pfeil 252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Gerade Verbindung 253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Gerade Verbindung 251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Gerade Verbindung mit Pfeil 249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uppieren 353"/>
          <p:cNvGrpSpPr/>
          <p:nvPr/>
        </p:nvGrpSpPr>
        <p:grpSpPr>
          <a:xfrm rot="16200000" flipH="1">
            <a:off x="8415217" y="1586047"/>
            <a:ext cx="350352" cy="321482"/>
            <a:chOff x="5436339" y="4643446"/>
            <a:chExt cx="350352" cy="321482"/>
          </a:xfrm>
        </p:grpSpPr>
        <p:grpSp>
          <p:nvGrpSpPr>
            <p:cNvPr id="243" name="Gruppieren 230"/>
            <p:cNvGrpSpPr/>
            <p:nvPr/>
          </p:nvGrpSpPr>
          <p:grpSpPr>
            <a:xfrm rot="5400000">
              <a:off x="5450779" y="4629017"/>
              <a:ext cx="321471" cy="350352"/>
              <a:chOff x="1357290" y="2285992"/>
              <a:chExt cx="214314" cy="142876"/>
            </a:xfrm>
          </p:grpSpPr>
          <p:grpSp>
            <p:nvGrpSpPr>
              <p:cNvPr id="245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47" name="Gerade Verbindung mit Pfeil 246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Gerade Verbindung 247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Gerade Verbindung 245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4" name="Gerade Verbindung mit Pfeil 243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uppieren 339"/>
          <p:cNvGrpSpPr/>
          <p:nvPr/>
        </p:nvGrpSpPr>
        <p:grpSpPr>
          <a:xfrm rot="16200000" flipH="1">
            <a:off x="128407" y="5524663"/>
            <a:ext cx="350352" cy="321478"/>
            <a:chOff x="5436337" y="4643446"/>
            <a:chExt cx="350352" cy="321478"/>
          </a:xfrm>
        </p:grpSpPr>
        <p:grpSp>
          <p:nvGrpSpPr>
            <p:cNvPr id="262" name="Gruppieren 230"/>
            <p:cNvGrpSpPr/>
            <p:nvPr/>
          </p:nvGrpSpPr>
          <p:grpSpPr>
            <a:xfrm rot="5400000">
              <a:off x="5450779" y="4629017"/>
              <a:ext cx="321471" cy="350352"/>
              <a:chOff x="1357290" y="2285992"/>
              <a:chExt cx="214314" cy="142876"/>
            </a:xfrm>
          </p:grpSpPr>
          <p:grpSp>
            <p:nvGrpSpPr>
              <p:cNvPr id="264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66" name="Gerade Verbindung mit Pfeil 265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266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Gerade Verbindung 264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Gerade Verbindung mit Pfeil 262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uppieren 346"/>
          <p:cNvGrpSpPr/>
          <p:nvPr/>
        </p:nvGrpSpPr>
        <p:grpSpPr>
          <a:xfrm rot="16200000" flipH="1">
            <a:off x="128409" y="3953025"/>
            <a:ext cx="350352" cy="321482"/>
            <a:chOff x="5436339" y="4643446"/>
            <a:chExt cx="350352" cy="321482"/>
          </a:xfrm>
        </p:grpSpPr>
        <p:grpSp>
          <p:nvGrpSpPr>
            <p:cNvPr id="269" name="Gruppieren 230"/>
            <p:cNvGrpSpPr/>
            <p:nvPr/>
          </p:nvGrpSpPr>
          <p:grpSpPr>
            <a:xfrm rot="5400000">
              <a:off x="5450781" y="4629021"/>
              <a:ext cx="321471" cy="350352"/>
              <a:chOff x="1357290" y="2285992"/>
              <a:chExt cx="214314" cy="142876"/>
            </a:xfrm>
          </p:grpSpPr>
          <p:grpSp>
            <p:nvGrpSpPr>
              <p:cNvPr id="271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73" name="Gerade Verbindung mit Pfeil 272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Gerade Verbindung 273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2" name="Gerade Verbindung 271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Gerade Verbindung mit Pfeil 269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uppieren 353"/>
          <p:cNvGrpSpPr/>
          <p:nvPr/>
        </p:nvGrpSpPr>
        <p:grpSpPr>
          <a:xfrm rot="16200000" flipH="1">
            <a:off x="128409" y="1738447"/>
            <a:ext cx="350352" cy="321482"/>
            <a:chOff x="5436339" y="4643446"/>
            <a:chExt cx="350352" cy="321482"/>
          </a:xfrm>
        </p:grpSpPr>
        <p:grpSp>
          <p:nvGrpSpPr>
            <p:cNvPr id="276" name="Gruppieren 230"/>
            <p:cNvGrpSpPr/>
            <p:nvPr/>
          </p:nvGrpSpPr>
          <p:grpSpPr>
            <a:xfrm rot="5400000">
              <a:off x="5450781" y="4629021"/>
              <a:ext cx="321471" cy="350352"/>
              <a:chOff x="1357290" y="2285992"/>
              <a:chExt cx="214314" cy="142876"/>
            </a:xfrm>
          </p:grpSpPr>
          <p:grpSp>
            <p:nvGrpSpPr>
              <p:cNvPr id="278" name="Gruppieren 128"/>
              <p:cNvGrpSpPr/>
              <p:nvPr/>
            </p:nvGrpSpPr>
            <p:grpSpPr>
              <a:xfrm flipH="1">
                <a:off x="1357290" y="2285992"/>
                <a:ext cx="142876" cy="142876"/>
                <a:chOff x="2285984" y="4072736"/>
                <a:chExt cx="142876" cy="142876"/>
              </a:xfrm>
            </p:grpSpPr>
            <p:cxnSp>
              <p:nvCxnSpPr>
                <p:cNvPr id="280" name="Gerade Verbindung mit Pfeil 279"/>
                <p:cNvCxnSpPr/>
                <p:nvPr/>
              </p:nvCxnSpPr>
              <p:spPr>
                <a:xfrm rot="10800000">
                  <a:off x="2285984" y="4143380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Gerade Verbindung 280"/>
                <p:cNvCxnSpPr/>
                <p:nvPr/>
              </p:nvCxnSpPr>
              <p:spPr>
                <a:xfrm rot="5400000">
                  <a:off x="2215340" y="4143380"/>
                  <a:ext cx="142876" cy="158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Gerade Verbindung 278"/>
              <p:cNvCxnSpPr/>
              <p:nvPr/>
            </p:nvCxnSpPr>
            <p:spPr>
              <a:xfrm>
                <a:off x="1357290" y="2357430"/>
                <a:ext cx="214314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7" name="Gerade Verbindung mit Pfeil 276"/>
            <p:cNvCxnSpPr/>
            <p:nvPr/>
          </p:nvCxnSpPr>
          <p:spPr>
            <a:xfrm rot="5400000">
              <a:off x="5499222" y="4749809"/>
              <a:ext cx="214314" cy="158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uppieren 281"/>
          <p:cNvGrpSpPr/>
          <p:nvPr/>
        </p:nvGrpSpPr>
        <p:grpSpPr>
          <a:xfrm flipV="1">
            <a:off x="5925014" y="4214818"/>
            <a:ext cx="575812" cy="1357322"/>
            <a:chOff x="1000100" y="1214422"/>
            <a:chExt cx="714380" cy="1357322"/>
          </a:xfrm>
        </p:grpSpPr>
        <p:sp>
          <p:nvSpPr>
            <p:cNvPr id="283" name="Rechteck 282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4" name="Gerade Verbindung 283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 Verbindung 284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 Verbindung 285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 Verbindung 286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 Verbindung 287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 Verbindung 288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 Verbindung 289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 Verbindung 290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Gerade Verbindung 292"/>
          <p:cNvCxnSpPr/>
          <p:nvPr/>
        </p:nvCxnSpPr>
        <p:spPr>
          <a:xfrm>
            <a:off x="6429388" y="4429132"/>
            <a:ext cx="1714512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winkelte Verbindung 298"/>
          <p:cNvCxnSpPr/>
          <p:nvPr/>
        </p:nvCxnSpPr>
        <p:spPr>
          <a:xfrm flipV="1">
            <a:off x="5000628" y="4429132"/>
            <a:ext cx="928694" cy="357190"/>
          </a:xfrm>
          <a:prstGeom prst="bentConnector3">
            <a:avLst>
              <a:gd name="adj1" fmla="val 650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feld 300"/>
          <p:cNvSpPr txBox="1"/>
          <p:nvPr/>
        </p:nvSpPr>
        <p:spPr>
          <a:xfrm rot="10800000" flipV="1">
            <a:off x="4905280" y="4500570"/>
            <a:ext cx="538930" cy="223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 200</a:t>
            </a:r>
            <a:endParaRPr lang="de-DE" sz="1200" b="1" dirty="0"/>
          </a:p>
        </p:txBody>
      </p:sp>
      <p:cxnSp>
        <p:nvCxnSpPr>
          <p:cNvPr id="302" name="Gewinkelte Verbindung 301"/>
          <p:cNvCxnSpPr/>
          <p:nvPr/>
        </p:nvCxnSpPr>
        <p:spPr>
          <a:xfrm flipV="1">
            <a:off x="4786314" y="4857760"/>
            <a:ext cx="1193808" cy="357190"/>
          </a:xfrm>
          <a:prstGeom prst="bentConnector3">
            <a:avLst>
              <a:gd name="adj1" fmla="val 744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304"/>
          <p:cNvCxnSpPr/>
          <p:nvPr/>
        </p:nvCxnSpPr>
        <p:spPr>
          <a:xfrm rot="5400000" flipH="1" flipV="1">
            <a:off x="4643438" y="500063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 rot="5400000">
            <a:off x="5156569" y="4586657"/>
            <a:ext cx="115162" cy="427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 rot="5400000">
            <a:off x="5156568" y="5015285"/>
            <a:ext cx="115162" cy="427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Textfeld 309"/>
          <p:cNvSpPr txBox="1"/>
          <p:nvPr/>
        </p:nvSpPr>
        <p:spPr>
          <a:xfrm rot="10800000" flipV="1">
            <a:off x="4970869" y="489337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1,2k</a:t>
            </a:r>
            <a:endParaRPr lang="de-DE" sz="1200" b="1" dirty="0"/>
          </a:p>
        </p:txBody>
      </p:sp>
      <p:cxnSp>
        <p:nvCxnSpPr>
          <p:cNvPr id="312" name="Gewinkelte Verbindung 311"/>
          <p:cNvCxnSpPr/>
          <p:nvPr/>
        </p:nvCxnSpPr>
        <p:spPr>
          <a:xfrm rot="5400000" flipH="1" flipV="1">
            <a:off x="5536413" y="2321711"/>
            <a:ext cx="3429024" cy="2214578"/>
          </a:xfrm>
          <a:prstGeom prst="bentConnector3">
            <a:avLst>
              <a:gd name="adj1" fmla="val 42963"/>
            </a:avLst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winkelte Verbindung 316"/>
          <p:cNvCxnSpPr/>
          <p:nvPr/>
        </p:nvCxnSpPr>
        <p:spPr>
          <a:xfrm flipV="1">
            <a:off x="6000760" y="4000504"/>
            <a:ext cx="2428892" cy="1357322"/>
          </a:xfrm>
          <a:prstGeom prst="bentConnector3">
            <a:avLst>
              <a:gd name="adj1" fmla="val 99673"/>
            </a:avLst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320"/>
          <p:cNvCxnSpPr/>
          <p:nvPr/>
        </p:nvCxnSpPr>
        <p:spPr>
          <a:xfrm>
            <a:off x="8786842" y="1714488"/>
            <a:ext cx="28572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 Verbindung 322"/>
          <p:cNvCxnSpPr/>
          <p:nvPr/>
        </p:nvCxnSpPr>
        <p:spPr>
          <a:xfrm>
            <a:off x="8786842" y="3973516"/>
            <a:ext cx="285720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 Verbindung 323"/>
          <p:cNvCxnSpPr/>
          <p:nvPr/>
        </p:nvCxnSpPr>
        <p:spPr>
          <a:xfrm>
            <a:off x="8786842" y="5356238"/>
            <a:ext cx="28572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 Verbindung 327"/>
          <p:cNvCxnSpPr/>
          <p:nvPr/>
        </p:nvCxnSpPr>
        <p:spPr>
          <a:xfrm rot="16200000" flipH="1">
            <a:off x="-1428792" y="3786190"/>
            <a:ext cx="37862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feld 329"/>
          <p:cNvSpPr txBox="1"/>
          <p:nvPr/>
        </p:nvSpPr>
        <p:spPr>
          <a:xfrm rot="10800000" flipV="1">
            <a:off x="714349" y="378619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1,2k</a:t>
            </a:r>
            <a:endParaRPr lang="de-DE" sz="1200" b="1" dirty="0"/>
          </a:p>
        </p:txBody>
      </p:sp>
      <p:cxnSp>
        <p:nvCxnSpPr>
          <p:cNvPr id="332" name="Gewinkelte Verbindung 331"/>
          <p:cNvCxnSpPr/>
          <p:nvPr/>
        </p:nvCxnSpPr>
        <p:spPr>
          <a:xfrm rot="10800000" flipV="1">
            <a:off x="500034" y="3429000"/>
            <a:ext cx="1428760" cy="714380"/>
          </a:xfrm>
          <a:prstGeom prst="bentConnector3">
            <a:avLst>
              <a:gd name="adj1" fmla="val 268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hteck 328"/>
          <p:cNvSpPr/>
          <p:nvPr/>
        </p:nvSpPr>
        <p:spPr>
          <a:xfrm rot="5400000">
            <a:off x="900048" y="3946198"/>
            <a:ext cx="115162" cy="427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7" name="Gerade Verbindung 336"/>
          <p:cNvCxnSpPr/>
          <p:nvPr/>
        </p:nvCxnSpPr>
        <p:spPr>
          <a:xfrm rot="5400000">
            <a:off x="-659796" y="3352160"/>
            <a:ext cx="1571636" cy="12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/>
          <p:nvPr/>
        </p:nvCxnSpPr>
        <p:spPr>
          <a:xfrm rot="5400000">
            <a:off x="-642334" y="1142344"/>
            <a:ext cx="1571636" cy="128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338"/>
          <p:cNvCxnSpPr>
            <a:stCxn id="238" idx="0"/>
          </p:cNvCxnSpPr>
          <p:nvPr/>
        </p:nvCxnSpPr>
        <p:spPr>
          <a:xfrm rot="16200000" flipH="1" flipV="1">
            <a:off x="-399831" y="5051997"/>
            <a:ext cx="1205693" cy="12034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 rot="5400000">
            <a:off x="2084365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rot="5400000">
            <a:off x="2218511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rot="5400000">
            <a:off x="2359005" y="5322107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rot="5400000">
            <a:off x="2511405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5400000">
            <a:off x="2655869" y="5322107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rot="5400000">
            <a:off x="2808269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rot="5400000">
            <a:off x="2942415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>
          <a:xfrm>
            <a:off x="1928794" y="5500702"/>
            <a:ext cx="842962" cy="285752"/>
          </a:xfrm>
          <a:prstGeom prst="wedgeRectCallout">
            <a:avLst>
              <a:gd name="adj1" fmla="val 34895"/>
              <a:gd name="adj2" fmla="val -1218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RM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4" name="Rechteckige Legende 43"/>
          <p:cNvSpPr/>
          <p:nvPr/>
        </p:nvSpPr>
        <p:spPr>
          <a:xfrm>
            <a:off x="2571736" y="6072206"/>
            <a:ext cx="842962" cy="285752"/>
          </a:xfrm>
          <a:prstGeom prst="wedgeRectCallout">
            <a:avLst>
              <a:gd name="adj1" fmla="val -4386"/>
              <a:gd name="adj2" fmla="val -3117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ANZ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 rot="5400000" flipH="1" flipV="1">
            <a:off x="2664599" y="4822041"/>
            <a:ext cx="785818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rot="5400000">
            <a:off x="584167" y="532051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rot="5400000">
            <a:off x="718313" y="532051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rot="5400000">
            <a:off x="858807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rot="5400000">
            <a:off x="1011207" y="532051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1155671" y="5321313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1308071" y="532051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5400000">
            <a:off x="1442217" y="5320519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ige Legende 52"/>
          <p:cNvSpPr/>
          <p:nvPr/>
        </p:nvSpPr>
        <p:spPr>
          <a:xfrm>
            <a:off x="0" y="5500702"/>
            <a:ext cx="842962" cy="285752"/>
          </a:xfrm>
          <a:prstGeom prst="wedgeRectCallout">
            <a:avLst>
              <a:gd name="adj1" fmla="val 82491"/>
              <a:gd name="adj2" fmla="val -1087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RM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4" name="Rechteckige Legende 53"/>
          <p:cNvSpPr/>
          <p:nvPr/>
        </p:nvSpPr>
        <p:spPr>
          <a:xfrm>
            <a:off x="1000100" y="5500702"/>
            <a:ext cx="842962" cy="285752"/>
          </a:xfrm>
          <a:prstGeom prst="wedgeRectCallout">
            <a:avLst>
              <a:gd name="adj1" fmla="val -22097"/>
              <a:gd name="adj2" fmla="val -1321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ANZ </a:t>
            </a:r>
            <a:r>
              <a:rPr lang="de-DE" sz="1000" dirty="0" err="1" smtClean="0">
                <a:solidFill>
                  <a:schemeClr val="tx1"/>
                </a:solidFill>
              </a:rPr>
              <a:t>Gr</a:t>
            </a:r>
            <a:r>
              <a:rPr lang="de-DE" sz="1000" dirty="0" smtClean="0">
                <a:solidFill>
                  <a:schemeClr val="tx1"/>
                </a:solidFill>
              </a:rPr>
              <a:t>  ABB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/>
          <p:nvPr/>
        </p:nvCxnSpPr>
        <p:spPr>
          <a:xfrm rot="5400000" flipH="1" flipV="1">
            <a:off x="1357290" y="5071280"/>
            <a:ext cx="428628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 flipH="1" flipV="1">
            <a:off x="1142182" y="4999842"/>
            <a:ext cx="572298" cy="79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 flipH="1" flipV="1">
            <a:off x="964384" y="4892686"/>
            <a:ext cx="64294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rot="5400000" flipH="1" flipV="1">
            <a:off x="778639" y="4849819"/>
            <a:ext cx="714382" cy="14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714348" y="4143380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1</a:t>
            </a:r>
            <a:endParaRPr lang="de-DE" sz="1200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2214546" y="4143380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2</a:t>
            </a:r>
            <a:endParaRPr lang="de-DE" sz="1200" b="1" dirty="0"/>
          </a:p>
        </p:txBody>
      </p:sp>
      <p:cxnSp>
        <p:nvCxnSpPr>
          <p:cNvPr id="61" name="Gerade Verbindung 60"/>
          <p:cNvCxnSpPr/>
          <p:nvPr/>
        </p:nvCxnSpPr>
        <p:spPr>
          <a:xfrm rot="5400000">
            <a:off x="5857647" y="524908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rot="5400000">
            <a:off x="5991793" y="524908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6132287" y="5249875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6284687" y="524908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>
            <a:off x="6429151" y="5249875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5400000">
            <a:off x="6581551" y="524908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5400000">
            <a:off x="6715697" y="5249081"/>
            <a:ext cx="21431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6980079" y="499984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IR-Sender</a:t>
            </a:r>
            <a:endParaRPr lang="de-DE" sz="1200" b="1" dirty="0"/>
          </a:p>
        </p:txBody>
      </p:sp>
      <p:cxnSp>
        <p:nvCxnSpPr>
          <p:cNvPr id="69" name="Gerade Verbindung 68"/>
          <p:cNvCxnSpPr/>
          <p:nvPr/>
        </p:nvCxnSpPr>
        <p:spPr>
          <a:xfrm rot="5400000">
            <a:off x="5965019" y="5071473"/>
            <a:ext cx="286546" cy="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6235111" y="5071473"/>
            <a:ext cx="286546" cy="4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rot="5400000">
            <a:off x="6357349" y="5062142"/>
            <a:ext cx="286546" cy="40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rot="5400000">
            <a:off x="6681609" y="5072267"/>
            <a:ext cx="286546" cy="4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rot="5400000">
            <a:off x="6555957" y="5071473"/>
            <a:ext cx="286546" cy="408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5929322" y="535703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1a </a:t>
            </a:r>
            <a:r>
              <a:rPr lang="de-DE" sz="1200" b="1" dirty="0" err="1" smtClean="0"/>
              <a:t>ds</a:t>
            </a:r>
            <a:r>
              <a:rPr lang="de-DE" sz="1200" b="1" dirty="0" smtClean="0"/>
              <a:t> 2  3  4  5 </a:t>
            </a:r>
            <a:endParaRPr lang="de-DE" sz="1200" b="1" dirty="0"/>
          </a:p>
        </p:txBody>
      </p:sp>
      <p:cxnSp>
        <p:nvCxnSpPr>
          <p:cNvPr id="76" name="Gerade Verbindung 75"/>
          <p:cNvCxnSpPr/>
          <p:nvPr/>
        </p:nvCxnSpPr>
        <p:spPr>
          <a:xfrm rot="5400000">
            <a:off x="5820941" y="5072267"/>
            <a:ext cx="286546" cy="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rot="5400000" flipH="1" flipV="1">
            <a:off x="492887" y="4850615"/>
            <a:ext cx="714382" cy="142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rot="5400000" flipH="1" flipV="1">
            <a:off x="345641" y="4922053"/>
            <a:ext cx="714382" cy="1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rot="5400000" flipH="1" flipV="1">
            <a:off x="597279" y="4912722"/>
            <a:ext cx="714382" cy="14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5400000" flipH="1" flipV="1">
            <a:off x="2628086" y="5001432"/>
            <a:ext cx="572298" cy="79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rot="5400000" flipH="1" flipV="1">
            <a:off x="2450288" y="4894276"/>
            <a:ext cx="64294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rot="5400000" flipH="1" flipV="1">
            <a:off x="2264543" y="4851409"/>
            <a:ext cx="714382" cy="14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rot="5400000" flipH="1" flipV="1">
            <a:off x="1978791" y="4852205"/>
            <a:ext cx="714382" cy="142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rot="5400000" flipH="1" flipV="1">
            <a:off x="1831545" y="4923643"/>
            <a:ext cx="714382" cy="1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rot="5400000" flipH="1" flipV="1">
            <a:off x="2083183" y="4914312"/>
            <a:ext cx="714382" cy="14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/>
          <p:cNvGrpSpPr/>
          <p:nvPr/>
        </p:nvGrpSpPr>
        <p:grpSpPr>
          <a:xfrm>
            <a:off x="3660638" y="5175618"/>
            <a:ext cx="581028" cy="205440"/>
            <a:chOff x="499240" y="6143644"/>
            <a:chExt cx="581028" cy="215108"/>
          </a:xfrm>
        </p:grpSpPr>
        <p:cxnSp>
          <p:nvCxnSpPr>
            <p:cNvPr id="87" name="Gerade Verbindung 86"/>
            <p:cNvCxnSpPr/>
            <p:nvPr/>
          </p:nvCxnSpPr>
          <p:spPr>
            <a:xfrm rot="5400000">
              <a:off x="39287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rot="5400000">
              <a:off x="54527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rot="5400000">
              <a:off x="679423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rot="5400000">
              <a:off x="81991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rot="5400000">
              <a:off x="97231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feld 91"/>
          <p:cNvSpPr txBox="1"/>
          <p:nvPr/>
        </p:nvSpPr>
        <p:spPr>
          <a:xfrm>
            <a:off x="3500430" y="4071942"/>
            <a:ext cx="85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Signal 1</a:t>
            </a:r>
          </a:p>
          <a:p>
            <a:r>
              <a:rPr lang="de-DE" sz="1200" b="1" dirty="0" smtClean="0"/>
              <a:t>Ein Rennst</a:t>
            </a:r>
            <a:endParaRPr lang="de-DE" sz="1200" b="1" dirty="0"/>
          </a:p>
        </p:txBody>
      </p:sp>
      <p:grpSp>
        <p:nvGrpSpPr>
          <p:cNvPr id="93" name="Gruppieren 92"/>
          <p:cNvGrpSpPr/>
          <p:nvPr/>
        </p:nvGrpSpPr>
        <p:grpSpPr>
          <a:xfrm>
            <a:off x="4589430" y="5175618"/>
            <a:ext cx="581028" cy="205440"/>
            <a:chOff x="499240" y="6143644"/>
            <a:chExt cx="581028" cy="215108"/>
          </a:xfrm>
        </p:grpSpPr>
        <p:cxnSp>
          <p:nvCxnSpPr>
            <p:cNvPr id="94" name="Gerade Verbindung 93"/>
            <p:cNvCxnSpPr/>
            <p:nvPr/>
          </p:nvCxnSpPr>
          <p:spPr>
            <a:xfrm rot="5400000">
              <a:off x="39287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 rot="5400000">
              <a:off x="54527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rot="5400000">
              <a:off x="679423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rot="5400000">
              <a:off x="819917" y="625080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rot="5400000">
              <a:off x="972317" y="6250007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feld 98"/>
          <p:cNvSpPr txBox="1"/>
          <p:nvPr/>
        </p:nvSpPr>
        <p:spPr>
          <a:xfrm>
            <a:off x="4429124" y="407194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Signal 2</a:t>
            </a:r>
          </a:p>
          <a:p>
            <a:r>
              <a:rPr lang="de-DE" sz="1200" b="1" dirty="0" smtClean="0"/>
              <a:t>Ein </a:t>
            </a:r>
            <a:r>
              <a:rPr lang="de-DE" sz="1200" b="1" dirty="0" err="1" smtClean="0"/>
              <a:t>Siedl</a:t>
            </a:r>
            <a:endParaRPr lang="de-DE" sz="1200" b="1" dirty="0"/>
          </a:p>
        </p:txBody>
      </p:sp>
      <p:cxnSp>
        <p:nvCxnSpPr>
          <p:cNvPr id="100" name="Gerade Verbindung 99"/>
          <p:cNvCxnSpPr/>
          <p:nvPr/>
        </p:nvCxnSpPr>
        <p:spPr>
          <a:xfrm rot="5400000" flipH="1" flipV="1">
            <a:off x="4024119" y="5072076"/>
            <a:ext cx="428628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 flipH="1" flipV="1">
            <a:off x="3809011" y="5000638"/>
            <a:ext cx="572298" cy="7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3631213" y="4893482"/>
            <a:ext cx="64294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 flipH="1" flipV="1">
            <a:off x="3445468" y="4850615"/>
            <a:ext cx="714382" cy="14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 flipH="1" flipV="1">
            <a:off x="3293261" y="4922053"/>
            <a:ext cx="714382" cy="1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 flipH="1" flipV="1">
            <a:off x="4960323" y="5037856"/>
            <a:ext cx="428628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 flipH="1" flipV="1">
            <a:off x="4745215" y="4966418"/>
            <a:ext cx="572298" cy="7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 flipH="1" flipV="1">
            <a:off x="4567417" y="4859262"/>
            <a:ext cx="64294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 flipH="1" flipV="1">
            <a:off x="4381672" y="4816395"/>
            <a:ext cx="714382" cy="14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 flipH="1" flipV="1">
            <a:off x="4229465" y="4887833"/>
            <a:ext cx="714382" cy="1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3143240" y="1428736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Klemmleiste</a:t>
            </a:r>
            <a:endParaRPr lang="de-DE" dirty="0"/>
          </a:p>
        </p:txBody>
      </p:sp>
      <p:cxnSp>
        <p:nvCxnSpPr>
          <p:cNvPr id="111" name="Gerade Verbindung 110"/>
          <p:cNvCxnSpPr/>
          <p:nvPr/>
        </p:nvCxnSpPr>
        <p:spPr>
          <a:xfrm rot="5400000">
            <a:off x="6079319" y="5072267"/>
            <a:ext cx="286546" cy="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rot="5400000">
            <a:off x="6130119" y="5072267"/>
            <a:ext cx="286546" cy="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hteck 163"/>
          <p:cNvSpPr/>
          <p:nvPr/>
        </p:nvSpPr>
        <p:spPr>
          <a:xfrm>
            <a:off x="252658" y="6143644"/>
            <a:ext cx="1285884" cy="652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4610376" y="6072206"/>
            <a:ext cx="1285884" cy="652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6824954" y="1928802"/>
            <a:ext cx="2214578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7039268" y="2071678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 der Weiche</a:t>
            </a:r>
            <a:endParaRPr lang="de-DE" dirty="0"/>
          </a:p>
        </p:txBody>
      </p:sp>
      <p:sp>
        <p:nvSpPr>
          <p:cNvPr id="107" name="Rechteck 106"/>
          <p:cNvSpPr/>
          <p:nvPr/>
        </p:nvSpPr>
        <p:spPr>
          <a:xfrm>
            <a:off x="2538674" y="1928802"/>
            <a:ext cx="2214578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2" name="Gruppieren 151"/>
          <p:cNvGrpSpPr/>
          <p:nvPr/>
        </p:nvGrpSpPr>
        <p:grpSpPr>
          <a:xfrm>
            <a:off x="4805642" y="6000768"/>
            <a:ext cx="877892" cy="215108"/>
            <a:chOff x="4910142" y="6000768"/>
            <a:chExt cx="877892" cy="215108"/>
          </a:xfrm>
        </p:grpSpPr>
        <p:grpSp>
          <p:nvGrpSpPr>
            <p:cNvPr id="4" name="Gruppieren 3"/>
            <p:cNvGrpSpPr/>
            <p:nvPr/>
          </p:nvGrpSpPr>
          <p:grpSpPr>
            <a:xfrm>
              <a:off x="4910142" y="6000768"/>
              <a:ext cx="581028" cy="215108"/>
              <a:chOff x="499240" y="6143644"/>
              <a:chExt cx="581028" cy="215108"/>
            </a:xfrm>
          </p:grpSpPr>
          <p:cxnSp>
            <p:nvCxnSpPr>
              <p:cNvPr id="5" name="Gerade Verbindung 4"/>
              <p:cNvCxnSpPr/>
              <p:nvPr/>
            </p:nvCxnSpPr>
            <p:spPr>
              <a:xfrm rot="5400000">
                <a:off x="392877" y="6250801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5"/>
              <p:cNvCxnSpPr/>
              <p:nvPr/>
            </p:nvCxnSpPr>
            <p:spPr>
              <a:xfrm rot="5400000">
                <a:off x="545277" y="6250007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rot="5400000">
                <a:off x="679423" y="6250007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rot="5400000">
                <a:off x="819917" y="6250801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rot="5400000">
                <a:off x="972317" y="6250007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 Verbindung 10"/>
            <p:cNvCxnSpPr/>
            <p:nvPr/>
          </p:nvCxnSpPr>
          <p:spPr>
            <a:xfrm rot="5400000">
              <a:off x="5527683" y="6107925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5400000">
              <a:off x="5680083" y="6107131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Gerade Verbindung 15"/>
          <p:cNvCxnSpPr/>
          <p:nvPr/>
        </p:nvCxnSpPr>
        <p:spPr>
          <a:xfrm rot="5400000">
            <a:off x="3717401" y="5607859"/>
            <a:ext cx="221457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 flipH="1" flipV="1">
            <a:off x="3503244" y="4536131"/>
            <a:ext cx="2928644" cy="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6200000" flipV="1">
            <a:off x="3503087" y="4393413"/>
            <a:ext cx="3214712" cy="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5467632" y="292893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5645830" y="286233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5718062" y="289281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5467632" y="328612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467632" y="364331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>
            <a:off x="5645830" y="357671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5718062" y="360719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10800000">
            <a:off x="5110442" y="2784469"/>
            <a:ext cx="428628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10800000">
            <a:off x="5110443" y="3927477"/>
            <a:ext cx="428628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10800000" flipV="1">
            <a:off x="4967570" y="3500436"/>
            <a:ext cx="57149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rot="10800000" flipV="1">
            <a:off x="4967567" y="3071810"/>
            <a:ext cx="57149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10800000">
            <a:off x="6253456" y="2786058"/>
            <a:ext cx="2428887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10800000">
            <a:off x="6253450" y="3500438"/>
            <a:ext cx="214314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10800000" flipV="1">
            <a:off x="6253450" y="3857628"/>
            <a:ext cx="57149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rot="10800000" flipV="1">
            <a:off x="6212174" y="3124199"/>
            <a:ext cx="57149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rot="5400000">
            <a:off x="5610905" y="3642917"/>
            <a:ext cx="17145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81946" y="313110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r>
              <a:rPr lang="de-DE" sz="1100" dirty="0" smtClean="0"/>
              <a:t>bbeigen2</a:t>
            </a:r>
            <a:endParaRPr lang="de-DE" sz="1100" dirty="0"/>
          </a:p>
        </p:txBody>
      </p:sp>
      <p:cxnSp>
        <p:nvCxnSpPr>
          <p:cNvPr id="42" name="Gerade Verbindung 41"/>
          <p:cNvCxnSpPr/>
          <p:nvPr/>
        </p:nvCxnSpPr>
        <p:spPr>
          <a:xfrm>
            <a:off x="5467632" y="257174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uppieren 152"/>
          <p:cNvGrpSpPr/>
          <p:nvPr/>
        </p:nvGrpSpPr>
        <p:grpSpPr>
          <a:xfrm>
            <a:off x="433630" y="6072206"/>
            <a:ext cx="877892" cy="215108"/>
            <a:chOff x="538130" y="6072206"/>
            <a:chExt cx="877892" cy="215108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538130" y="6072206"/>
              <a:ext cx="581028" cy="215108"/>
              <a:chOff x="499240" y="6143644"/>
              <a:chExt cx="581028" cy="215108"/>
            </a:xfrm>
          </p:grpSpPr>
          <p:cxnSp>
            <p:nvCxnSpPr>
              <p:cNvPr id="44" name="Gerade Verbindung 43"/>
              <p:cNvCxnSpPr/>
              <p:nvPr/>
            </p:nvCxnSpPr>
            <p:spPr>
              <a:xfrm rot="5400000">
                <a:off x="392877" y="6250801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rot="5400000">
                <a:off x="545277" y="6250007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 rot="5400000">
                <a:off x="679423" y="6250007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 rot="5400000">
                <a:off x="819917" y="6250801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 rot="5400000">
                <a:off x="972317" y="6250007"/>
                <a:ext cx="214314" cy="15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49"/>
            <p:cNvCxnSpPr/>
            <p:nvPr/>
          </p:nvCxnSpPr>
          <p:spPr>
            <a:xfrm rot="5400000">
              <a:off x="1155671" y="6179363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>
              <a:off x="1308071" y="6178569"/>
              <a:ext cx="214314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Gerade Verbindung 54"/>
          <p:cNvCxnSpPr/>
          <p:nvPr/>
        </p:nvCxnSpPr>
        <p:spPr>
          <a:xfrm rot="5400000">
            <a:off x="-639523" y="5607859"/>
            <a:ext cx="221378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16200000" flipV="1">
            <a:off x="-961787" y="4643446"/>
            <a:ext cx="3143273" cy="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 flipH="1" flipV="1">
            <a:off x="-961788" y="4500570"/>
            <a:ext cx="3429024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1095620" y="292893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rot="5400000">
            <a:off x="1273818" y="286233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rot="5400000">
            <a:off x="1346050" y="289281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1095620" y="328612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1095620" y="364331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>
            <a:off x="1273818" y="357671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5400000">
            <a:off x="1346050" y="3607198"/>
            <a:ext cx="3579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738430" y="2784469"/>
            <a:ext cx="428628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738431" y="3927477"/>
            <a:ext cx="428628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10800000" flipV="1">
            <a:off x="595558" y="3500436"/>
            <a:ext cx="57149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10800000" flipV="1">
            <a:off x="595555" y="3071810"/>
            <a:ext cx="57149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rot="10800000">
            <a:off x="1881440" y="2786058"/>
            <a:ext cx="2586061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rot="10800000">
            <a:off x="1881438" y="3500438"/>
            <a:ext cx="214314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rot="10800000" flipV="1">
            <a:off x="1881438" y="3857628"/>
            <a:ext cx="57149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rot="10800000" flipV="1">
            <a:off x="1840162" y="3124199"/>
            <a:ext cx="57149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rot="5400000">
            <a:off x="1252790" y="3643314"/>
            <a:ext cx="17145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1324228" y="307181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r>
              <a:rPr lang="de-DE" sz="1100" dirty="0" smtClean="0"/>
              <a:t>bbeigen1</a:t>
            </a:r>
            <a:endParaRPr lang="de-DE" sz="1100" dirty="0"/>
          </a:p>
        </p:txBody>
      </p:sp>
      <p:cxnSp>
        <p:nvCxnSpPr>
          <p:cNvPr id="81" name="Gerade Verbindung 80"/>
          <p:cNvCxnSpPr/>
          <p:nvPr/>
        </p:nvCxnSpPr>
        <p:spPr>
          <a:xfrm>
            <a:off x="1095620" y="2571744"/>
            <a:ext cx="785818" cy="21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8344" y="4500570"/>
            <a:ext cx="642942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rot="5400000">
            <a:off x="6003020" y="3892950"/>
            <a:ext cx="1500198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rot="5400000">
            <a:off x="1645302" y="3892950"/>
            <a:ext cx="1500198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stCxn id="88" idx="0"/>
          </p:cNvCxnSpPr>
          <p:nvPr/>
        </p:nvCxnSpPr>
        <p:spPr>
          <a:xfrm rot="5400000" flipH="1" flipV="1">
            <a:off x="3422055" y="1311985"/>
            <a:ext cx="1588" cy="66629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324228" y="2357430"/>
            <a:ext cx="753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Gerade 1</a:t>
            </a:r>
            <a:endParaRPr lang="de-DE" sz="1200" b="1" dirty="0"/>
          </a:p>
        </p:txBody>
      </p:sp>
      <p:sp>
        <p:nvSpPr>
          <p:cNvPr id="87" name="Textfeld 86"/>
          <p:cNvSpPr txBox="1"/>
          <p:nvPr/>
        </p:nvSpPr>
        <p:spPr>
          <a:xfrm>
            <a:off x="5642530" y="2428868"/>
            <a:ext cx="753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Gerade 2</a:t>
            </a:r>
            <a:endParaRPr lang="de-DE" sz="1200" b="1" dirty="0"/>
          </a:p>
        </p:txBody>
      </p:sp>
      <p:sp>
        <p:nvSpPr>
          <p:cNvPr id="88" name="Textfeld 87"/>
          <p:cNvSpPr txBox="1"/>
          <p:nvPr/>
        </p:nvSpPr>
        <p:spPr>
          <a:xfrm>
            <a:off x="-71470" y="4643446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</a:t>
            </a:r>
            <a:endParaRPr lang="de-DE" sz="12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1538542" y="5715016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1</a:t>
            </a:r>
            <a:endParaRPr lang="de-DE" sz="1200" b="1" dirty="0"/>
          </a:p>
        </p:txBody>
      </p:sp>
      <p:sp>
        <p:nvSpPr>
          <p:cNvPr id="90" name="Textfeld 89"/>
          <p:cNvSpPr txBox="1"/>
          <p:nvPr/>
        </p:nvSpPr>
        <p:spPr>
          <a:xfrm>
            <a:off x="6124129" y="5857892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Weiche 2</a:t>
            </a:r>
            <a:endParaRPr lang="de-DE" sz="1200" b="1" dirty="0"/>
          </a:p>
        </p:txBody>
      </p:sp>
      <p:cxnSp>
        <p:nvCxnSpPr>
          <p:cNvPr id="80" name="Gewinkelte Verbindung 79"/>
          <p:cNvCxnSpPr/>
          <p:nvPr/>
        </p:nvCxnSpPr>
        <p:spPr>
          <a:xfrm rot="5400000">
            <a:off x="5003285" y="3679033"/>
            <a:ext cx="2643206" cy="21431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90"/>
          <p:cNvCxnSpPr/>
          <p:nvPr/>
        </p:nvCxnSpPr>
        <p:spPr>
          <a:xfrm rot="5400000">
            <a:off x="5467632" y="3643314"/>
            <a:ext cx="2643206" cy="2214578"/>
          </a:xfrm>
          <a:prstGeom prst="bentConnector3">
            <a:avLst>
              <a:gd name="adj1" fmla="val 57766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7396459" y="3000372"/>
            <a:ext cx="427834" cy="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8395799" y="3142454"/>
            <a:ext cx="287337" cy="285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5396194" y="3429794"/>
            <a:ext cx="3001190" cy="2571768"/>
            <a:chOff x="3856826" y="3429794"/>
            <a:chExt cx="2859108" cy="2571768"/>
          </a:xfrm>
        </p:grpSpPr>
        <p:cxnSp>
          <p:nvCxnSpPr>
            <p:cNvPr id="102" name="Gerade Verbindung 101"/>
            <p:cNvCxnSpPr/>
            <p:nvPr/>
          </p:nvCxnSpPr>
          <p:spPr>
            <a:xfrm rot="5400000">
              <a:off x="3500430" y="5643578"/>
              <a:ext cx="71438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857620" y="5286388"/>
              <a:ext cx="285752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rot="5400000">
              <a:off x="5786446" y="4357694"/>
              <a:ext cx="185738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en 110"/>
          <p:cNvGrpSpPr/>
          <p:nvPr/>
        </p:nvGrpSpPr>
        <p:grpSpPr>
          <a:xfrm>
            <a:off x="5539070" y="3429000"/>
            <a:ext cx="3286148" cy="2857520"/>
            <a:chOff x="3856826" y="3429794"/>
            <a:chExt cx="2859108" cy="2571768"/>
          </a:xfrm>
        </p:grpSpPr>
        <p:cxnSp>
          <p:nvCxnSpPr>
            <p:cNvPr id="112" name="Gerade Verbindung 111"/>
            <p:cNvCxnSpPr/>
            <p:nvPr/>
          </p:nvCxnSpPr>
          <p:spPr>
            <a:xfrm rot="5400000">
              <a:off x="3500430" y="5643578"/>
              <a:ext cx="714380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>
              <a:off x="3857620" y="5286388"/>
              <a:ext cx="2857520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rot="5400000">
              <a:off x="5786446" y="4357694"/>
              <a:ext cx="1857388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Gerade Verbindung 115"/>
          <p:cNvCxnSpPr/>
          <p:nvPr/>
        </p:nvCxnSpPr>
        <p:spPr>
          <a:xfrm rot="5400000">
            <a:off x="8449366" y="2999579"/>
            <a:ext cx="427834" cy="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6693642" y="2357430"/>
            <a:ext cx="241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Anschlag   gerade               abbiegen</a:t>
            </a:r>
            <a:endParaRPr lang="de-DE" sz="1200" b="1" dirty="0"/>
          </a:p>
        </p:txBody>
      </p:sp>
      <p:cxnSp>
        <p:nvCxnSpPr>
          <p:cNvPr id="124" name="Gerade Verbindung 123"/>
          <p:cNvCxnSpPr/>
          <p:nvPr/>
        </p:nvCxnSpPr>
        <p:spPr>
          <a:xfrm rot="5400000">
            <a:off x="7359156" y="3178969"/>
            <a:ext cx="288920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5400000">
            <a:off x="3038740" y="2998786"/>
            <a:ext cx="427834" cy="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5400000">
            <a:off x="4181751" y="3140868"/>
            <a:ext cx="287337" cy="285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35318" y="2997993"/>
            <a:ext cx="427834" cy="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rot="5400000">
            <a:off x="3001437" y="3177383"/>
            <a:ext cx="288920" cy="214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/>
          <p:nvPr/>
        </p:nvCxnSpPr>
        <p:spPr>
          <a:xfrm rot="5400000">
            <a:off x="636236" y="3679033"/>
            <a:ext cx="2643206" cy="21431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36"/>
          <p:cNvCxnSpPr/>
          <p:nvPr/>
        </p:nvCxnSpPr>
        <p:spPr>
          <a:xfrm rot="5400000">
            <a:off x="1002757" y="3750471"/>
            <a:ext cx="2643206" cy="2000264"/>
          </a:xfrm>
          <a:prstGeom prst="bentConnector3">
            <a:avLst>
              <a:gd name="adj1" fmla="val 5635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pieren 139"/>
          <p:cNvGrpSpPr/>
          <p:nvPr/>
        </p:nvGrpSpPr>
        <p:grpSpPr>
          <a:xfrm>
            <a:off x="1038476" y="3429000"/>
            <a:ext cx="3144066" cy="2714644"/>
            <a:chOff x="3856826" y="3429794"/>
            <a:chExt cx="2859108" cy="2571768"/>
          </a:xfrm>
        </p:grpSpPr>
        <p:cxnSp>
          <p:nvCxnSpPr>
            <p:cNvPr id="141" name="Gerade Verbindung 140"/>
            <p:cNvCxnSpPr/>
            <p:nvPr/>
          </p:nvCxnSpPr>
          <p:spPr>
            <a:xfrm rot="5400000">
              <a:off x="3500430" y="5643578"/>
              <a:ext cx="71438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/>
            <p:cNvCxnSpPr/>
            <p:nvPr/>
          </p:nvCxnSpPr>
          <p:spPr>
            <a:xfrm>
              <a:off x="3857620" y="5286388"/>
              <a:ext cx="285752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/>
            <p:cNvCxnSpPr/>
            <p:nvPr/>
          </p:nvCxnSpPr>
          <p:spPr>
            <a:xfrm rot="5400000">
              <a:off x="5786446" y="4357694"/>
              <a:ext cx="185738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ieren 145"/>
          <p:cNvGrpSpPr/>
          <p:nvPr/>
        </p:nvGrpSpPr>
        <p:grpSpPr>
          <a:xfrm>
            <a:off x="1181352" y="3429000"/>
            <a:ext cx="3357586" cy="2857520"/>
            <a:chOff x="3856826" y="3429794"/>
            <a:chExt cx="2859108" cy="2571768"/>
          </a:xfrm>
        </p:grpSpPr>
        <p:cxnSp>
          <p:nvCxnSpPr>
            <p:cNvPr id="147" name="Gerade Verbindung 146"/>
            <p:cNvCxnSpPr/>
            <p:nvPr/>
          </p:nvCxnSpPr>
          <p:spPr>
            <a:xfrm rot="5400000">
              <a:off x="3500430" y="5643578"/>
              <a:ext cx="714380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>
              <a:off x="3857620" y="5286388"/>
              <a:ext cx="2857520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 rot="5400000">
              <a:off x="5786446" y="4357694"/>
              <a:ext cx="1857388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feld 153"/>
          <p:cNvSpPr txBox="1"/>
          <p:nvPr/>
        </p:nvSpPr>
        <p:spPr>
          <a:xfrm>
            <a:off x="2467236" y="2500306"/>
            <a:ext cx="241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Anschlag   gerade               abbiegen</a:t>
            </a:r>
            <a:endParaRPr lang="de-DE" sz="1200" b="1" dirty="0"/>
          </a:p>
        </p:txBody>
      </p:sp>
      <p:sp>
        <p:nvSpPr>
          <p:cNvPr id="104" name="Textfeld 103"/>
          <p:cNvSpPr txBox="1"/>
          <p:nvPr/>
        </p:nvSpPr>
        <p:spPr>
          <a:xfrm>
            <a:off x="2857488" y="785794"/>
            <a:ext cx="36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Weichenschaltung mit Rückmeldung</a:t>
            </a:r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-33094" y="421481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GND</a:t>
            </a:r>
            <a:endParaRPr lang="de-DE" sz="1200" b="1" dirty="0"/>
          </a:p>
        </p:txBody>
      </p:sp>
      <p:sp>
        <p:nvSpPr>
          <p:cNvPr id="109" name="Textfeld 108"/>
          <p:cNvSpPr txBox="1"/>
          <p:nvPr/>
        </p:nvSpPr>
        <p:spPr>
          <a:xfrm>
            <a:off x="2752988" y="2071678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 der Weiche</a:t>
            </a:r>
            <a:endParaRPr lang="de-DE" dirty="0"/>
          </a:p>
        </p:txBody>
      </p:sp>
      <p:cxnSp>
        <p:nvCxnSpPr>
          <p:cNvPr id="120" name="Gerade Verbindung 119"/>
          <p:cNvCxnSpPr/>
          <p:nvPr/>
        </p:nvCxnSpPr>
        <p:spPr>
          <a:xfrm rot="5400000">
            <a:off x="5253318" y="6429396"/>
            <a:ext cx="571504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 rot="5400000">
            <a:off x="894806" y="6428602"/>
            <a:ext cx="571504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 rot="5400000">
            <a:off x="5405718" y="6428602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039270" y="650004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 rot="5400000">
            <a:off x="745834" y="6500040"/>
            <a:ext cx="571504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5400000">
            <a:off x="5111236" y="6428602"/>
            <a:ext cx="571504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 rot="5400000">
            <a:off x="4968360" y="6428602"/>
            <a:ext cx="57150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5400000">
            <a:off x="601370" y="6492356"/>
            <a:ext cx="57150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5400000">
            <a:off x="4649490" y="6428602"/>
            <a:ext cx="5715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>
            <a:off x="4681020" y="6427808"/>
            <a:ext cx="5715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4774716" y="6429396"/>
            <a:ext cx="5715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806246" y="6428602"/>
            <a:ext cx="5715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291872" y="6500834"/>
            <a:ext cx="571504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/>
          <p:cNvCxnSpPr/>
          <p:nvPr/>
        </p:nvCxnSpPr>
        <p:spPr>
          <a:xfrm rot="5400000">
            <a:off x="323402" y="6500040"/>
            <a:ext cx="571504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/>
          <p:nvPr/>
        </p:nvCxnSpPr>
        <p:spPr>
          <a:xfrm rot="5400000">
            <a:off x="417098" y="6501628"/>
            <a:ext cx="571504" cy="15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/>
          <p:cNvCxnSpPr/>
          <p:nvPr/>
        </p:nvCxnSpPr>
        <p:spPr>
          <a:xfrm rot="5400000">
            <a:off x="448628" y="6500834"/>
            <a:ext cx="571504" cy="15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215074" y="1214422"/>
            <a:ext cx="1197152" cy="2143140"/>
            <a:chOff x="1000100" y="1214422"/>
            <a:chExt cx="714380" cy="1357322"/>
          </a:xfrm>
        </p:grpSpPr>
        <p:sp>
          <p:nvSpPr>
            <p:cNvPr id="5" name="Rechteck 4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4660732" y="1214422"/>
            <a:ext cx="1197152" cy="2143140"/>
            <a:chOff x="1000100" y="1214422"/>
            <a:chExt cx="714380" cy="1357322"/>
          </a:xfrm>
        </p:grpSpPr>
        <p:sp>
          <p:nvSpPr>
            <p:cNvPr id="15" name="Rechteck 14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/>
          <p:cNvGrpSpPr/>
          <p:nvPr/>
        </p:nvGrpSpPr>
        <p:grpSpPr>
          <a:xfrm>
            <a:off x="3177828" y="1214422"/>
            <a:ext cx="1197152" cy="2143140"/>
            <a:chOff x="1000100" y="1214422"/>
            <a:chExt cx="714380" cy="1357322"/>
          </a:xfrm>
        </p:grpSpPr>
        <p:sp>
          <p:nvSpPr>
            <p:cNvPr id="25" name="Rechteck 24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1714480" y="1214422"/>
            <a:ext cx="1197152" cy="2143140"/>
            <a:chOff x="1000100" y="1214422"/>
            <a:chExt cx="714380" cy="1357322"/>
          </a:xfrm>
        </p:grpSpPr>
        <p:sp>
          <p:nvSpPr>
            <p:cNvPr id="35" name="Rechteck 34"/>
            <p:cNvSpPr/>
            <p:nvPr/>
          </p:nvSpPr>
          <p:spPr>
            <a:xfrm>
              <a:off x="1000100" y="1214422"/>
              <a:ext cx="71438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35"/>
            <p:cNvCxnSpPr/>
            <p:nvPr/>
          </p:nvCxnSpPr>
          <p:spPr>
            <a:xfrm rot="5400000">
              <a:off x="1025946" y="1369824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rot="5400000">
              <a:off x="1546552" y="13690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038472" y="164305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rot="5400000">
              <a:off x="1559078" y="164225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>
              <a:off x="1025946" y="2357430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rot="5400000">
              <a:off x="1546552" y="235663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1025946" y="1921366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rot="5400000">
              <a:off x="1546552" y="1920572"/>
              <a:ext cx="142082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Gerade Verbindung 44"/>
          <p:cNvCxnSpPr/>
          <p:nvPr/>
        </p:nvCxnSpPr>
        <p:spPr>
          <a:xfrm rot="5400000">
            <a:off x="570680" y="4428339"/>
            <a:ext cx="2573353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2070083" y="4357693"/>
            <a:ext cx="2573353" cy="15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3570281" y="4357693"/>
            <a:ext cx="2573353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rot="5400000">
            <a:off x="5033173" y="4357693"/>
            <a:ext cx="2573353" cy="15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1473179" y="4357693"/>
            <a:ext cx="2573353" cy="1588"/>
          </a:xfrm>
          <a:prstGeom prst="line">
            <a:avLst/>
          </a:prstGeom>
          <a:ln w="38100">
            <a:solidFill>
              <a:srgbClr val="AF5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rot="5400000">
            <a:off x="2927339" y="4357693"/>
            <a:ext cx="2573353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/>
          <p:cNvGrpSpPr/>
          <p:nvPr/>
        </p:nvGrpSpPr>
        <p:grpSpPr>
          <a:xfrm flipV="1">
            <a:off x="4071934" y="3856834"/>
            <a:ext cx="285752" cy="215108"/>
            <a:chOff x="6143636" y="1858158"/>
            <a:chExt cx="285752" cy="215108"/>
          </a:xfrm>
        </p:grpSpPr>
        <p:cxnSp>
          <p:nvCxnSpPr>
            <p:cNvPr id="62" name="Gerade Verbindung mit Pfeil 61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Gerade Verbindung 63"/>
          <p:cNvCxnSpPr/>
          <p:nvPr/>
        </p:nvCxnSpPr>
        <p:spPr>
          <a:xfrm rot="5400000">
            <a:off x="2713025" y="4357693"/>
            <a:ext cx="2573353" cy="15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 flipV="1">
            <a:off x="3857620" y="4071148"/>
            <a:ext cx="285752" cy="215108"/>
            <a:chOff x="6143636" y="1858158"/>
            <a:chExt cx="285752" cy="215108"/>
          </a:xfrm>
        </p:grpSpPr>
        <p:cxnSp>
          <p:nvCxnSpPr>
            <p:cNvPr id="66" name="Gerade Verbindung mit Pfeil 65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4000496" y="3071810"/>
            <a:ext cx="571504" cy="15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rot="5400000">
            <a:off x="5759459" y="4357693"/>
            <a:ext cx="2573353" cy="15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7046930" y="3071810"/>
            <a:ext cx="142876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 flipV="1">
            <a:off x="6929454" y="3856834"/>
            <a:ext cx="285752" cy="215108"/>
            <a:chOff x="6143636" y="1858158"/>
            <a:chExt cx="285752" cy="215108"/>
          </a:xfrm>
        </p:grpSpPr>
        <p:cxnSp>
          <p:nvCxnSpPr>
            <p:cNvPr id="74" name="Gerade Verbindung mit Pfeil 73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Gerade Verbindung 75"/>
          <p:cNvCxnSpPr/>
          <p:nvPr/>
        </p:nvCxnSpPr>
        <p:spPr>
          <a:xfrm>
            <a:off x="7215206" y="3071810"/>
            <a:ext cx="285752" cy="15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rot="5400000">
            <a:off x="6188087" y="4357693"/>
            <a:ext cx="2573353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/>
          <p:cNvGrpSpPr/>
          <p:nvPr/>
        </p:nvGrpSpPr>
        <p:grpSpPr>
          <a:xfrm flipV="1">
            <a:off x="7358082" y="3856834"/>
            <a:ext cx="285752" cy="215108"/>
            <a:chOff x="6143636" y="1858158"/>
            <a:chExt cx="285752" cy="215108"/>
          </a:xfrm>
        </p:grpSpPr>
        <p:cxnSp>
          <p:nvCxnSpPr>
            <p:cNvPr id="87" name="Gerade Verbindung mit Pfeil 86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/>
          <p:nvPr/>
        </p:nvCxnSpPr>
        <p:spPr>
          <a:xfrm rot="5400000">
            <a:off x="3259129" y="4357693"/>
            <a:ext cx="2573353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ieren 96"/>
          <p:cNvGrpSpPr/>
          <p:nvPr/>
        </p:nvGrpSpPr>
        <p:grpSpPr>
          <a:xfrm flipV="1">
            <a:off x="4429124" y="3856834"/>
            <a:ext cx="285752" cy="215108"/>
            <a:chOff x="6143636" y="1858158"/>
            <a:chExt cx="285752" cy="215108"/>
          </a:xfrm>
        </p:grpSpPr>
        <p:cxnSp>
          <p:nvCxnSpPr>
            <p:cNvPr id="98" name="Gerade Verbindung mit Pfeil 97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Gerade Verbindung 99"/>
          <p:cNvCxnSpPr/>
          <p:nvPr/>
        </p:nvCxnSpPr>
        <p:spPr>
          <a:xfrm rot="5400000">
            <a:off x="4402137" y="4357693"/>
            <a:ext cx="2573353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 flipV="1">
            <a:off x="5572132" y="3856834"/>
            <a:ext cx="285752" cy="215108"/>
            <a:chOff x="6143636" y="1858158"/>
            <a:chExt cx="285752" cy="215108"/>
          </a:xfrm>
        </p:grpSpPr>
        <p:cxnSp>
          <p:nvCxnSpPr>
            <p:cNvPr id="102" name="Gerade Verbindung mit Pfeil 101"/>
            <p:cNvCxnSpPr/>
            <p:nvPr/>
          </p:nvCxnSpPr>
          <p:spPr>
            <a:xfrm rot="5400000">
              <a:off x="6179355" y="1964521"/>
              <a:ext cx="214314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6143636" y="2071678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Gerade Verbindung 108"/>
          <p:cNvCxnSpPr/>
          <p:nvPr/>
        </p:nvCxnSpPr>
        <p:spPr>
          <a:xfrm>
            <a:off x="2714612" y="2285992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5715008" y="2357430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>
            <a:off x="4214810" y="2357430"/>
            <a:ext cx="64294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>
            <a:off x="428596" y="2571744"/>
            <a:ext cx="685804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 flipH="1" flipV="1">
            <a:off x="7180281" y="2463793"/>
            <a:ext cx="21272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 rot="5400000" flipH="1" flipV="1">
            <a:off x="1821637" y="2462999"/>
            <a:ext cx="21272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428596" y="2143116"/>
            <a:ext cx="528641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 rot="5400000" flipH="1" flipV="1">
            <a:off x="5609439" y="2248685"/>
            <a:ext cx="21272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 rot="5400000" flipH="1" flipV="1">
            <a:off x="2609043" y="2250273"/>
            <a:ext cx="21272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428596" y="17859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de-DE" dirty="0"/>
          </a:p>
        </p:txBody>
      </p:sp>
      <p:cxnSp>
        <p:nvCxnSpPr>
          <p:cNvPr id="127" name="Gerade Verbindung 126"/>
          <p:cNvCxnSpPr/>
          <p:nvPr/>
        </p:nvCxnSpPr>
        <p:spPr>
          <a:xfrm>
            <a:off x="285720" y="928670"/>
            <a:ext cx="3071834" cy="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 rot="5400000" flipH="1" flipV="1">
            <a:off x="3107521" y="1178703"/>
            <a:ext cx="500066" cy="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5400000" flipH="1" flipV="1">
            <a:off x="1633517" y="1177909"/>
            <a:ext cx="500066" cy="158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>
            <a:off x="285720" y="1071546"/>
            <a:ext cx="3928296" cy="11112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rot="5400000" flipH="1" flipV="1">
            <a:off x="3963983" y="1331103"/>
            <a:ext cx="500066" cy="1588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rot="5400000" flipH="1" flipV="1">
            <a:off x="2489979" y="1330309"/>
            <a:ext cx="500066" cy="1588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357158" y="571480"/>
            <a:ext cx="7000924" cy="1588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6858016" y="1000108"/>
            <a:ext cx="857256" cy="1588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6200000" flipV="1">
            <a:off x="5316939" y="959229"/>
            <a:ext cx="776294" cy="19844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>
            <a:off x="285720" y="357166"/>
            <a:ext cx="6143668" cy="158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 flipH="1" flipV="1">
            <a:off x="5787240" y="928670"/>
            <a:ext cx="1142214" cy="79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16200000" flipV="1">
            <a:off x="4245369" y="887791"/>
            <a:ext cx="1062046" cy="198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rot="5400000" flipH="1" flipV="1">
            <a:off x="4679157" y="2462999"/>
            <a:ext cx="21272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2428860" y="5214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640</a:t>
            </a:r>
            <a:endParaRPr lang="de-DE" sz="1200" b="1" dirty="0"/>
          </a:p>
        </p:txBody>
      </p:sp>
      <p:sp>
        <p:nvSpPr>
          <p:cNvPr id="155" name="Textfeld 154"/>
          <p:cNvSpPr txBox="1"/>
          <p:nvPr/>
        </p:nvSpPr>
        <p:spPr>
          <a:xfrm>
            <a:off x="3898049" y="5367350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F  36   BST</a:t>
            </a:r>
            <a:endParaRPr lang="de-DE" sz="1200" b="1" dirty="0"/>
          </a:p>
        </p:txBody>
      </p:sp>
      <p:sp>
        <p:nvSpPr>
          <p:cNvPr id="156" name="Textfeld 155"/>
          <p:cNvSpPr txBox="1"/>
          <p:nvPr/>
        </p:nvSpPr>
        <p:spPr>
          <a:xfrm>
            <a:off x="7048671" y="5429264"/>
            <a:ext cx="59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F   BST</a:t>
            </a:r>
            <a:endParaRPr lang="de-DE" sz="1200" b="1" dirty="0"/>
          </a:p>
        </p:txBody>
      </p:sp>
      <p:sp>
        <p:nvSpPr>
          <p:cNvPr id="157" name="Textfeld 156"/>
          <p:cNvSpPr txBox="1"/>
          <p:nvPr/>
        </p:nvSpPr>
        <p:spPr>
          <a:xfrm>
            <a:off x="5659000" y="54292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36</a:t>
            </a:r>
            <a:endParaRPr lang="de-DE" sz="1200" b="1" dirty="0"/>
          </a:p>
        </p:txBody>
      </p:sp>
      <p:sp>
        <p:nvSpPr>
          <p:cNvPr id="158" name="Textfeld 157"/>
          <p:cNvSpPr txBox="1"/>
          <p:nvPr/>
        </p:nvSpPr>
        <p:spPr>
          <a:xfrm>
            <a:off x="4050449" y="5519750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F  36   BST</a:t>
            </a:r>
            <a:endParaRPr lang="de-DE" sz="1200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580996" y="2857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 2</a:t>
            </a:r>
            <a:endParaRPr lang="de-DE" dirty="0"/>
          </a:p>
        </p:txBody>
      </p:sp>
      <p:sp>
        <p:nvSpPr>
          <p:cNvPr id="160" name="Textfeld 159"/>
          <p:cNvSpPr txBox="1"/>
          <p:nvPr/>
        </p:nvSpPr>
        <p:spPr>
          <a:xfrm>
            <a:off x="500034" y="8450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 1</a:t>
            </a:r>
            <a:endParaRPr lang="de-DE" dirty="0"/>
          </a:p>
        </p:txBody>
      </p:sp>
      <p:sp>
        <p:nvSpPr>
          <p:cNvPr id="161" name="Textfeld 160"/>
          <p:cNvSpPr txBox="1"/>
          <p:nvPr/>
        </p:nvSpPr>
        <p:spPr>
          <a:xfrm>
            <a:off x="1785918" y="53673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w1a</a:t>
            </a:r>
            <a:endParaRPr lang="de-DE" sz="1200" b="1" dirty="0"/>
          </a:p>
        </p:txBody>
      </p:sp>
      <p:sp>
        <p:nvSpPr>
          <p:cNvPr id="162" name="Textfeld 161"/>
          <p:cNvSpPr txBox="1"/>
          <p:nvPr/>
        </p:nvSpPr>
        <p:spPr>
          <a:xfrm>
            <a:off x="3189336" y="55197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w1g</a:t>
            </a:r>
            <a:endParaRPr lang="de-DE" sz="1200" b="1" dirty="0"/>
          </a:p>
        </p:txBody>
      </p:sp>
      <p:sp>
        <p:nvSpPr>
          <p:cNvPr id="163" name="Textfeld 162"/>
          <p:cNvSpPr txBox="1"/>
          <p:nvPr/>
        </p:nvSpPr>
        <p:spPr>
          <a:xfrm>
            <a:off x="4760972" y="54292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w2a</a:t>
            </a:r>
            <a:endParaRPr lang="de-DE" sz="1200" b="1" dirty="0"/>
          </a:p>
        </p:txBody>
      </p:sp>
      <p:sp>
        <p:nvSpPr>
          <p:cNvPr id="164" name="Textfeld 163"/>
          <p:cNvSpPr txBox="1"/>
          <p:nvPr/>
        </p:nvSpPr>
        <p:spPr>
          <a:xfrm>
            <a:off x="6286512" y="542926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w2g</a:t>
            </a:r>
            <a:endParaRPr lang="de-DE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28860" y="571480"/>
            <a:ext cx="3571900" cy="2286016"/>
          </a:xfrm>
          <a:prstGeom prst="rect">
            <a:avLst/>
          </a:prstGeom>
          <a:solidFill>
            <a:srgbClr val="CC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643306" y="642918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Fahrbefehle</a:t>
            </a:r>
            <a:endParaRPr lang="de-DE" b="1" dirty="0"/>
          </a:p>
        </p:txBody>
      </p:sp>
      <p:sp>
        <p:nvSpPr>
          <p:cNvPr id="7" name="Ellipse 6"/>
          <p:cNvSpPr/>
          <p:nvPr/>
        </p:nvSpPr>
        <p:spPr>
          <a:xfrm>
            <a:off x="2643174" y="714356"/>
            <a:ext cx="285752" cy="285752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3286116" y="714356"/>
            <a:ext cx="285752" cy="285752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54546" y="1071546"/>
            <a:ext cx="951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V36       RS 1</a:t>
            </a:r>
            <a:endParaRPr lang="de-DE" sz="1200" b="1" dirty="0"/>
          </a:p>
        </p:txBody>
      </p:sp>
      <p:sp>
        <p:nvSpPr>
          <p:cNvPr id="10" name="Ellipse 9"/>
          <p:cNvSpPr/>
          <p:nvPr/>
        </p:nvSpPr>
        <p:spPr>
          <a:xfrm>
            <a:off x="4946380" y="714356"/>
            <a:ext cx="285752" cy="285752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589322" y="714356"/>
            <a:ext cx="285752" cy="285752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857752" y="1071546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V36           RS 1</a:t>
            </a:r>
            <a:endParaRPr lang="de-DE" sz="1200" b="1" dirty="0"/>
          </a:p>
        </p:txBody>
      </p:sp>
      <p:cxnSp>
        <p:nvCxnSpPr>
          <p:cNvPr id="14" name="Gerade Verbindung mit Pfeil 13"/>
          <p:cNvCxnSpPr/>
          <p:nvPr/>
        </p:nvCxnSpPr>
        <p:spPr>
          <a:xfrm rot="10800000">
            <a:off x="2610373" y="1428736"/>
            <a:ext cx="928694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rot="10800000" flipH="1">
            <a:off x="4929190" y="1428736"/>
            <a:ext cx="928694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000364" y="1928802"/>
            <a:ext cx="285752" cy="28575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/>
          <p:cNvSpPr/>
          <p:nvPr/>
        </p:nvSpPr>
        <p:spPr>
          <a:xfrm>
            <a:off x="5214942" y="1928802"/>
            <a:ext cx="285752" cy="28575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786182" y="191666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Nothalt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2983174" y="2223307"/>
            <a:ext cx="260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V36                                                      RS 1</a:t>
            </a:r>
            <a:endParaRPr lang="de-DE" sz="1200" b="1" dirty="0"/>
          </a:p>
        </p:txBody>
      </p:sp>
      <p:sp>
        <p:nvSpPr>
          <p:cNvPr id="20" name="Rechteck 19"/>
          <p:cNvSpPr/>
          <p:nvPr/>
        </p:nvSpPr>
        <p:spPr>
          <a:xfrm>
            <a:off x="2571736" y="3643314"/>
            <a:ext cx="3571900" cy="2214578"/>
          </a:xfrm>
          <a:prstGeom prst="rect">
            <a:avLst/>
          </a:prstGeom>
          <a:solidFill>
            <a:srgbClr val="CCFF3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643306" y="3786190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Fahrbefehle</a:t>
            </a:r>
            <a:endParaRPr lang="de-DE" b="1" dirty="0"/>
          </a:p>
        </p:txBody>
      </p:sp>
      <p:sp>
        <p:nvSpPr>
          <p:cNvPr id="22" name="Ellipse 21"/>
          <p:cNvSpPr/>
          <p:nvPr/>
        </p:nvSpPr>
        <p:spPr>
          <a:xfrm>
            <a:off x="3143240" y="450057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571868" y="4500570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4000496" y="450057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4500562" y="450057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4929190" y="4500570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5357818" y="450057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857488" y="4143380"/>
            <a:ext cx="1500198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357686" y="4143380"/>
            <a:ext cx="1500198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470557" y="4143380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V36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857488" y="4143380"/>
            <a:ext cx="50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RS 1</a:t>
            </a:r>
            <a:endParaRPr lang="de-DE" sz="1400" b="1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4056127" y="5000636"/>
            <a:ext cx="28575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429256" y="5000636"/>
            <a:ext cx="28575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4429124" y="5000636"/>
            <a:ext cx="28575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3104603" y="5000636"/>
            <a:ext cx="285752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357554" y="483573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Nothalt</a:t>
            </a:r>
            <a:endParaRPr lang="de-DE" sz="1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675524" y="485776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Nothalt</a:t>
            </a:r>
            <a:endParaRPr lang="de-DE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Bildschirmpräsentation (4:3)</PresentationFormat>
  <Paragraphs>176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</dc:creator>
  <cp:lastModifiedBy>Jan</cp:lastModifiedBy>
  <cp:revision>42</cp:revision>
  <dcterms:created xsi:type="dcterms:W3CDTF">2020-04-04T10:54:14Z</dcterms:created>
  <dcterms:modified xsi:type="dcterms:W3CDTF">2020-05-21T09:04:05Z</dcterms:modified>
</cp:coreProperties>
</file>