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5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8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2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29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1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8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09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9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0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E6AA-6E70-49ED-992C-CCBDEF7F41D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7094-6123-4A95-90D1-7D3F377DA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94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184" y="1283405"/>
            <a:ext cx="2913062" cy="2077618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H="1">
            <a:off x="396813" y="1406106"/>
            <a:ext cx="12594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393935" y="1506750"/>
            <a:ext cx="12594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/>
          <p:cNvGrpSpPr/>
          <p:nvPr/>
        </p:nvGrpSpPr>
        <p:grpSpPr>
          <a:xfrm>
            <a:off x="5400000" y="360000"/>
            <a:ext cx="3600000" cy="900000"/>
            <a:chOff x="5400000" y="360000"/>
            <a:chExt cx="3600000" cy="900000"/>
          </a:xfrm>
        </p:grpSpPr>
        <p:sp>
          <p:nvSpPr>
            <p:cNvPr id="8" name="Rechteck 7"/>
            <p:cNvSpPr/>
            <p:nvPr/>
          </p:nvSpPr>
          <p:spPr>
            <a:xfrm>
              <a:off x="5400000" y="360000"/>
              <a:ext cx="3600000" cy="900000"/>
            </a:xfrm>
            <a:prstGeom prst="rect">
              <a:avLst/>
            </a:prstGeom>
            <a:solidFill>
              <a:srgbClr val="F5F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Infrarot-Sensor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5580000" y="90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5940000" y="90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580000" y="540000"/>
              <a:ext cx="181155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940000" y="54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8280000" y="90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8640000" y="90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8280000" y="540000"/>
              <a:ext cx="181155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8640000" y="54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00000" y="2543810"/>
            <a:ext cx="3600000" cy="900000"/>
            <a:chOff x="5400000" y="360000"/>
            <a:chExt cx="3600000" cy="900000"/>
          </a:xfrm>
        </p:grpSpPr>
        <p:sp>
          <p:nvSpPr>
            <p:cNvPr id="19" name="Rechteck 18"/>
            <p:cNvSpPr/>
            <p:nvPr/>
          </p:nvSpPr>
          <p:spPr>
            <a:xfrm>
              <a:off x="5400000" y="360000"/>
              <a:ext cx="3600000" cy="900000"/>
            </a:xfrm>
            <a:prstGeom prst="rect">
              <a:avLst/>
            </a:prstGeom>
            <a:solidFill>
              <a:srgbClr val="F5F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Infrarot-Sensor</a:t>
              </a:r>
              <a:endParaRPr lang="de-DE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580000" y="90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5940000" y="90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5580000" y="540000"/>
              <a:ext cx="181155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940000" y="54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8280000" y="90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8640000" y="90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8280000" y="540000"/>
              <a:ext cx="181155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8640000" y="540000"/>
              <a:ext cx="181155" cy="18115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9517380" y="621245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Vorne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9517380" y="281381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Hinten</a:t>
            </a:r>
            <a:endParaRPr lang="de-DE" dirty="0"/>
          </a:p>
        </p:txBody>
      </p:sp>
      <p:grpSp>
        <p:nvGrpSpPr>
          <p:cNvPr id="52" name="Gruppieren 51"/>
          <p:cNvGrpSpPr/>
          <p:nvPr/>
        </p:nvGrpSpPr>
        <p:grpSpPr>
          <a:xfrm>
            <a:off x="3126581" y="1249453"/>
            <a:ext cx="2800350" cy="218383"/>
            <a:chOff x="3126581" y="1249453"/>
            <a:chExt cx="2800350" cy="218383"/>
          </a:xfrm>
        </p:grpSpPr>
        <p:cxnSp>
          <p:nvCxnSpPr>
            <p:cNvPr id="31" name="Gerader Verbinder 30"/>
            <p:cNvCxnSpPr/>
            <p:nvPr/>
          </p:nvCxnSpPr>
          <p:spPr>
            <a:xfrm flipV="1">
              <a:off x="3126581" y="1318512"/>
              <a:ext cx="2592000" cy="1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>
              <a:off x="3333300" y="1462512"/>
              <a:ext cx="25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/>
          </p:nvCxnSpPr>
          <p:spPr>
            <a:xfrm flipV="1">
              <a:off x="3230880" y="1390512"/>
              <a:ext cx="2592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3126581" y="1313750"/>
              <a:ext cx="0" cy="14400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3231355" y="1385189"/>
              <a:ext cx="0" cy="72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/>
            <p:nvPr/>
          </p:nvCxnSpPr>
          <p:spPr>
            <a:xfrm>
              <a:off x="5926931" y="1251836"/>
              <a:ext cx="0" cy="21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>
              <a:off x="5817393" y="1249455"/>
              <a:ext cx="0" cy="144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5712614" y="1249453"/>
              <a:ext cx="0" cy="7200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3126581" y="1253423"/>
            <a:ext cx="5502910" cy="504000"/>
            <a:chOff x="3126581" y="1253423"/>
            <a:chExt cx="5502910" cy="504000"/>
          </a:xfrm>
        </p:grpSpPr>
        <p:cxnSp>
          <p:nvCxnSpPr>
            <p:cNvPr id="54" name="Gerader Verbinder 53"/>
            <p:cNvCxnSpPr/>
            <p:nvPr/>
          </p:nvCxnSpPr>
          <p:spPr>
            <a:xfrm flipV="1">
              <a:off x="3126581" y="1608072"/>
              <a:ext cx="5292000" cy="1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>
              <a:off x="3333300" y="1752072"/>
              <a:ext cx="52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 flipV="1">
              <a:off x="3230880" y="1680072"/>
              <a:ext cx="5292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>
              <a:off x="3126581" y="1603310"/>
              <a:ext cx="0" cy="14400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>
              <a:off x="3231355" y="1674749"/>
              <a:ext cx="0" cy="72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>
              <a:off x="8629491" y="1253423"/>
              <a:ext cx="0" cy="50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>
              <a:off x="8519953" y="1254217"/>
              <a:ext cx="0" cy="432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/>
            <p:nvPr/>
          </p:nvCxnSpPr>
          <p:spPr>
            <a:xfrm>
              <a:off x="8415174" y="1254215"/>
              <a:ext cx="0" cy="36000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 flipV="1">
            <a:off x="3117056" y="2043998"/>
            <a:ext cx="5502910" cy="504000"/>
            <a:chOff x="3126581" y="1253423"/>
            <a:chExt cx="5502910" cy="504000"/>
          </a:xfrm>
        </p:grpSpPr>
        <p:cxnSp>
          <p:nvCxnSpPr>
            <p:cNvPr id="64" name="Gerader Verbinder 63"/>
            <p:cNvCxnSpPr/>
            <p:nvPr/>
          </p:nvCxnSpPr>
          <p:spPr>
            <a:xfrm flipV="1">
              <a:off x="3126581" y="1608072"/>
              <a:ext cx="5292000" cy="1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/>
            <p:nvPr/>
          </p:nvCxnSpPr>
          <p:spPr>
            <a:xfrm>
              <a:off x="3333300" y="1752072"/>
              <a:ext cx="52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 flipV="1">
              <a:off x="3230880" y="1680072"/>
              <a:ext cx="5292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/>
            <p:nvPr/>
          </p:nvCxnSpPr>
          <p:spPr>
            <a:xfrm>
              <a:off x="3126581" y="1603310"/>
              <a:ext cx="0" cy="14400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3231355" y="1674749"/>
              <a:ext cx="0" cy="72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8629491" y="1253423"/>
              <a:ext cx="0" cy="50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>
              <a:off x="8519953" y="1254217"/>
              <a:ext cx="0" cy="432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8415174" y="1254215"/>
              <a:ext cx="0" cy="36000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pieren 71"/>
          <p:cNvGrpSpPr/>
          <p:nvPr/>
        </p:nvGrpSpPr>
        <p:grpSpPr>
          <a:xfrm flipV="1">
            <a:off x="3126581" y="2323873"/>
            <a:ext cx="2800350" cy="218383"/>
            <a:chOff x="3126581" y="1249453"/>
            <a:chExt cx="2800350" cy="218383"/>
          </a:xfrm>
        </p:grpSpPr>
        <p:cxnSp>
          <p:nvCxnSpPr>
            <p:cNvPr id="73" name="Gerader Verbinder 72"/>
            <p:cNvCxnSpPr/>
            <p:nvPr/>
          </p:nvCxnSpPr>
          <p:spPr>
            <a:xfrm flipV="1">
              <a:off x="3126581" y="1318512"/>
              <a:ext cx="2592000" cy="1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/>
            <p:nvPr/>
          </p:nvCxnSpPr>
          <p:spPr>
            <a:xfrm>
              <a:off x="3333300" y="1462512"/>
              <a:ext cx="259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 flipV="1">
              <a:off x="3230880" y="1390512"/>
              <a:ext cx="2592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>
              <a:off x="3126581" y="1313750"/>
              <a:ext cx="0" cy="14400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/>
            <p:nvPr/>
          </p:nvCxnSpPr>
          <p:spPr>
            <a:xfrm>
              <a:off x="3231355" y="1385189"/>
              <a:ext cx="0" cy="72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/>
            <p:nvPr/>
          </p:nvCxnSpPr>
          <p:spPr>
            <a:xfrm>
              <a:off x="5926931" y="1251836"/>
              <a:ext cx="0" cy="21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>
              <a:off x="5817393" y="1249455"/>
              <a:ext cx="0" cy="144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5712614" y="1249453"/>
              <a:ext cx="0" cy="7200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Grafik 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12" b="65916"/>
          <a:stretch/>
        </p:blipFill>
        <p:spPr>
          <a:xfrm flipV="1">
            <a:off x="4382006" y="3747270"/>
            <a:ext cx="1962000" cy="1076960"/>
          </a:xfrm>
          <a:prstGeom prst="rect">
            <a:avLst/>
          </a:prstGeom>
        </p:spPr>
      </p:pic>
      <p:cxnSp>
        <p:nvCxnSpPr>
          <p:cNvPr id="84" name="Gerader Verbinder 83"/>
          <p:cNvCxnSpPr/>
          <p:nvPr/>
        </p:nvCxnSpPr>
        <p:spPr>
          <a:xfrm>
            <a:off x="3126581" y="3059936"/>
            <a:ext cx="1296000" cy="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 flipV="1">
            <a:off x="3333300" y="2915937"/>
            <a:ext cx="12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>
            <a:off x="3230880" y="2987937"/>
            <a:ext cx="1296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 flipV="1">
            <a:off x="3126581" y="2920699"/>
            <a:ext cx="0" cy="144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 flipV="1">
            <a:off x="3231355" y="2921260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V="1">
            <a:off x="4599142" y="2912994"/>
            <a:ext cx="0" cy="86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 flipV="1">
            <a:off x="4522943" y="2987375"/>
            <a:ext cx="0" cy="79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flipV="1">
            <a:off x="4418164" y="3059377"/>
            <a:ext cx="0" cy="720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6477000" y="4093970"/>
            <a:ext cx="339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Dip Switch für Positionierung</a:t>
            </a:r>
            <a:endParaRPr lang="de-DE" dirty="0"/>
          </a:p>
        </p:txBody>
      </p:sp>
      <p:cxnSp>
        <p:nvCxnSpPr>
          <p:cNvPr id="94" name="Gerader Verbinder 93"/>
          <p:cNvCxnSpPr/>
          <p:nvPr/>
        </p:nvCxnSpPr>
        <p:spPr>
          <a:xfrm rot="16200000">
            <a:off x="827576" y="4824239"/>
            <a:ext cx="2592000" cy="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rot="16200000" flipV="1">
            <a:off x="683577" y="4617521"/>
            <a:ext cx="25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 rot="16200000">
            <a:off x="755577" y="4719941"/>
            <a:ext cx="25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flipH="1">
            <a:off x="1343025" y="6120240"/>
            <a:ext cx="785314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H="1">
            <a:off x="1343025" y="6015466"/>
            <a:ext cx="713875" cy="4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rot="16200000" flipV="1">
            <a:off x="2082252" y="3211890"/>
            <a:ext cx="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 rot="16200000" flipV="1">
            <a:off x="2120634" y="3357428"/>
            <a:ext cx="0" cy="144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rot="16200000" flipV="1">
            <a:off x="2156636" y="3498207"/>
            <a:ext cx="0" cy="72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/>
          <p:nvPr/>
        </p:nvCxnSpPr>
        <p:spPr>
          <a:xfrm flipH="1">
            <a:off x="1340363" y="5910678"/>
            <a:ext cx="645093" cy="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/>
          <p:nvPr/>
        </p:nvCxnSpPr>
        <p:spPr>
          <a:xfrm flipH="1" flipV="1">
            <a:off x="2334943" y="2621395"/>
            <a:ext cx="1550" cy="358774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 flipH="1">
            <a:off x="1343025" y="6209140"/>
            <a:ext cx="991918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>
            <a:off x="2334943" y="2620235"/>
            <a:ext cx="791638" cy="116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938462" y="5829301"/>
            <a:ext cx="47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GND</a:t>
            </a:r>
          </a:p>
          <a:p>
            <a:r>
              <a:rPr lang="de-DE" sz="600" dirty="0" smtClean="0"/>
              <a:t>5V</a:t>
            </a:r>
          </a:p>
          <a:p>
            <a:r>
              <a:rPr lang="de-DE" sz="600" dirty="0" smtClean="0"/>
              <a:t>Dir</a:t>
            </a:r>
          </a:p>
          <a:p>
            <a:r>
              <a:rPr lang="de-DE" sz="600" dirty="0" smtClean="0"/>
              <a:t>PWM</a:t>
            </a:r>
            <a:endParaRPr lang="de-DE" sz="6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2430779" y="5785610"/>
            <a:ext cx="169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Motortreiber</a:t>
            </a:r>
            <a:endParaRPr lang="de-DE" dirty="0"/>
          </a:p>
        </p:txBody>
      </p:sp>
      <p:cxnSp>
        <p:nvCxnSpPr>
          <p:cNvPr id="122" name="Gerader Verbinder 121"/>
          <p:cNvCxnSpPr/>
          <p:nvPr/>
        </p:nvCxnSpPr>
        <p:spPr>
          <a:xfrm flipV="1">
            <a:off x="716681" y="1814847"/>
            <a:ext cx="9178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838200" y="1924947"/>
            <a:ext cx="7891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/>
          <p:cNvSpPr txBox="1"/>
          <p:nvPr/>
        </p:nvSpPr>
        <p:spPr>
          <a:xfrm>
            <a:off x="158299" y="2063637"/>
            <a:ext cx="11450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Lautsprecher</a:t>
            </a:r>
            <a:endParaRPr lang="de-DE" dirty="0"/>
          </a:p>
        </p:txBody>
      </p:sp>
      <p:cxnSp>
        <p:nvCxnSpPr>
          <p:cNvPr id="135" name="Gerader Verbinder 134"/>
          <p:cNvCxnSpPr/>
          <p:nvPr/>
        </p:nvCxnSpPr>
        <p:spPr>
          <a:xfrm flipV="1">
            <a:off x="716681" y="1810084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/>
          <p:nvPr/>
        </p:nvCxnSpPr>
        <p:spPr>
          <a:xfrm flipV="1">
            <a:off x="838200" y="1919616"/>
            <a:ext cx="0" cy="144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Alf</dc:creator>
  <cp:lastModifiedBy>Alf</cp:lastModifiedBy>
  <cp:revision>6</cp:revision>
  <dcterms:created xsi:type="dcterms:W3CDTF">2021-02-28T17:16:20Z</dcterms:created>
  <dcterms:modified xsi:type="dcterms:W3CDTF">2021-02-28T18:03:02Z</dcterms:modified>
</cp:coreProperties>
</file>