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2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95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72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3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44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E6C5-0183-4FB9-A9E0-C7EBDF88526F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BA83-83BA-4C4A-90B1-EF9ED2112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84618" y="1310018"/>
            <a:ext cx="4876800" cy="31588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/>
          <p:nvPr/>
        </p:nvCxnSpPr>
        <p:spPr>
          <a:xfrm rot="5400000" flipV="1">
            <a:off x="4793132" y="1631614"/>
            <a:ext cx="1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rot="5400000" flipV="1">
            <a:off x="6585586" y="1631614"/>
            <a:ext cx="1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rot="5400000" flipV="1">
            <a:off x="8389271" y="1626476"/>
            <a:ext cx="180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rot="5400000" flipV="1">
            <a:off x="4847132" y="4295879"/>
            <a:ext cx="16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rot="5400000" flipV="1">
            <a:off x="6613593" y="4295879"/>
            <a:ext cx="16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rot="5400000" flipV="1">
            <a:off x="8440691" y="4295879"/>
            <a:ext cx="16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rot="5400000" flipV="1">
            <a:off x="5069733" y="2827909"/>
            <a:ext cx="90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rot="5400000" flipV="1">
            <a:off x="6822339" y="2841764"/>
            <a:ext cx="90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rot="5400000" flipV="1">
            <a:off x="8649437" y="2841764"/>
            <a:ext cx="90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rot="10800000" flipV="1">
            <a:off x="4101527" y="724472"/>
            <a:ext cx="51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555675" y="5137359"/>
            <a:ext cx="288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315203" y="5137357"/>
            <a:ext cx="288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9144003" y="5137354"/>
            <a:ext cx="288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 rot="16200000">
            <a:off x="5337277" y="6089455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7129731" y="6089455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rot="16200000">
            <a:off x="8933416" y="6094593"/>
            <a:ext cx="6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rot="10800000">
            <a:off x="4483672" y="6438597"/>
            <a:ext cx="478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 rot="5400000">
            <a:off x="3643738" y="426816"/>
            <a:ext cx="288000" cy="61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9" name="Gerader Verbinder 28"/>
          <p:cNvCxnSpPr/>
          <p:nvPr/>
        </p:nvCxnSpPr>
        <p:spPr>
          <a:xfrm rot="5400000" flipV="1">
            <a:off x="2160774" y="1603901"/>
            <a:ext cx="180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5400000" flipV="1">
            <a:off x="3407799" y="1797751"/>
            <a:ext cx="2160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0800000" flipV="1">
            <a:off x="3048468" y="724471"/>
            <a:ext cx="43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0800000" flipV="1">
            <a:off x="2327150" y="2850704"/>
            <a:ext cx="2160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rot="10800000" flipV="1">
            <a:off x="2326372" y="2476743"/>
            <a:ext cx="7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rot="10800000">
            <a:off x="2337429" y="3265912"/>
            <a:ext cx="219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rot="16200000">
            <a:off x="2938397" y="4851769"/>
            <a:ext cx="316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480468" y="246646"/>
            <a:ext cx="76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 k</a:t>
            </a:r>
            <a:r>
              <a:rPr lang="el-GR" dirty="0" smtClean="0"/>
              <a:t>Ω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852068" y="5261993"/>
            <a:ext cx="76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 k</a:t>
            </a:r>
            <a:r>
              <a:rPr lang="el-GR" dirty="0" smtClean="0"/>
              <a:t>Ω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6547282" y="5261988"/>
            <a:ext cx="85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5,1 k</a:t>
            </a:r>
            <a:r>
              <a:rPr lang="el-GR" dirty="0" smtClean="0"/>
              <a:t>Ω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523525" y="5261988"/>
            <a:ext cx="76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 k</a:t>
            </a:r>
            <a:r>
              <a:rPr lang="el-GR" dirty="0" smtClean="0"/>
              <a:t>Ω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1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Alf</dc:creator>
  <cp:lastModifiedBy>Alf</cp:lastModifiedBy>
  <cp:revision>5</cp:revision>
  <dcterms:created xsi:type="dcterms:W3CDTF">2020-12-09T14:55:54Z</dcterms:created>
  <dcterms:modified xsi:type="dcterms:W3CDTF">2020-12-09T15:11:33Z</dcterms:modified>
</cp:coreProperties>
</file>