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9A2A"/>
    <a:srgbClr val="DDA147"/>
    <a:srgbClr val="B56D45"/>
    <a:srgbClr val="B54C2D"/>
    <a:srgbClr val="B66952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66" d="100"/>
          <a:sy n="66" d="100"/>
        </p:scale>
        <p:origin x="56" y="2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>
        <a:solidFill>
          <a:srgbClr val="659A2A">
            <a:alpha val="78000"/>
          </a:srgbClr>
        </a:solidFill>
      </dgm:spPr>
      <dgm:t>
        <a:bodyPr/>
        <a:lstStyle/>
        <a:p>
          <a:pPr>
            <a:defRPr cap="all"/>
          </a:pPr>
          <a:r>
            <a:rPr lang="en-US" dirty="0"/>
            <a:t>Data Sources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>
        <a:solidFill>
          <a:srgbClr val="659A2A">
            <a:alpha val="74902"/>
          </a:srgbClr>
        </a:solidFill>
      </dgm:spPr>
      <dgm:t>
        <a:bodyPr/>
        <a:lstStyle/>
        <a:p>
          <a:pPr>
            <a:defRPr cap="all"/>
          </a:pPr>
          <a:r>
            <a:rPr lang="en-US" dirty="0"/>
            <a:t>Analysis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>
        <a:solidFill>
          <a:srgbClr val="659A2A">
            <a:alpha val="58000"/>
          </a:srgbClr>
        </a:solidFill>
      </dgm:spPr>
      <dgm:t>
        <a:bodyPr/>
        <a:lstStyle/>
        <a:p>
          <a:pPr>
            <a:defRPr cap="all"/>
          </a:pPr>
          <a:r>
            <a:rPr lang="en-US" dirty="0"/>
            <a:t>Conclusions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 custLinFactNeighborX="4710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rgbClr val="659A2A">
            <a:alpha val="78000"/>
          </a:srgb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Data Sources</a:t>
          </a:r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rgbClr val="659A2A">
            <a:alpha val="74902"/>
          </a:srgb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Analysis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7707" y="0"/>
          <a:ext cx="3275967" cy="3714750"/>
        </a:xfrm>
        <a:prstGeom prst="rect">
          <a:avLst/>
        </a:prstGeom>
        <a:solidFill>
          <a:srgbClr val="659A2A">
            <a:alpha val="58000"/>
          </a:srgb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Conclusions</a:t>
          </a:r>
        </a:p>
      </dsp:txBody>
      <dsp:txXfrm>
        <a:off x="7077707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/>
          <a:p>
            <a:r>
              <a:rPr lang="en-US" dirty="0"/>
              <a:t>Biodiversity in National Parks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958092" y="695009"/>
            <a:ext cx="6267859" cy="3525671"/>
          </a:xfrm>
          <a:prstGeom prst="rect">
            <a:avLst/>
          </a:prstGeom>
          <a:noFill/>
          <a:effectLst>
            <a:outerShdw blurRad="38100" dist="25400" dir="4440000">
              <a:srgbClr val="000000">
                <a:alpha val="36000"/>
              </a:srgb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>
            <a:normAutofit/>
          </a:bodyPr>
          <a:lstStyle/>
          <a:p>
            <a:r>
              <a:rPr lang="en-US" dirty="0"/>
              <a:t>7 Day Observations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6000" b="1" dirty="0"/>
              <a:t>Biodiversity in National Parks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753973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{E132015B-185B-4D72-ACD6-3D43D56BD12C}tf12214701_win32</Template>
  <TotalTime>14</TotalTime>
  <Words>18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Goudy Old Style</vt:lpstr>
      <vt:lpstr>Wingdings 2</vt:lpstr>
      <vt:lpstr>SlateVTI</vt:lpstr>
      <vt:lpstr>Biodiversity in National Parks</vt:lpstr>
      <vt:lpstr>Biodiversity in National Parks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in National Parks</dc:title>
  <dc:creator>Will Gillis</dc:creator>
  <cp:lastModifiedBy>Will Gillis</cp:lastModifiedBy>
  <cp:revision>2</cp:revision>
  <dcterms:created xsi:type="dcterms:W3CDTF">2022-01-14T20:44:09Z</dcterms:created>
  <dcterms:modified xsi:type="dcterms:W3CDTF">2022-01-14T20:58:12Z</dcterms:modified>
</cp:coreProperties>
</file>