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[1, 20]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0" y="5400000"/>
            <a:ext cx="5115599" cy="2519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5760000"/>
            <a:ext cx="5115599" cy="251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