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204700" cy="6875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94" d="100"/>
          <a:sy n="94" d="100"/>
        </p:scale>
        <p:origin x="6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[1, 20]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[21, 40]</a:t>
            </a:r>
          </a:p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[1, 20]</vt:lpstr>
      <vt:lpstr>[21, 40]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[1, 20]</dc:title>
  <dc:subject/>
  <dc:creator/>
  <cp:keywords/>
  <dc:description>generated using python-pptx</dc:description>
  <cp:lastModifiedBy>Tom Wright (PGR)</cp:lastModifiedBy>
  <cp:revision>1</cp:revision>
  <dcterms:created xsi:type="dcterms:W3CDTF">2013-01-27T09:14:16Z</dcterms:created>
  <dcterms:modified xsi:type="dcterms:W3CDTF">2022-07-03T20:14:01Z</dcterms:modified>
  <cp:category/>
</cp:coreProperties>
</file>