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0" r:id="rId10"/>
    <p:sldId id="269" r:id="rId11"/>
    <p:sldId id="266" r:id="rId12"/>
    <p:sldId id="268" r:id="rId13"/>
    <p:sldId id="267" r:id="rId14"/>
    <p:sldId id="263" r:id="rId15"/>
    <p:sldId id="264" r:id="rId16"/>
    <p:sldId id="271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925"/>
    <p:restoredTop sz="94694"/>
  </p:normalViewPr>
  <p:slideViewPr>
    <p:cSldViewPr snapToGrid="0" snapToObjects="1">
      <p:cViewPr varScale="1">
        <p:scale>
          <a:sx n="72" d="100"/>
          <a:sy n="72" d="100"/>
        </p:scale>
        <p:origin x="22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884DC-BD31-E845-86E8-095960D6D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7AA40-038A-3541-A89D-756FE8EB3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957583-F8E7-9F42-A45C-B7A34E5C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453912-2989-F346-B376-E5091446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9C0FD-D2AD-0342-9B04-D10977BE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0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0D7AF0-68C1-E14A-AC86-5CCBDD61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197358-25BD-AB4D-B44A-0CA7C9AD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59D30B-0E5D-204A-B552-A5390CDE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B559A-BB7E-6E40-931C-FB2CCE56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824A08-BBD5-4447-8C07-A889359E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93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F4E23F-6F7B-1745-875E-72AD88858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BB1821-37C7-AC42-B2A2-BF2422FC5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A86290-5167-754F-9607-CEFA4510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4C83DF-05B6-8349-8BEA-C39DF0EF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311C8-850E-7540-8AC4-7F8C4E6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38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D6168-5A50-924E-94DC-E5504134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7544D-0EA9-474F-85B4-4F74BDDC1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704AF2-23B5-194C-97D3-0566A803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1FACB7-CF73-DF45-814E-395C75C4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54959-41B6-D54D-A855-0E5719B7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00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114AB-A20E-2848-8148-763CBAB1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348DE7-5185-E04A-84CD-3920E33E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D2063E-B97C-294E-850E-4CA7A25D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F52F8-AC00-A145-B4D9-2080FEF3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7F5967-11A4-5049-8EC0-B354925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81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773B7D-8CD2-4140-80A3-FC32092C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4BEE8F-0A77-A347-BC7D-1C5373DC3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627DEA-CED7-2C4C-B8EC-785A29A92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A1D424-E58B-6946-8EC9-D961514E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2176F4-EDF8-8948-A53C-0EE2C5EE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2C1DA6-9D54-994C-A2C3-968EE684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46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EC2F6-49DD-1545-81BD-DC66D425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ABB22D-F191-FE48-ACF3-763CCBDA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60E2C8-7CD5-6A48-ABB2-6EA306F5B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581D9B-7080-8543-B675-5F1D8561E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1C43BE-CD9A-1249-A1AE-483B2E0CB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CB6BB9-6A7F-2846-AAA0-B30A3611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A6A6B7-F32E-F74E-AF8C-B397E9C2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7F111F-2D2B-9B4B-9593-F84BBE00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62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173FD-8F6B-854D-B30C-585E2A40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58C478-FB4C-A34D-AF58-A347B6AC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55A005-0444-2C45-BF9E-7AC7B742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05FCC7-5AC2-F24F-882F-6F96A39F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96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405F90-DEEC-6C40-9A93-23EF582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918FEB-6E72-DA40-8EA2-0754D044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9B3999-5E53-E447-8AEC-D74D5FC3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35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409AF-2AA1-8541-8EC7-9918CBC9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34A76F-7FBE-0E49-9310-3975F107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82F03-E43D-2E46-A933-00DCFCC3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18BC83-504C-264A-9149-18595980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2A8E2-0FAA-2D4C-BC10-0D455C8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94327-ED4C-1C48-9199-7374214A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24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BDC42-85EE-9C4A-9D15-6291D190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75BB47-513E-4B46-A15D-A50DA2A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83DF69-910E-3C43-A6CA-8B741508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17A904-24C5-B24C-B7AA-0A877E15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1F9EC9-6A7A-754D-A354-F5B6F5BD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C6C75D-F6DD-DE48-B2E5-4B2C9BB5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1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4A8956-C97A-DE4D-AA95-5F349BF1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6DF5F9-8877-9941-87E2-7661AB883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D6F932-9703-944D-876A-10FB835B0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64921-455D-4143-9CEC-0C821BDC0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A57FD-F10F-9444-B6B6-344587DC1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29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4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17" Type="http://schemas.openxmlformats.org/officeDocument/2006/relationships/image" Target="../media/image480.png"/><Relationship Id="rId2" Type="http://schemas.openxmlformats.org/officeDocument/2006/relationships/image" Target="../media/image330.png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5" Type="http://schemas.openxmlformats.org/officeDocument/2006/relationships/image" Target="../media/image4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9" Type="http://schemas.openxmlformats.org/officeDocument/2006/relationships/image" Target="../media/image64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42" Type="http://schemas.openxmlformats.org/officeDocument/2006/relationships/image" Target="../media/image67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37" Type="http://schemas.openxmlformats.org/officeDocument/2006/relationships/image" Target="../media/image62.png"/><Relationship Id="rId40" Type="http://schemas.openxmlformats.org/officeDocument/2006/relationships/image" Target="../media/image65.png"/><Relationship Id="rId45" Type="http://schemas.openxmlformats.org/officeDocument/2006/relationships/image" Target="../media/image70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4" Type="http://schemas.openxmlformats.org/officeDocument/2006/relationships/image" Target="../media/image69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43" Type="http://schemas.openxmlformats.org/officeDocument/2006/relationships/image" Target="../media/image68.png"/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image" Target="../media/image63.png"/><Relationship Id="rId46" Type="http://schemas.openxmlformats.org/officeDocument/2006/relationships/image" Target="../media/image71.png"/><Relationship Id="rId20" Type="http://schemas.openxmlformats.org/officeDocument/2006/relationships/image" Target="../media/image45.png"/><Relationship Id="rId41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image" Target="../media/image39.png"/><Relationship Id="rId26" Type="http://schemas.openxmlformats.org/officeDocument/2006/relationships/image" Target="../media/image66.png"/><Relationship Id="rId21" Type="http://schemas.openxmlformats.org/officeDocument/2006/relationships/image" Target="../media/image88.png"/><Relationship Id="rId34" Type="http://schemas.openxmlformats.org/officeDocument/2006/relationships/image" Target="../media/image100.png"/><Relationship Id="rId7" Type="http://schemas.openxmlformats.org/officeDocument/2006/relationships/image" Target="../media/image77.png"/><Relationship Id="rId12" Type="http://schemas.openxmlformats.org/officeDocument/2006/relationships/image" Target="../media/image60.png"/><Relationship Id="rId17" Type="http://schemas.openxmlformats.org/officeDocument/2006/relationships/image" Target="../media/image85.png"/><Relationship Id="rId25" Type="http://schemas.openxmlformats.org/officeDocument/2006/relationships/image" Target="../media/image92.png"/><Relationship Id="rId33" Type="http://schemas.openxmlformats.org/officeDocument/2006/relationships/image" Target="../media/image99.png"/><Relationship Id="rId38" Type="http://schemas.openxmlformats.org/officeDocument/2006/relationships/image" Target="../media/image104.png"/><Relationship Id="rId2" Type="http://schemas.openxmlformats.org/officeDocument/2006/relationships/image" Target="../media/image72.png"/><Relationship Id="rId16" Type="http://schemas.openxmlformats.org/officeDocument/2006/relationships/image" Target="../media/image84.png"/><Relationship Id="rId20" Type="http://schemas.openxmlformats.org/officeDocument/2006/relationships/image" Target="../media/image87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1.png"/><Relationship Id="rId32" Type="http://schemas.openxmlformats.org/officeDocument/2006/relationships/image" Target="../media/image98.png"/><Relationship Id="rId37" Type="http://schemas.openxmlformats.org/officeDocument/2006/relationships/image" Target="../media/image103.png"/><Relationship Id="rId5" Type="http://schemas.openxmlformats.org/officeDocument/2006/relationships/image" Target="../media/image75.png"/><Relationship Id="rId15" Type="http://schemas.openxmlformats.org/officeDocument/2006/relationships/image" Target="../media/image83.png"/><Relationship Id="rId23" Type="http://schemas.openxmlformats.org/officeDocument/2006/relationships/image" Target="../media/image90.png"/><Relationship Id="rId28" Type="http://schemas.openxmlformats.org/officeDocument/2006/relationships/image" Target="../media/image94.png"/><Relationship Id="rId36" Type="http://schemas.openxmlformats.org/officeDocument/2006/relationships/image" Target="../media/image102.png"/><Relationship Id="rId10" Type="http://schemas.openxmlformats.org/officeDocument/2006/relationships/image" Target="../media/image80.png"/><Relationship Id="rId19" Type="http://schemas.openxmlformats.org/officeDocument/2006/relationships/image" Target="../media/image86.png"/><Relationship Id="rId31" Type="http://schemas.openxmlformats.org/officeDocument/2006/relationships/image" Target="../media/image97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34.png"/><Relationship Id="rId22" Type="http://schemas.openxmlformats.org/officeDocument/2006/relationships/image" Target="../media/image89.png"/><Relationship Id="rId27" Type="http://schemas.openxmlformats.org/officeDocument/2006/relationships/image" Target="../media/image93.png"/><Relationship Id="rId30" Type="http://schemas.openxmlformats.org/officeDocument/2006/relationships/image" Target="../media/image96.png"/><Relationship Id="rId35" Type="http://schemas.openxmlformats.org/officeDocument/2006/relationships/image" Target="../media/image101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C3315-D287-6346-B999-157BC88BE343}"/>
                  </a:ext>
                </a:extLst>
              </p:cNvPr>
              <p:cNvSpPr txBox="1"/>
              <p:nvPr/>
            </p:nvSpPr>
            <p:spPr>
              <a:xfrm>
                <a:off x="2015944" y="1071572"/>
                <a:ext cx="5255713" cy="4221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𝐶h𝑒𝑐𝑘𝐸𝑈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  <m:d>
                          <m:dPr>
                            <m:ctrlPr>
                              <a:rPr lang="en-US" altLang="ja-JP" sz="1600" b="1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b="1" i="0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d>
                      <m:dPr>
                        <m:ctrlP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  <m:d>
                          <m:dPr>
                            <m:ctrlPr>
                              <a:rPr lang="en-US" altLang="ja-JP" sz="1600" b="1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b="1" i="0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C3315-D287-6346-B999-157BC88BE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944" y="1071572"/>
                <a:ext cx="5255713" cy="4221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58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C81C710B-6B15-1841-B0B4-3E57551DEEC2}"/>
                  </a:ext>
                </a:extLst>
              </p:cNvPr>
              <p:cNvSpPr/>
              <p:nvPr/>
            </p:nvSpPr>
            <p:spPr>
              <a:xfrm>
                <a:off x="2403566" y="1509244"/>
                <a:ext cx="718457" cy="6918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C81C710B-6B15-1841-B0B4-3E57551DE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66" y="1509244"/>
                <a:ext cx="718457" cy="69184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553A8D9B-87C5-2945-9434-79A864CD363F}"/>
                  </a:ext>
                </a:extLst>
              </p:cNvPr>
              <p:cNvSpPr/>
              <p:nvPr/>
            </p:nvSpPr>
            <p:spPr>
              <a:xfrm>
                <a:off x="4517572" y="1509243"/>
                <a:ext cx="718457" cy="6918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553A8D9B-87C5-2945-9434-79A864CD3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572" y="1509243"/>
                <a:ext cx="718457" cy="69184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曲線コネクタ 3">
            <a:extLst>
              <a:ext uri="{FF2B5EF4-FFF2-40B4-BE49-F238E27FC236}">
                <a16:creationId xmlns:a16="http://schemas.microsoft.com/office/drawing/2014/main" id="{29137B1E-C76C-0B42-A9E0-7590D8C2E481}"/>
              </a:ext>
            </a:extLst>
          </p:cNvPr>
          <p:cNvCxnSpPr>
            <a:cxnSpLocks/>
            <a:stCxn id="3" idx="1"/>
            <a:endCxn id="2" idx="7"/>
          </p:cNvCxnSpPr>
          <p:nvPr/>
        </p:nvCxnSpPr>
        <p:spPr>
          <a:xfrm rot="16200000" flipH="1" flipV="1">
            <a:off x="3819797" y="807571"/>
            <a:ext cx="1" cy="1605981"/>
          </a:xfrm>
          <a:prstGeom prst="curvedConnector3">
            <a:avLst>
              <a:gd name="adj1" fmla="val -329919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曲線コネクタ 4">
            <a:extLst>
              <a:ext uri="{FF2B5EF4-FFF2-40B4-BE49-F238E27FC236}">
                <a16:creationId xmlns:a16="http://schemas.microsoft.com/office/drawing/2014/main" id="{26600D72-A3EE-9E47-A0F5-79F40FA635C6}"/>
              </a:ext>
            </a:extLst>
          </p:cNvPr>
          <p:cNvCxnSpPr>
            <a:cxnSpLocks/>
            <a:stCxn id="2" idx="5"/>
            <a:endCxn id="3" idx="3"/>
          </p:cNvCxnSpPr>
          <p:nvPr/>
        </p:nvCxnSpPr>
        <p:spPr>
          <a:xfrm rot="5400000" flipH="1" flipV="1">
            <a:off x="3819796" y="1296781"/>
            <a:ext cx="1" cy="1605981"/>
          </a:xfrm>
          <a:prstGeom prst="curvedConnector3">
            <a:avLst>
              <a:gd name="adj1" fmla="val -329919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線コネクタ 9">
            <a:extLst>
              <a:ext uri="{FF2B5EF4-FFF2-40B4-BE49-F238E27FC236}">
                <a16:creationId xmlns:a16="http://schemas.microsoft.com/office/drawing/2014/main" id="{3AE10785-61D6-6D4B-A7EC-585BC425FF86}"/>
              </a:ext>
            </a:extLst>
          </p:cNvPr>
          <p:cNvCxnSpPr>
            <a:cxnSpLocks/>
            <a:stCxn id="3" idx="6"/>
            <a:endCxn id="3" idx="0"/>
          </p:cNvCxnSpPr>
          <p:nvPr/>
        </p:nvCxnSpPr>
        <p:spPr>
          <a:xfrm flipH="1" flipV="1">
            <a:off x="4876801" y="1509243"/>
            <a:ext cx="359228" cy="345924"/>
          </a:xfrm>
          <a:prstGeom prst="curvedConnector4">
            <a:avLst>
              <a:gd name="adj1" fmla="val -63636"/>
              <a:gd name="adj2" fmla="val 1660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7087AE-7AB7-2B4B-B1C3-34F2CE726E18}"/>
                  </a:ext>
                </a:extLst>
              </p:cNvPr>
              <p:cNvSpPr txBox="1"/>
              <p:nvPr/>
            </p:nvSpPr>
            <p:spPr>
              <a:xfrm>
                <a:off x="2552640" y="2410098"/>
                <a:ext cx="42030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7087AE-7AB7-2B4B-B1C3-34F2CE726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640" y="2410098"/>
                <a:ext cx="420307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717C43A-0788-2945-A95F-7C48BCD05528}"/>
                  </a:ext>
                </a:extLst>
              </p:cNvPr>
              <p:cNvSpPr txBox="1"/>
              <p:nvPr/>
            </p:nvSpPr>
            <p:spPr>
              <a:xfrm>
                <a:off x="4666646" y="2410098"/>
                <a:ext cx="42030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717C43A-0788-2945-A95F-7C48BCD05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46" y="2410098"/>
                <a:ext cx="420307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45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AF361EE9-C44A-FC45-AC05-4839A72CA1B4}"/>
              </a:ext>
            </a:extLst>
          </p:cNvPr>
          <p:cNvSpPr/>
          <p:nvPr/>
        </p:nvSpPr>
        <p:spPr>
          <a:xfrm>
            <a:off x="2506155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F6711BA4-21C0-AA46-A115-1C3B76E91009}"/>
              </a:ext>
            </a:extLst>
          </p:cNvPr>
          <p:cNvSpPr/>
          <p:nvPr/>
        </p:nvSpPr>
        <p:spPr>
          <a:xfrm>
            <a:off x="2506155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c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94034ACC-2BE5-EA4F-8D35-D9DB8CCB12B3}"/>
              </a:ext>
            </a:extLst>
          </p:cNvPr>
          <p:cNvSpPr/>
          <p:nvPr/>
        </p:nvSpPr>
        <p:spPr>
          <a:xfrm>
            <a:off x="2506155" y="4698125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~c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5182DC5-E589-DF4E-8BF6-BA4E82737113}"/>
              </a:ext>
            </a:extLst>
          </p:cNvPr>
          <p:cNvSpPr/>
          <p:nvPr/>
        </p:nvSpPr>
        <p:spPr>
          <a:xfrm>
            <a:off x="4865727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A4760F6-1DFE-8644-87FF-6097F5A46393}"/>
              </a:ext>
            </a:extLst>
          </p:cNvPr>
          <p:cNvSpPr/>
          <p:nvPr/>
        </p:nvSpPr>
        <p:spPr>
          <a:xfrm>
            <a:off x="4865727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~c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CD3F63B9-DC8B-4443-951B-7C4EB08722EA}"/>
              </a:ext>
            </a:extLst>
          </p:cNvPr>
          <p:cNvSpPr/>
          <p:nvPr/>
        </p:nvSpPr>
        <p:spPr>
          <a:xfrm>
            <a:off x="7225299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~c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FC83342D-8F22-2D40-9367-98D9901A5A4B}"/>
              </a:ext>
            </a:extLst>
          </p:cNvPr>
          <p:cNvSpPr/>
          <p:nvPr/>
        </p:nvSpPr>
        <p:spPr>
          <a:xfrm>
            <a:off x="7225299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c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F2D06999-DBC7-FE43-897F-3CB0A42904FD}"/>
              </a:ext>
            </a:extLst>
          </p:cNvPr>
          <p:cNvSpPr/>
          <p:nvPr/>
        </p:nvSpPr>
        <p:spPr>
          <a:xfrm>
            <a:off x="7225299" y="4698125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~c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C338A5-598D-994E-AF2E-5FD15F1FC779}"/>
              </a:ext>
            </a:extLst>
          </p:cNvPr>
          <p:cNvCxnSpPr>
            <a:cxnSpLocks/>
            <a:stCxn id="5" idx="2"/>
            <a:endCxn id="2" idx="6"/>
          </p:cNvCxnSpPr>
          <p:nvPr/>
        </p:nvCxnSpPr>
        <p:spPr>
          <a:xfrm flipH="1">
            <a:off x="3315451" y="1266497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551A650-7F1B-B240-9EFC-8B6503285B39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2910803" y="1671145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8E5520F-90E7-FC45-BCF8-E9D0E9DA078A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10803" y="3589283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B026219-1466-0C47-AA21-423D1A99F000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196932" y="3470764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6E8933C-BCF9-3B40-8CB1-DB79DDBC5244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5556504" y="3470764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92DD097-D7F7-F849-9932-7DEDAD561EC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629947" y="3589283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8A2B89D-FE59-DE49-9734-6C320641B5A1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196932" y="3470764"/>
            <a:ext cx="4028367" cy="1490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0D4EEF3-FE8C-2B4A-AA20-B6C96832CA67}"/>
              </a:ext>
            </a:extLst>
          </p:cNvPr>
          <p:cNvCxnSpPr>
            <a:cxnSpLocks/>
            <a:stCxn id="5" idx="3"/>
            <a:endCxn id="3" idx="7"/>
          </p:cNvCxnSpPr>
          <p:nvPr/>
        </p:nvCxnSpPr>
        <p:spPr>
          <a:xfrm flipH="1">
            <a:off x="3196932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4E8A7C2-8FAD-E847-84A2-BF6B25BAF16C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5556504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9E01311-CC45-0547-A651-A064306FBBC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7629947" y="1671145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44D9DFC-5340-9E44-9B28-FBE64FF3D6EF}"/>
              </a:ext>
            </a:extLst>
          </p:cNvPr>
          <p:cNvCxnSpPr>
            <a:cxnSpLocks/>
          </p:cNvCxnSpPr>
          <p:nvPr/>
        </p:nvCxnSpPr>
        <p:spPr>
          <a:xfrm flipH="1">
            <a:off x="3315451" y="1448388"/>
            <a:ext cx="3909848" cy="15891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3D200D7-1CEB-BE4C-ABE6-5490D2E04798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3196932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F1D85C6-552A-B949-8920-1F5A5BDF4DE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5556504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CDA5386-6937-0C4E-90E4-8D3FE911A0CA}"/>
              </a:ext>
            </a:extLst>
          </p:cNvPr>
          <p:cNvCxnSpPr>
            <a:cxnSpLocks/>
          </p:cNvCxnSpPr>
          <p:nvPr/>
        </p:nvCxnSpPr>
        <p:spPr>
          <a:xfrm>
            <a:off x="3315451" y="1408387"/>
            <a:ext cx="3942344" cy="1594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A92F8B2-C8DE-CF4C-975B-4459B5AF8156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5675023" y="1266497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54FC033-9AED-F04D-92A5-0CD5341F04A9}"/>
              </a:ext>
            </a:extLst>
          </p:cNvPr>
          <p:cNvCxnSpPr>
            <a:cxnSpLocks/>
            <a:stCxn id="6" idx="2"/>
            <a:endCxn id="3" idx="6"/>
          </p:cNvCxnSpPr>
          <p:nvPr/>
        </p:nvCxnSpPr>
        <p:spPr>
          <a:xfrm flipH="1">
            <a:off x="3315451" y="3184635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ACC1CCDD-2878-904B-872E-760763838C4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675023" y="3184635"/>
            <a:ext cx="1550276" cy="105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7C203C1-A875-3240-9ED0-AA84A306B346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>
            <a:off x="3315451" y="5102773"/>
            <a:ext cx="390984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線コネクタ 68">
            <a:extLst>
              <a:ext uri="{FF2B5EF4-FFF2-40B4-BE49-F238E27FC236}">
                <a16:creationId xmlns:a16="http://schemas.microsoft.com/office/drawing/2014/main" id="{E48F7CDF-D893-BD4E-93CB-4F9D61F2B1B5}"/>
              </a:ext>
            </a:extLst>
          </p:cNvPr>
          <p:cNvCxnSpPr>
            <a:cxnSpLocks/>
          </p:cNvCxnSpPr>
          <p:nvPr/>
        </p:nvCxnSpPr>
        <p:spPr>
          <a:xfrm rot="5400000">
            <a:off x="5278067" y="-536425"/>
            <a:ext cx="5498" cy="4314946"/>
          </a:xfrm>
          <a:prstGeom prst="curvedConnector3">
            <a:avLst>
              <a:gd name="adj1" fmla="val 13025446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線コネクタ 84">
            <a:extLst>
              <a:ext uri="{FF2B5EF4-FFF2-40B4-BE49-F238E27FC236}">
                <a16:creationId xmlns:a16="http://schemas.microsoft.com/office/drawing/2014/main" id="{5878C3FA-896B-DF41-ABA0-73B7DB6F976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506155" y="5174893"/>
            <a:ext cx="332529" cy="332528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線コネクタ 92">
            <a:extLst>
              <a:ext uri="{FF2B5EF4-FFF2-40B4-BE49-F238E27FC236}">
                <a16:creationId xmlns:a16="http://schemas.microsoft.com/office/drawing/2014/main" id="{1F57EA8E-527F-9541-8CBB-F427900E741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225299" y="5175191"/>
            <a:ext cx="332529" cy="332528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18A2D494-122B-D44F-AFD1-FF3EBB75384C}"/>
              </a:ext>
            </a:extLst>
          </p:cNvPr>
          <p:cNvCxnSpPr>
            <a:cxnSpLocks/>
          </p:cNvCxnSpPr>
          <p:nvPr/>
        </p:nvCxnSpPr>
        <p:spPr>
          <a:xfrm flipH="1" flipV="1">
            <a:off x="2971880" y="842451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曲線コネクタ 96">
            <a:extLst>
              <a:ext uri="{FF2B5EF4-FFF2-40B4-BE49-F238E27FC236}">
                <a16:creationId xmlns:a16="http://schemas.microsoft.com/office/drawing/2014/main" id="{3614105A-D18B-F041-9325-7212D3AD5375}"/>
              </a:ext>
            </a:extLst>
          </p:cNvPr>
          <p:cNvCxnSpPr>
            <a:cxnSpLocks/>
          </p:cNvCxnSpPr>
          <p:nvPr/>
        </p:nvCxnSpPr>
        <p:spPr>
          <a:xfrm flipH="1" flipV="1">
            <a:off x="5342495" y="861849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線コネクタ 97">
            <a:extLst>
              <a:ext uri="{FF2B5EF4-FFF2-40B4-BE49-F238E27FC236}">
                <a16:creationId xmlns:a16="http://schemas.microsoft.com/office/drawing/2014/main" id="{3091B08C-8205-6549-9ECC-D8AAB5479536}"/>
              </a:ext>
            </a:extLst>
          </p:cNvPr>
          <p:cNvCxnSpPr>
            <a:cxnSpLocks/>
          </p:cNvCxnSpPr>
          <p:nvPr/>
        </p:nvCxnSpPr>
        <p:spPr>
          <a:xfrm flipH="1" flipV="1">
            <a:off x="7702067" y="842450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F73B4FA9-F778-9B49-9336-D9ACA27BAD08}"/>
              </a:ext>
            </a:extLst>
          </p:cNvPr>
          <p:cNvSpPr txBox="1"/>
          <p:nvPr/>
        </p:nvSpPr>
        <p:spPr>
          <a:xfrm>
            <a:off x="2283373" y="72033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1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B66539C-4BDF-E548-BD61-9F35E69F7864}"/>
              </a:ext>
            </a:extLst>
          </p:cNvPr>
          <p:cNvSpPr txBox="1"/>
          <p:nvPr/>
        </p:nvSpPr>
        <p:spPr>
          <a:xfrm>
            <a:off x="4645950" y="70796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2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333A62C1-8B14-584D-9506-2E8A76DC1ECD}"/>
              </a:ext>
            </a:extLst>
          </p:cNvPr>
          <p:cNvSpPr txBox="1"/>
          <p:nvPr/>
        </p:nvSpPr>
        <p:spPr>
          <a:xfrm>
            <a:off x="7043736" y="68856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3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E28885A-F150-0C4B-9583-D340460C5856}"/>
              </a:ext>
            </a:extLst>
          </p:cNvPr>
          <p:cNvSpPr txBox="1"/>
          <p:nvPr/>
        </p:nvSpPr>
        <p:spPr>
          <a:xfrm>
            <a:off x="2283373" y="273903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4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1CD853A-3AB2-A448-BD73-24F09E2BC59B}"/>
              </a:ext>
            </a:extLst>
          </p:cNvPr>
          <p:cNvSpPr txBox="1"/>
          <p:nvPr/>
        </p:nvSpPr>
        <p:spPr>
          <a:xfrm>
            <a:off x="4645950" y="272666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5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F18229D-81AB-1B4C-B1F1-452A2349ED20}"/>
              </a:ext>
            </a:extLst>
          </p:cNvPr>
          <p:cNvSpPr txBox="1"/>
          <p:nvPr/>
        </p:nvSpPr>
        <p:spPr>
          <a:xfrm>
            <a:off x="7043736" y="27072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6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8015CB9-6E0D-4B42-A78B-DE2195709C1B}"/>
              </a:ext>
            </a:extLst>
          </p:cNvPr>
          <p:cNvSpPr txBox="1"/>
          <p:nvPr/>
        </p:nvSpPr>
        <p:spPr>
          <a:xfrm>
            <a:off x="2283373" y="46944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7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97A1F20-DACB-C94D-A032-4AF0654941C8}"/>
              </a:ext>
            </a:extLst>
          </p:cNvPr>
          <p:cNvSpPr txBox="1"/>
          <p:nvPr/>
        </p:nvSpPr>
        <p:spPr>
          <a:xfrm>
            <a:off x="7043736" y="466268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8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B13CF03-75E1-A083-351B-A80D718C936E}"/>
              </a:ext>
            </a:extLst>
          </p:cNvPr>
          <p:cNvCxnSpPr>
            <a:cxnSpLocks/>
          </p:cNvCxnSpPr>
          <p:nvPr/>
        </p:nvCxnSpPr>
        <p:spPr>
          <a:xfrm flipH="1">
            <a:off x="3304408" y="3518184"/>
            <a:ext cx="4102454" cy="1442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16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58497ACB-8D66-5B40-8614-EEC26627A0FB}"/>
              </a:ext>
            </a:extLst>
          </p:cNvPr>
          <p:cNvSpPr/>
          <p:nvPr/>
        </p:nvSpPr>
        <p:spPr>
          <a:xfrm>
            <a:off x="5470071" y="30480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(3, 1)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CA924B81-21D7-BC44-9E19-DE0F1A468E6E}"/>
              </a:ext>
            </a:extLst>
          </p:cNvPr>
          <p:cNvSpPr/>
          <p:nvPr/>
        </p:nvSpPr>
        <p:spPr>
          <a:xfrm>
            <a:off x="5470071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(1, 3)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A678F97-38A3-F847-BF9A-AC14B4656BB9}"/>
              </a:ext>
            </a:extLst>
          </p:cNvPr>
          <p:cNvSpPr/>
          <p:nvPr/>
        </p:nvSpPr>
        <p:spPr>
          <a:xfrm>
            <a:off x="547007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(1, 5)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E9ECAB2-AC9B-674D-A608-F2C85521B4A6}"/>
              </a:ext>
            </a:extLst>
          </p:cNvPr>
          <p:cNvSpPr/>
          <p:nvPr/>
        </p:nvSpPr>
        <p:spPr>
          <a:xfrm>
            <a:off x="2705100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(3, 2)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828B287-95E9-A34B-9A26-42406739C12C}"/>
              </a:ext>
            </a:extLst>
          </p:cNvPr>
          <p:cNvSpPr/>
          <p:nvPr/>
        </p:nvSpPr>
        <p:spPr>
          <a:xfrm>
            <a:off x="270510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(1, 5)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FAE885-09FA-9046-B631-F0DFF5A36ACA}"/>
              </a:ext>
            </a:extLst>
          </p:cNvPr>
          <p:cNvSpPr/>
          <p:nvPr/>
        </p:nvSpPr>
        <p:spPr>
          <a:xfrm>
            <a:off x="8235043" y="246017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(2, 4)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69429E1-05CD-F24A-BE3F-14499AB0FBAC}"/>
              </a:ext>
            </a:extLst>
          </p:cNvPr>
          <p:cNvSpPr/>
          <p:nvPr/>
        </p:nvSpPr>
        <p:spPr>
          <a:xfrm>
            <a:off x="8235043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(2, 7)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710B23-CD98-D54C-BD40-353F9F08D74D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3773627" y="1373328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7ED00F1-7161-E244-A35C-2550649A19EE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6538598" y="1373328"/>
            <a:ext cx="1879775" cy="1270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19826A-EE2D-B546-BF60-2DD68621E76E}"/>
              </a:ext>
            </a:extLst>
          </p:cNvPr>
          <p:cNvCxnSpPr>
            <a:cxnSpLocks/>
            <a:stCxn id="6" idx="7"/>
            <a:endCxn id="3" idx="3"/>
          </p:cNvCxnSpPr>
          <p:nvPr/>
        </p:nvCxnSpPr>
        <p:spPr>
          <a:xfrm flipV="1">
            <a:off x="3773627" y="3528699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1250CB0-E82B-074E-ABDF-47653FCDFAB4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095999" y="3712029"/>
            <a:ext cx="1" cy="903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F53015-416B-4C43-98B8-2202B5BF72B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721927" y="5241472"/>
            <a:ext cx="1513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02B16B-832F-5A4B-902F-00AB67CA094F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8860972" y="3712028"/>
            <a:ext cx="0" cy="90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6EA6EE1-96BF-4E46-9C10-F569C10585CF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6721928" y="3086100"/>
            <a:ext cx="15131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2E43066-F02C-0B40-8FBF-814C25FBA452}"/>
              </a:ext>
            </a:extLst>
          </p:cNvPr>
          <p:cNvCxnSpPr>
            <a:cxnSpLocks/>
          </p:cNvCxnSpPr>
          <p:nvPr/>
        </p:nvCxnSpPr>
        <p:spPr>
          <a:xfrm>
            <a:off x="6393630" y="1480456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BED137E-4316-3847-A598-C39552465E60}"/>
              </a:ext>
            </a:extLst>
          </p:cNvPr>
          <p:cNvCxnSpPr>
            <a:cxnSpLocks/>
          </p:cNvCxnSpPr>
          <p:nvPr/>
        </p:nvCxnSpPr>
        <p:spPr>
          <a:xfrm flipV="1">
            <a:off x="5812971" y="1480456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39AB875-4D02-D44E-835C-B64C595CAC50}"/>
              </a:ext>
            </a:extLst>
          </p:cNvPr>
          <p:cNvCxnSpPr>
            <a:cxnSpLocks/>
          </p:cNvCxnSpPr>
          <p:nvPr/>
        </p:nvCxnSpPr>
        <p:spPr>
          <a:xfrm>
            <a:off x="3614423" y="3635829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E94BC09-71E7-BF49-8D32-81338AA6BEEA}"/>
              </a:ext>
            </a:extLst>
          </p:cNvPr>
          <p:cNvCxnSpPr>
            <a:cxnSpLocks/>
          </p:cNvCxnSpPr>
          <p:nvPr/>
        </p:nvCxnSpPr>
        <p:spPr>
          <a:xfrm flipV="1">
            <a:off x="3033764" y="3635829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>
            <a:extLst>
              <a:ext uri="{FF2B5EF4-FFF2-40B4-BE49-F238E27FC236}">
                <a16:creationId xmlns:a16="http://schemas.microsoft.com/office/drawing/2014/main" id="{9CEF4C4F-5634-9345-8D19-07327694737C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860972" y="2460171"/>
            <a:ext cx="625928" cy="625929"/>
          </a:xfrm>
          <a:prstGeom prst="curvedConnector4">
            <a:avLst>
              <a:gd name="adj1" fmla="val -36522"/>
              <a:gd name="adj2" fmla="val 136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6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754EB14-13D5-864E-A436-7DCBE0853478}"/>
                  </a:ext>
                </a:extLst>
              </p:cNvPr>
              <p:cNvSpPr txBox="1"/>
              <p:nvPr/>
            </p:nvSpPr>
            <p:spPr>
              <a:xfrm>
                <a:off x="631987" y="1170689"/>
                <a:ext cx="6164229" cy="4516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formula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apply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checking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type m:val="lin"/>
                            <m:ctrlPr>
                              <a:rPr lang="en-US" altLang="ja-JP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dirty="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sSub>
                      <m:sSub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apply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TL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checking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754EB14-13D5-864E-A436-7DCBE085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87" y="1170689"/>
                <a:ext cx="6164229" cy="45166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750DCB3-91B6-9043-BC3D-058F9217CB6A}"/>
                  </a:ext>
                </a:extLst>
              </p:cNvPr>
              <p:cNvSpPr txBox="1"/>
              <p:nvPr/>
            </p:nvSpPr>
            <p:spPr>
              <a:xfrm>
                <a:off x="6096000" y="1170688"/>
                <a:ext cx="6164229" cy="4516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formula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CTL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モデル検査を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𝑔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に適用する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type m:val="lin"/>
                            <m:ctrlPr>
                              <a:rPr lang="en-US" altLang="ja-JP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dirty="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sSub>
                      <m:sSub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TL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モデル検査を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ea typeface="Hiragino Kaku Gothic ProN W3" panose="020B0300000000000000" pitchFamily="34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に適用する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750DCB3-91B6-9043-BC3D-058F9217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70688"/>
                <a:ext cx="6164229" cy="4516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51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D24B4C5B-8B7E-2F4B-89BB-792632AA7F73}"/>
                  </a:ext>
                </a:extLst>
              </p:cNvPr>
              <p:cNvSpPr/>
              <p:nvPr/>
            </p:nvSpPr>
            <p:spPr>
              <a:xfrm>
                <a:off x="2613398" y="7728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D24B4C5B-8B7E-2F4B-89BB-792632AA7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98" y="772886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798C5CB7-7C8E-004A-92DD-3F1DB47500BB}"/>
                  </a:ext>
                </a:extLst>
              </p:cNvPr>
              <p:cNvSpPr/>
              <p:nvPr/>
            </p:nvSpPr>
            <p:spPr>
              <a:xfrm>
                <a:off x="4386418" y="18396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798C5CB7-7C8E-004A-92DD-3F1DB4750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418" y="1839686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>
            <a:extLst>
              <a:ext uri="{FF2B5EF4-FFF2-40B4-BE49-F238E27FC236}">
                <a16:creationId xmlns:a16="http://schemas.microsoft.com/office/drawing/2014/main" id="{B8971088-26C1-A044-985A-B02E0FDF2257}"/>
              </a:ext>
            </a:extLst>
          </p:cNvPr>
          <p:cNvSpPr/>
          <p:nvPr/>
        </p:nvSpPr>
        <p:spPr>
          <a:xfrm>
            <a:off x="840377" y="1839686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BB97B849-3A16-124A-956D-963E813C36FB}"/>
              </a:ext>
            </a:extLst>
          </p:cNvPr>
          <p:cNvSpPr/>
          <p:nvPr/>
        </p:nvSpPr>
        <p:spPr>
          <a:xfrm>
            <a:off x="3472494" y="2968342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151B270-8637-1243-865E-A5E8A1D6E79F}"/>
              </a:ext>
            </a:extLst>
          </p:cNvPr>
          <p:cNvSpPr/>
          <p:nvPr/>
        </p:nvSpPr>
        <p:spPr>
          <a:xfrm>
            <a:off x="5300342" y="2997926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E011BB3-0025-7A47-8C97-79B1D4E661EA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1342120" y="1256046"/>
            <a:ext cx="1357364" cy="666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581723F-B2D9-3B4C-863F-1690241F1067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115141" y="1256046"/>
            <a:ext cx="1357363" cy="666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06E993F-C4F4-E845-AC80-88F3F5F008E1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974237" y="2322846"/>
            <a:ext cx="498267" cy="728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A2E2C38-1E51-9E44-BD0A-19CEE9B1B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4888161" y="2322846"/>
            <a:ext cx="498267" cy="757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7F8407A-7C00-B74C-AF6F-C32D3964954D}"/>
                  </a:ext>
                </a:extLst>
              </p:cNvPr>
              <p:cNvSpPr txBox="1"/>
              <p:nvPr/>
            </p:nvSpPr>
            <p:spPr>
              <a:xfrm>
                <a:off x="1755468" y="1254633"/>
                <a:ext cx="35618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7F8407A-7C00-B74C-AF6F-C32D39649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68" y="1254633"/>
                <a:ext cx="356187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9281977-8518-EA42-977F-D2F68EFB08F1}"/>
                  </a:ext>
                </a:extLst>
              </p:cNvPr>
              <p:cNvSpPr txBox="1"/>
              <p:nvPr/>
            </p:nvSpPr>
            <p:spPr>
              <a:xfrm>
                <a:off x="3702970" y="1254633"/>
                <a:ext cx="35618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9281977-8518-EA42-977F-D2F68EFB0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970" y="1254633"/>
                <a:ext cx="356188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16E1C2-EA0F-A044-BD26-8184E654BF2D}"/>
                  </a:ext>
                </a:extLst>
              </p:cNvPr>
              <p:cNvSpPr txBox="1"/>
              <p:nvPr/>
            </p:nvSpPr>
            <p:spPr>
              <a:xfrm>
                <a:off x="5137294" y="2478894"/>
                <a:ext cx="35618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16E1C2-EA0F-A044-BD26-8184E654B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294" y="2478894"/>
                <a:ext cx="356187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FD81333-A525-8841-A87A-B3F2A042653B}"/>
                  </a:ext>
                </a:extLst>
              </p:cNvPr>
              <p:cNvSpPr txBox="1"/>
              <p:nvPr/>
            </p:nvSpPr>
            <p:spPr>
              <a:xfrm>
                <a:off x="3882605" y="2478894"/>
                <a:ext cx="35618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FD81333-A525-8841-A87A-B3F2A0426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605" y="2478894"/>
                <a:ext cx="356188" cy="362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C714075-B9C9-2A4C-82AC-54590CC9B8FB}"/>
              </a:ext>
            </a:extLst>
          </p:cNvPr>
          <p:cNvSpPr/>
          <p:nvPr/>
        </p:nvSpPr>
        <p:spPr>
          <a:xfrm>
            <a:off x="727985" y="742278"/>
            <a:ext cx="5255630" cy="2898376"/>
          </a:xfrm>
          <a:custGeom>
            <a:avLst/>
            <a:gdLst>
              <a:gd name="connsiteX0" fmla="*/ 2025973 w 5255630"/>
              <a:gd name="connsiteY0" fmla="*/ 0 h 2898376"/>
              <a:gd name="connsiteX1" fmla="*/ 218688 w 5255630"/>
              <a:gd name="connsiteY1" fmla="*/ 1097280 h 2898376"/>
              <a:gd name="connsiteX2" fmla="*/ 78839 w 5255630"/>
              <a:gd name="connsiteY2" fmla="*/ 1592131 h 2898376"/>
              <a:gd name="connsiteX3" fmla="*/ 648994 w 5255630"/>
              <a:gd name="connsiteY3" fmla="*/ 1710466 h 2898376"/>
              <a:gd name="connsiteX4" fmla="*/ 2165822 w 5255630"/>
              <a:gd name="connsiteY4" fmla="*/ 656216 h 2898376"/>
              <a:gd name="connsiteX5" fmla="*/ 3575074 w 5255630"/>
              <a:gd name="connsiteY5" fmla="*/ 1366221 h 2898376"/>
              <a:gd name="connsiteX6" fmla="*/ 2735977 w 5255630"/>
              <a:gd name="connsiteY6" fmla="*/ 2302136 h 2898376"/>
              <a:gd name="connsiteX7" fmla="*/ 2800523 w 5255630"/>
              <a:gd name="connsiteY7" fmla="*/ 2818503 h 2898376"/>
              <a:gd name="connsiteX8" fmla="*/ 3295375 w 5255630"/>
              <a:gd name="connsiteY8" fmla="*/ 2753957 h 2898376"/>
              <a:gd name="connsiteX9" fmla="*/ 3940834 w 5255630"/>
              <a:gd name="connsiteY9" fmla="*/ 1721223 h 2898376"/>
              <a:gd name="connsiteX10" fmla="*/ 4554020 w 5255630"/>
              <a:gd name="connsiteY10" fmla="*/ 2678654 h 2898376"/>
              <a:gd name="connsiteX11" fmla="*/ 5048871 w 5255630"/>
              <a:gd name="connsiteY11" fmla="*/ 2883049 h 2898376"/>
              <a:gd name="connsiteX12" fmla="*/ 5210236 w 5255630"/>
              <a:gd name="connsiteY12" fmla="*/ 2398955 h 2898376"/>
              <a:gd name="connsiteX13" fmla="*/ 4263563 w 5255630"/>
              <a:gd name="connsiteY13" fmla="*/ 1172583 h 2898376"/>
              <a:gd name="connsiteX14" fmla="*/ 2337944 w 5255630"/>
              <a:gd name="connsiteY14" fmla="*/ 0 h 289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55630" h="2898376">
                <a:moveTo>
                  <a:pt x="2025973" y="0"/>
                </a:moveTo>
                <a:cubicBezTo>
                  <a:pt x="1284591" y="415962"/>
                  <a:pt x="543210" y="831925"/>
                  <a:pt x="218688" y="1097280"/>
                </a:cubicBezTo>
                <a:cubicBezTo>
                  <a:pt x="-105834" y="1362635"/>
                  <a:pt x="7121" y="1489933"/>
                  <a:pt x="78839" y="1592131"/>
                </a:cubicBezTo>
                <a:cubicBezTo>
                  <a:pt x="150557" y="1694329"/>
                  <a:pt x="301164" y="1866452"/>
                  <a:pt x="648994" y="1710466"/>
                </a:cubicBezTo>
                <a:cubicBezTo>
                  <a:pt x="996824" y="1554480"/>
                  <a:pt x="1678142" y="713590"/>
                  <a:pt x="2165822" y="656216"/>
                </a:cubicBezTo>
                <a:cubicBezTo>
                  <a:pt x="2653502" y="598842"/>
                  <a:pt x="3480048" y="1091901"/>
                  <a:pt x="3575074" y="1366221"/>
                </a:cubicBezTo>
                <a:cubicBezTo>
                  <a:pt x="3670100" y="1640541"/>
                  <a:pt x="2865069" y="2060089"/>
                  <a:pt x="2735977" y="2302136"/>
                </a:cubicBezTo>
                <a:cubicBezTo>
                  <a:pt x="2606885" y="2544183"/>
                  <a:pt x="2707290" y="2743200"/>
                  <a:pt x="2800523" y="2818503"/>
                </a:cubicBezTo>
                <a:cubicBezTo>
                  <a:pt x="2893756" y="2893807"/>
                  <a:pt x="3105323" y="2936837"/>
                  <a:pt x="3295375" y="2753957"/>
                </a:cubicBezTo>
                <a:cubicBezTo>
                  <a:pt x="3485427" y="2571077"/>
                  <a:pt x="3731060" y="1733774"/>
                  <a:pt x="3940834" y="1721223"/>
                </a:cubicBezTo>
                <a:cubicBezTo>
                  <a:pt x="4150608" y="1708673"/>
                  <a:pt x="4369347" y="2485016"/>
                  <a:pt x="4554020" y="2678654"/>
                </a:cubicBezTo>
                <a:cubicBezTo>
                  <a:pt x="4738693" y="2872292"/>
                  <a:pt x="4939502" y="2929666"/>
                  <a:pt x="5048871" y="2883049"/>
                </a:cubicBezTo>
                <a:cubicBezTo>
                  <a:pt x="5158240" y="2836433"/>
                  <a:pt x="5341121" y="2684033"/>
                  <a:pt x="5210236" y="2398955"/>
                </a:cubicBezTo>
                <a:cubicBezTo>
                  <a:pt x="5079351" y="2113877"/>
                  <a:pt x="4742278" y="1572409"/>
                  <a:pt x="4263563" y="1172583"/>
                </a:cubicBezTo>
                <a:cubicBezTo>
                  <a:pt x="3784848" y="772757"/>
                  <a:pt x="3061396" y="386378"/>
                  <a:pt x="2337944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33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3E3522D-C278-6045-95AB-5A036D0D4358}"/>
              </a:ext>
            </a:extLst>
          </p:cNvPr>
          <p:cNvSpPr/>
          <p:nvPr/>
        </p:nvSpPr>
        <p:spPr>
          <a:xfrm>
            <a:off x="2002203" y="1258774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D93BE5-7660-9C4C-BB56-D32CF4258E1E}"/>
                  </a:ext>
                </a:extLst>
              </p:cNvPr>
              <p:cNvSpPr txBox="1"/>
              <p:nvPr/>
            </p:nvSpPr>
            <p:spPr>
              <a:xfrm>
                <a:off x="1140238" y="1258774"/>
                <a:ext cx="718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D93BE5-7660-9C4C-BB56-D32CF4258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1258774"/>
                <a:ext cx="718530" cy="276999"/>
              </a:xfrm>
              <a:prstGeom prst="rect">
                <a:avLst/>
              </a:prstGeom>
              <a:blipFill>
                <a:blip r:embed="rId2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円/楕円 5">
            <a:extLst>
              <a:ext uri="{FF2B5EF4-FFF2-40B4-BE49-F238E27FC236}">
                <a16:creationId xmlns:a16="http://schemas.microsoft.com/office/drawing/2014/main" id="{3EE7B2C2-C517-F843-8BDC-567FCDF3EAC3}"/>
              </a:ext>
            </a:extLst>
          </p:cNvPr>
          <p:cNvSpPr/>
          <p:nvPr/>
        </p:nvSpPr>
        <p:spPr>
          <a:xfrm>
            <a:off x="2002203" y="2196482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B2463F-492F-F248-90E0-310D42838EAC}"/>
                  </a:ext>
                </a:extLst>
              </p:cNvPr>
              <p:cNvSpPr txBox="1"/>
              <p:nvPr/>
            </p:nvSpPr>
            <p:spPr>
              <a:xfrm>
                <a:off x="1140238" y="2196482"/>
                <a:ext cx="723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B2463F-492F-F248-90E0-310D42838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2196482"/>
                <a:ext cx="723851" cy="276999"/>
              </a:xfrm>
              <a:prstGeom prst="rect">
                <a:avLst/>
              </a:prstGeom>
              <a:blipFill>
                <a:blip r:embed="rId3"/>
                <a:stretch>
                  <a:fillRect l="-3448" r="-689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/楕円 9">
            <a:extLst>
              <a:ext uri="{FF2B5EF4-FFF2-40B4-BE49-F238E27FC236}">
                <a16:creationId xmlns:a16="http://schemas.microsoft.com/office/drawing/2014/main" id="{D8220180-A8EA-C34E-914E-C039B2AB92A8}"/>
              </a:ext>
            </a:extLst>
          </p:cNvPr>
          <p:cNvSpPr/>
          <p:nvPr/>
        </p:nvSpPr>
        <p:spPr>
          <a:xfrm>
            <a:off x="2002203" y="3104489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4CCCC9-D343-5A4E-936D-F6D75C3114FB}"/>
                  </a:ext>
                </a:extLst>
              </p:cNvPr>
              <p:cNvSpPr txBox="1"/>
              <p:nvPr/>
            </p:nvSpPr>
            <p:spPr>
              <a:xfrm>
                <a:off x="1140238" y="3104489"/>
                <a:ext cx="723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4CCCC9-D343-5A4E-936D-F6D75C311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3104489"/>
                <a:ext cx="723851" cy="276999"/>
              </a:xfrm>
              <a:prstGeom prst="rect">
                <a:avLst/>
              </a:prstGeom>
              <a:blipFill>
                <a:blip r:embed="rId4"/>
                <a:stretch>
                  <a:fillRect l="-3448" r="-689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円/楕円 11">
            <a:extLst>
              <a:ext uri="{FF2B5EF4-FFF2-40B4-BE49-F238E27FC236}">
                <a16:creationId xmlns:a16="http://schemas.microsoft.com/office/drawing/2014/main" id="{F1473B7D-D216-EB43-9BC3-F16FBD916F8D}"/>
              </a:ext>
            </a:extLst>
          </p:cNvPr>
          <p:cNvSpPr/>
          <p:nvPr/>
        </p:nvSpPr>
        <p:spPr>
          <a:xfrm>
            <a:off x="3617645" y="2087683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5C6311D-9BAF-DB4D-824B-559B11CE758A}"/>
                  </a:ext>
                </a:extLst>
              </p:cNvPr>
              <p:cNvSpPr txBox="1"/>
              <p:nvPr/>
            </p:nvSpPr>
            <p:spPr>
              <a:xfrm>
                <a:off x="3384124" y="1724938"/>
                <a:ext cx="72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5C6311D-9BAF-DB4D-824B-559B11CE7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24" y="1724938"/>
                <a:ext cx="723853" cy="276999"/>
              </a:xfrm>
              <a:prstGeom prst="rect">
                <a:avLst/>
              </a:prstGeom>
              <a:blipFill>
                <a:blip r:embed="rId5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B304510E-0522-A045-91DC-A3FA84E54BDB}"/>
              </a:ext>
            </a:extLst>
          </p:cNvPr>
          <p:cNvSpPr/>
          <p:nvPr/>
        </p:nvSpPr>
        <p:spPr>
          <a:xfrm>
            <a:off x="3617645" y="3391150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38D8E6-49F8-D24B-AC9D-7A493B72886B}"/>
                  </a:ext>
                </a:extLst>
              </p:cNvPr>
              <p:cNvSpPr txBox="1"/>
              <p:nvPr/>
            </p:nvSpPr>
            <p:spPr>
              <a:xfrm>
                <a:off x="3384123" y="3661885"/>
                <a:ext cx="72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38D8E6-49F8-D24B-AC9D-7A493B728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23" y="3661885"/>
                <a:ext cx="723853" cy="276999"/>
              </a:xfrm>
              <a:prstGeom prst="rect">
                <a:avLst/>
              </a:prstGeom>
              <a:blipFill>
                <a:blip r:embed="rId6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6310AF9-A9D8-A341-A7C2-F8E9531EC70C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2259013" y="2211332"/>
            <a:ext cx="1358632" cy="108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>
            <a:extLst>
              <a:ext uri="{FF2B5EF4-FFF2-40B4-BE49-F238E27FC236}">
                <a16:creationId xmlns:a16="http://schemas.microsoft.com/office/drawing/2014/main" id="{09FE945D-3FF9-C54A-953B-ADC2E26D332E}"/>
              </a:ext>
            </a:extLst>
          </p:cNvPr>
          <p:cNvSpPr/>
          <p:nvPr/>
        </p:nvSpPr>
        <p:spPr>
          <a:xfrm>
            <a:off x="5340663" y="2349832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60E99F-7271-9745-941D-B94BCF2B4B99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3874455" y="2211332"/>
            <a:ext cx="1503817" cy="174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DF29C30-8B14-8647-8C00-4177F01A019D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2259013" y="2473481"/>
            <a:ext cx="3081650" cy="754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BA750E8-D999-BC4D-AA04-2B90F6DB9BAD}"/>
              </a:ext>
            </a:extLst>
          </p:cNvPr>
          <p:cNvCxnSpPr>
            <a:cxnSpLocks/>
            <a:stCxn id="10" idx="5"/>
            <a:endCxn id="14" idx="2"/>
          </p:cNvCxnSpPr>
          <p:nvPr/>
        </p:nvCxnSpPr>
        <p:spPr>
          <a:xfrm>
            <a:off x="2221404" y="3315571"/>
            <a:ext cx="1396241" cy="199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034B173-D3C1-F648-95F6-C12D0C418BD4}"/>
              </a:ext>
            </a:extLst>
          </p:cNvPr>
          <p:cNvCxnSpPr>
            <a:cxnSpLocks/>
            <a:stCxn id="14" idx="6"/>
            <a:endCxn id="19" idx="3"/>
          </p:cNvCxnSpPr>
          <p:nvPr/>
        </p:nvCxnSpPr>
        <p:spPr>
          <a:xfrm flipV="1">
            <a:off x="3874455" y="2560914"/>
            <a:ext cx="1503817" cy="9538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09C766D-3D23-1144-809D-0679B80F1C91}"/>
                  </a:ext>
                </a:extLst>
              </p:cNvPr>
              <p:cNvSpPr txBox="1"/>
              <p:nvPr/>
            </p:nvSpPr>
            <p:spPr>
              <a:xfrm>
                <a:off x="2604543" y="1944143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09C766D-3D23-1144-809D-0679B80F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43" y="1944143"/>
                <a:ext cx="522771" cy="276999"/>
              </a:xfrm>
              <a:prstGeom prst="rect">
                <a:avLst/>
              </a:prstGeom>
              <a:blipFill>
                <a:blip r:embed="rId7"/>
                <a:stretch>
                  <a:fillRect l="-2326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4221F84-E302-8E40-8516-41B0E96E7AF6}"/>
                  </a:ext>
                </a:extLst>
              </p:cNvPr>
              <p:cNvSpPr txBox="1"/>
              <p:nvPr/>
            </p:nvSpPr>
            <p:spPr>
              <a:xfrm>
                <a:off x="4116581" y="1949183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4221F84-E302-8E40-8516-41B0E96E7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581" y="1949183"/>
                <a:ext cx="751295" cy="276999"/>
              </a:xfrm>
              <a:prstGeom prst="rect">
                <a:avLst/>
              </a:prstGeom>
              <a:blipFill>
                <a:blip r:embed="rId8"/>
                <a:stretch>
                  <a:fillRect l="-3333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1887624-271B-D04B-B003-326B9C4777C1}"/>
                  </a:ext>
                </a:extLst>
              </p:cNvPr>
              <p:cNvSpPr txBox="1"/>
              <p:nvPr/>
            </p:nvSpPr>
            <p:spPr>
              <a:xfrm>
                <a:off x="3061688" y="2530434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1887624-271B-D04B-B003-326B9C477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88" y="2530434"/>
                <a:ext cx="751295" cy="276999"/>
              </a:xfrm>
              <a:prstGeom prst="rect">
                <a:avLst/>
              </a:prstGeom>
              <a:blipFill>
                <a:blip r:embed="rId9"/>
                <a:stretch>
                  <a:fillRect l="-1667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DFC7C1D-0E27-754D-990B-D2826C9FDACB}"/>
                  </a:ext>
                </a:extLst>
              </p:cNvPr>
              <p:cNvSpPr txBox="1"/>
              <p:nvPr/>
            </p:nvSpPr>
            <p:spPr>
              <a:xfrm>
                <a:off x="4527996" y="3074788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DFC7C1D-0E27-754D-990B-D2826C9F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996" y="3074788"/>
                <a:ext cx="751295" cy="276999"/>
              </a:xfrm>
              <a:prstGeom prst="rect">
                <a:avLst/>
              </a:prstGeom>
              <a:blipFill>
                <a:blip r:embed="rId10"/>
                <a:stretch>
                  <a:fillRect l="-3333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940FE41-3B90-7046-AD6A-1116D1DE45CE}"/>
                  </a:ext>
                </a:extLst>
              </p:cNvPr>
              <p:cNvSpPr txBox="1"/>
              <p:nvPr/>
            </p:nvSpPr>
            <p:spPr>
              <a:xfrm>
                <a:off x="2604543" y="3429000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940FE41-3B90-7046-AD6A-1116D1DE4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43" y="3429000"/>
                <a:ext cx="522771" cy="276999"/>
              </a:xfrm>
              <a:prstGeom prst="rect">
                <a:avLst/>
              </a:prstGeom>
              <a:blipFill>
                <a:blip r:embed="rId11"/>
                <a:stretch>
                  <a:fillRect l="-2326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AB44E74-CFDE-1243-951A-3E7683BE1272}"/>
                  </a:ext>
                </a:extLst>
              </p:cNvPr>
              <p:cNvSpPr txBox="1"/>
              <p:nvPr/>
            </p:nvSpPr>
            <p:spPr>
              <a:xfrm>
                <a:off x="5584676" y="2043132"/>
                <a:ext cx="196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AB44E74-CFDE-1243-951A-3E7683BE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676" y="2043132"/>
                <a:ext cx="196977" cy="276999"/>
              </a:xfrm>
              <a:prstGeom prst="rect">
                <a:avLst/>
              </a:prstGeom>
              <a:blipFill>
                <a:blip r:embed="rId1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A39AE56-A952-B942-8AFC-90007D09B87F}"/>
                  </a:ext>
                </a:extLst>
              </p:cNvPr>
              <p:cNvSpPr txBox="1"/>
              <p:nvPr/>
            </p:nvSpPr>
            <p:spPr>
              <a:xfrm>
                <a:off x="8442948" y="1105424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A39AE56-A952-B942-8AFC-90007D09B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48" y="1105424"/>
                <a:ext cx="751295" cy="276999"/>
              </a:xfrm>
              <a:prstGeom prst="rect">
                <a:avLst/>
              </a:prstGeom>
              <a:blipFill>
                <a:blip r:embed="rId13"/>
                <a:stretch>
                  <a:fillRect l="-3333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6061B54-9322-5D42-82F5-CC2719C3DB77}"/>
                  </a:ext>
                </a:extLst>
              </p:cNvPr>
              <p:cNvSpPr txBox="1"/>
              <p:nvPr/>
            </p:nvSpPr>
            <p:spPr>
              <a:xfrm>
                <a:off x="7350458" y="1105424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6061B54-9322-5D42-82F5-CC2719C3D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458" y="1105424"/>
                <a:ext cx="522771" cy="276999"/>
              </a:xfrm>
              <a:prstGeom prst="rect">
                <a:avLst/>
              </a:prstGeom>
              <a:blipFill>
                <a:blip r:embed="rId14"/>
                <a:stretch>
                  <a:fillRect l="-465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E599AA1-089F-3B4C-86FC-846471E2DC25}"/>
                  </a:ext>
                </a:extLst>
              </p:cNvPr>
              <p:cNvSpPr txBox="1"/>
              <p:nvPr/>
            </p:nvSpPr>
            <p:spPr>
              <a:xfrm>
                <a:off x="9928411" y="1105423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E599AA1-089F-3B4C-86FC-846471E2D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411" y="1105423"/>
                <a:ext cx="522771" cy="276999"/>
              </a:xfrm>
              <a:prstGeom prst="rect">
                <a:avLst/>
              </a:prstGeom>
              <a:blipFill>
                <a:blip r:embed="rId15"/>
                <a:stretch>
                  <a:fillRect l="-2381" r="-238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81CAE36-7830-AC4B-A306-D21EB0B92F19}"/>
                  </a:ext>
                </a:extLst>
              </p:cNvPr>
              <p:cNvSpPr txBox="1"/>
              <p:nvPr/>
            </p:nvSpPr>
            <p:spPr>
              <a:xfrm>
                <a:off x="9211466" y="1863437"/>
                <a:ext cx="52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81CAE36-7830-AC4B-A306-D21EB0B92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466" y="1863437"/>
                <a:ext cx="522772" cy="276999"/>
              </a:xfrm>
              <a:prstGeom prst="rect">
                <a:avLst/>
              </a:prstGeom>
              <a:blipFill>
                <a:blip r:embed="rId16"/>
                <a:stretch>
                  <a:fillRect l="-4762" r="-238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BF26D20-11B8-3C43-A0D4-BEB4CADE8EB6}"/>
                  </a:ext>
                </a:extLst>
              </p:cNvPr>
              <p:cNvSpPr txBox="1"/>
              <p:nvPr/>
            </p:nvSpPr>
            <p:spPr>
              <a:xfrm>
                <a:off x="8559325" y="2591439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BF26D20-11B8-3C43-A0D4-BEB4CADE8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325" y="2591439"/>
                <a:ext cx="522771" cy="276999"/>
              </a:xfrm>
              <a:prstGeom prst="rect">
                <a:avLst/>
              </a:prstGeom>
              <a:blipFill>
                <a:blip r:embed="rId17"/>
                <a:stretch>
                  <a:fillRect l="-23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4FB09BF-FCEB-2E42-A129-A9388B12F8F6}"/>
              </a:ext>
            </a:extLst>
          </p:cNvPr>
          <p:cNvCxnSpPr>
            <a:cxnSpLocks/>
          </p:cNvCxnSpPr>
          <p:nvPr/>
        </p:nvCxnSpPr>
        <p:spPr>
          <a:xfrm>
            <a:off x="7740826" y="1506072"/>
            <a:ext cx="938297" cy="1085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5984B05-00B8-C043-A5DE-5F57D9A611A8}"/>
              </a:ext>
            </a:extLst>
          </p:cNvPr>
          <p:cNvCxnSpPr>
            <a:cxnSpLocks/>
          </p:cNvCxnSpPr>
          <p:nvPr/>
        </p:nvCxnSpPr>
        <p:spPr>
          <a:xfrm>
            <a:off x="8945294" y="1506072"/>
            <a:ext cx="28502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F8C1CA2-FB21-9148-8943-90F4F2BD6A47}"/>
              </a:ext>
            </a:extLst>
          </p:cNvPr>
          <p:cNvCxnSpPr>
            <a:cxnSpLocks/>
          </p:cNvCxnSpPr>
          <p:nvPr/>
        </p:nvCxnSpPr>
        <p:spPr>
          <a:xfrm flipH="1">
            <a:off x="9663262" y="1506072"/>
            <a:ext cx="33714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6F997A8-D25C-DB4F-BC21-C0F693DF8835}"/>
              </a:ext>
            </a:extLst>
          </p:cNvPr>
          <p:cNvCxnSpPr>
            <a:cxnSpLocks/>
          </p:cNvCxnSpPr>
          <p:nvPr/>
        </p:nvCxnSpPr>
        <p:spPr>
          <a:xfrm flipH="1">
            <a:off x="8984779" y="2265097"/>
            <a:ext cx="33714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8E1E08C-C61E-A41D-B116-FBBC1767A540}"/>
                  </a:ext>
                </a:extLst>
              </p:cNvPr>
              <p:cNvSpPr txBox="1"/>
              <p:nvPr/>
            </p:nvSpPr>
            <p:spPr>
              <a:xfrm>
                <a:off x="98587" y="138354"/>
                <a:ext cx="6164229" cy="6581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:r>
                  <a:rPr lang="en-US" altLang="ja-JP" sz="1600" b="1" dirty="0">
                    <a:effectLst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𝐮𝐧𝐜𝐭𝐢𝐨𝐧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𝑂𝐵𝐷𝐷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set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variables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𝑂𝐵𝐷𝐷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=0∨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0;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ja-JP" sz="16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result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cache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let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top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variable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let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top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variable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let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topmost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𝑂𝑟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ja-JP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𝐼𝑓𝑇h𝑒𝑛𝐸𝑙𝑠𝑒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altLang="ja-JP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∨(¬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insert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result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cache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8E1E08C-C61E-A41D-B116-FBBC1767A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7" y="138354"/>
                <a:ext cx="6164229" cy="6581289"/>
              </a:xfrm>
              <a:prstGeom prst="rect">
                <a:avLst/>
              </a:prstGeom>
              <a:blipFill>
                <a:blip r:embed="rId2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B35817D-D7D4-AAE5-30A2-EA7E3650C832}"/>
                  </a:ext>
                </a:extLst>
              </p:cNvPr>
              <p:cNvSpPr txBox="1"/>
              <p:nvPr/>
            </p:nvSpPr>
            <p:spPr>
              <a:xfrm>
                <a:off x="5929184" y="138354"/>
                <a:ext cx="6164229" cy="6581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:r>
                  <a:rPr lang="en-US" altLang="ja-JP" sz="1600" b="1" dirty="0">
                    <a:effectLst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𝐮𝐧𝐜𝐭𝐢𝐨𝐧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𝑂𝐵𝐷𝐷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set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variables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𝑂𝐵𝐷𝐷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=0∨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0;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ja-JP" altLang="en-US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が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結果キャッシュ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存在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す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る</m:t>
                    </m:r>
                    <m:r>
                      <a:rPr lang="ja-JP" alt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ja-JP" alt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ja-JP" alt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最上位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変数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の最上位の変数とする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と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のより上位の変数とする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𝑂𝑟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ja-JP" sz="1600" i="1" dirty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ja-JP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𝐼𝑓𝑇h𝑒𝑛𝐸𝑙𝑠𝑒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altLang="ja-JP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(¬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結果キャッシュに追加する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B35817D-D7D4-AAE5-30A2-EA7E3650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184" y="138354"/>
                <a:ext cx="6164229" cy="6581289"/>
              </a:xfrm>
              <a:prstGeom prst="rect">
                <a:avLst/>
              </a:prstGeom>
              <a:blipFill>
                <a:blip r:embed="rId3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59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04BED92A-D3FA-84FC-D7B9-43996E2D27A7}"/>
              </a:ext>
            </a:extLst>
          </p:cNvPr>
          <p:cNvSpPr/>
          <p:nvPr/>
        </p:nvSpPr>
        <p:spPr>
          <a:xfrm>
            <a:off x="2110656" y="5490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6713738-1D5A-31AE-208E-7CD206D28ECB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2404571" y="1115114"/>
            <a:ext cx="0" cy="619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50513F58-CC37-96E0-95F6-9926B31F46A2}"/>
              </a:ext>
            </a:extLst>
          </p:cNvPr>
          <p:cNvSpPr/>
          <p:nvPr/>
        </p:nvSpPr>
        <p:spPr>
          <a:xfrm>
            <a:off x="2110656" y="173501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37DD649E-7C13-30A9-4542-AEEABBD4CE71}"/>
                  </a:ext>
                </a:extLst>
              </p:cNvPr>
              <p:cNvSpPr/>
              <p:nvPr/>
            </p:nvSpPr>
            <p:spPr>
              <a:xfrm>
                <a:off x="1245652" y="2862943"/>
                <a:ext cx="587829" cy="56605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37DD649E-7C13-30A9-4542-AEEABBD4C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52" y="2862943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B63843EC-0C61-9409-D8B6-0CBAE8E800C5}"/>
                  </a:ext>
                </a:extLst>
              </p:cNvPr>
              <p:cNvSpPr/>
              <p:nvPr/>
            </p:nvSpPr>
            <p:spPr>
              <a:xfrm>
                <a:off x="2975660" y="2862943"/>
                <a:ext cx="587829" cy="56605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B63843EC-0C61-9409-D8B6-0CBAE8E80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60" y="2862943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7EE028A-2222-4A1D-8F16-5834CB7122C9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1747395" y="2218177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30ED5D-2CA1-68DC-5A4A-9CB24CF3BFBE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612399" y="2218177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E47A0E6-645E-3BAB-6D81-A6A74B972E25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1833481" y="3145972"/>
            <a:ext cx="1142179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E0E716D-0157-0A0E-5C44-3B87EB1E8387}"/>
                  </a:ext>
                </a:extLst>
              </p:cNvPr>
              <p:cNvSpPr txBox="1"/>
              <p:nvPr/>
            </p:nvSpPr>
            <p:spPr>
              <a:xfrm>
                <a:off x="2812573" y="693585"/>
                <a:ext cx="177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E0E716D-0157-0A0E-5C44-3B87EB1E8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573" y="693585"/>
                <a:ext cx="177869" cy="276999"/>
              </a:xfrm>
              <a:prstGeom prst="rect">
                <a:avLst/>
              </a:prstGeom>
              <a:blipFill>
                <a:blip r:embed="rId4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6A9D388-36A2-2BCD-BD3A-B9529E7C3FAB}"/>
                  </a:ext>
                </a:extLst>
              </p:cNvPr>
              <p:cNvSpPr txBox="1"/>
              <p:nvPr/>
            </p:nvSpPr>
            <p:spPr>
              <a:xfrm>
                <a:off x="2806196" y="1879545"/>
                <a:ext cx="162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6A9D388-36A2-2BCD-BD3A-B9529E7C3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196" y="1879545"/>
                <a:ext cx="162737" cy="276999"/>
              </a:xfrm>
              <a:prstGeom prst="rect">
                <a:avLst/>
              </a:prstGeom>
              <a:blipFill>
                <a:blip r:embed="rId5"/>
                <a:stretch>
                  <a:fillRect l="-21429" r="-214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B93597A-A9EE-C57E-424E-02051C97BBA1}"/>
                  </a:ext>
                </a:extLst>
              </p:cNvPr>
              <p:cNvSpPr txBox="1"/>
              <p:nvPr/>
            </p:nvSpPr>
            <p:spPr>
              <a:xfrm>
                <a:off x="3635663" y="3007471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B93597A-A9EE-C57E-424E-02051C97B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663" y="3007471"/>
                <a:ext cx="232436" cy="276999"/>
              </a:xfrm>
              <a:prstGeom prst="rect">
                <a:avLst/>
              </a:prstGeom>
              <a:blipFill>
                <a:blip r:embed="rId6"/>
                <a:stretch>
                  <a:fillRect l="-26316" r="-2631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円/楕円 23">
            <a:extLst>
              <a:ext uri="{FF2B5EF4-FFF2-40B4-BE49-F238E27FC236}">
                <a16:creationId xmlns:a16="http://schemas.microsoft.com/office/drawing/2014/main" id="{68535048-54F9-F60E-8A13-0B3CBD65D595}"/>
              </a:ext>
            </a:extLst>
          </p:cNvPr>
          <p:cNvSpPr/>
          <p:nvPr/>
        </p:nvSpPr>
        <p:spPr>
          <a:xfrm>
            <a:off x="305946" y="1536641"/>
            <a:ext cx="4197246" cy="222589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FBE3F35-E1E1-02C9-3E42-2BDF3AAEABAB}"/>
              </a:ext>
            </a:extLst>
          </p:cNvPr>
          <p:cNvSpPr txBox="1"/>
          <p:nvPr/>
        </p:nvSpPr>
        <p:spPr>
          <a:xfrm>
            <a:off x="250726" y="1425065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1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7E777785-DB8D-72B0-9D02-B51B461BF1F0}"/>
              </a:ext>
            </a:extLst>
          </p:cNvPr>
          <p:cNvSpPr/>
          <p:nvPr/>
        </p:nvSpPr>
        <p:spPr>
          <a:xfrm>
            <a:off x="8233935" y="200545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9A70B56-0EA6-F986-F899-786564BFE16C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8527850" y="766602"/>
            <a:ext cx="0" cy="619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>
            <a:extLst>
              <a:ext uri="{FF2B5EF4-FFF2-40B4-BE49-F238E27FC236}">
                <a16:creationId xmlns:a16="http://schemas.microsoft.com/office/drawing/2014/main" id="{AC403FC7-FA39-6B07-7051-F840E25239E3}"/>
              </a:ext>
            </a:extLst>
          </p:cNvPr>
          <p:cNvSpPr/>
          <p:nvPr/>
        </p:nvSpPr>
        <p:spPr>
          <a:xfrm>
            <a:off x="8233935" y="1386505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0EF9BDFE-2B11-9BEA-DC62-4A544F9E6600}"/>
                  </a:ext>
                </a:extLst>
              </p:cNvPr>
              <p:cNvSpPr/>
              <p:nvPr/>
            </p:nvSpPr>
            <p:spPr>
              <a:xfrm>
                <a:off x="8230345" y="3709961"/>
                <a:ext cx="587829" cy="56605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0EF9BDFE-2B11-9BEA-DC62-4A544F9E6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345" y="3709961"/>
                <a:ext cx="587829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F75391CB-91D6-4C63-2626-C27C2FDAFC71}"/>
                  </a:ext>
                </a:extLst>
              </p:cNvPr>
              <p:cNvSpPr/>
              <p:nvPr/>
            </p:nvSpPr>
            <p:spPr>
              <a:xfrm>
                <a:off x="8233933" y="2510758"/>
                <a:ext cx="587829" cy="56605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F75391CB-91D6-4C63-2626-C27C2FDAF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33" y="2510758"/>
                <a:ext cx="587829" cy="56605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5B24F24-16A5-5CD7-D3B1-65A6A0528E39}"/>
              </a:ext>
            </a:extLst>
          </p:cNvPr>
          <p:cNvCxnSpPr>
            <a:cxnSpLocks/>
            <a:stCxn id="30" idx="4"/>
            <a:endCxn id="29" idx="0"/>
          </p:cNvCxnSpPr>
          <p:nvPr/>
        </p:nvCxnSpPr>
        <p:spPr>
          <a:xfrm flipH="1">
            <a:off x="8524260" y="3076815"/>
            <a:ext cx="3588" cy="63314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FBB78DE-AD79-BD51-C77B-CE241993BFC3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 flipH="1">
            <a:off x="8527848" y="1952562"/>
            <a:ext cx="2" cy="55819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E397284-2E8B-E8E3-3E62-84412E16C6CA}"/>
                  </a:ext>
                </a:extLst>
              </p:cNvPr>
              <p:cNvSpPr txBox="1"/>
              <p:nvPr/>
            </p:nvSpPr>
            <p:spPr>
              <a:xfrm>
                <a:off x="8935852" y="345073"/>
                <a:ext cx="177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E397284-2E8B-E8E3-3E62-84412E16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852" y="345073"/>
                <a:ext cx="177869" cy="276999"/>
              </a:xfrm>
              <a:prstGeom prst="rect">
                <a:avLst/>
              </a:prstGeom>
              <a:blipFill>
                <a:blip r:embed="rId9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CC00986-CE4D-0A9A-9355-E19B1A3D7F31}"/>
                  </a:ext>
                </a:extLst>
              </p:cNvPr>
              <p:cNvSpPr txBox="1"/>
              <p:nvPr/>
            </p:nvSpPr>
            <p:spPr>
              <a:xfrm>
                <a:off x="8929475" y="1531033"/>
                <a:ext cx="162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CC00986-CE4D-0A9A-9355-E19B1A3D7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475" y="1531033"/>
                <a:ext cx="162737" cy="276999"/>
              </a:xfrm>
              <a:prstGeom prst="rect">
                <a:avLst/>
              </a:prstGeom>
              <a:blipFill>
                <a:blip r:embed="rId5"/>
                <a:stretch>
                  <a:fillRect l="-28571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6AEB277-1E01-25A7-2E0B-22F079510EDD}"/>
                  </a:ext>
                </a:extLst>
              </p:cNvPr>
              <p:cNvSpPr txBox="1"/>
              <p:nvPr/>
            </p:nvSpPr>
            <p:spPr>
              <a:xfrm>
                <a:off x="8894625" y="3856736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6AEB277-1E01-25A7-2E0B-22F079510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625" y="3856736"/>
                <a:ext cx="232436" cy="276999"/>
              </a:xfrm>
              <a:prstGeom prst="rect">
                <a:avLst/>
              </a:prstGeom>
              <a:blipFill>
                <a:blip r:embed="rId10"/>
                <a:stretch>
                  <a:fillRect l="-26316" t="-4348" r="-2631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A3854976-4CEB-3891-1570-F9CDCDA02DA3}"/>
              </a:ext>
            </a:extLst>
          </p:cNvPr>
          <p:cNvSpPr/>
          <p:nvPr/>
        </p:nvSpPr>
        <p:spPr>
          <a:xfrm>
            <a:off x="6429225" y="1188129"/>
            <a:ext cx="4197246" cy="222589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42D6823-A527-3DBF-F3C8-5812C1BB7953}"/>
              </a:ext>
            </a:extLst>
          </p:cNvPr>
          <p:cNvSpPr txBox="1"/>
          <p:nvPr/>
        </p:nvSpPr>
        <p:spPr>
          <a:xfrm>
            <a:off x="6374005" y="1076553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1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D3864AE-9E19-F965-16BA-F5A0C98FACD3}"/>
              </a:ext>
            </a:extLst>
          </p:cNvPr>
          <p:cNvCxnSpPr>
            <a:cxnSpLocks/>
            <a:stCxn id="29" idx="4"/>
            <a:endCxn id="40" idx="0"/>
          </p:cNvCxnSpPr>
          <p:nvPr/>
        </p:nvCxnSpPr>
        <p:spPr>
          <a:xfrm>
            <a:off x="8524260" y="4276018"/>
            <a:ext cx="3590" cy="558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>
            <a:extLst>
              <a:ext uri="{FF2B5EF4-FFF2-40B4-BE49-F238E27FC236}">
                <a16:creationId xmlns:a16="http://schemas.microsoft.com/office/drawing/2014/main" id="{A0E8E1C3-BF0A-9A1E-AB95-64D20FC4AD5A}"/>
              </a:ext>
            </a:extLst>
          </p:cNvPr>
          <p:cNvSpPr/>
          <p:nvPr/>
        </p:nvSpPr>
        <p:spPr>
          <a:xfrm>
            <a:off x="8233935" y="4834775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3C8034CB-1559-BD7C-441B-BC60B58D552E}"/>
                  </a:ext>
                </a:extLst>
              </p:cNvPr>
              <p:cNvSpPr/>
              <p:nvPr/>
            </p:nvSpPr>
            <p:spPr>
              <a:xfrm>
                <a:off x="7368931" y="5962701"/>
                <a:ext cx="587829" cy="56605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3C8034CB-1559-BD7C-441B-BC60B58D5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931" y="5962701"/>
                <a:ext cx="587829" cy="56605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A6E1BCBA-3A48-80D8-390B-5E12A61CBAEC}"/>
                  </a:ext>
                </a:extLst>
              </p:cNvPr>
              <p:cNvSpPr/>
              <p:nvPr/>
            </p:nvSpPr>
            <p:spPr>
              <a:xfrm>
                <a:off x="9098939" y="5962701"/>
                <a:ext cx="587829" cy="56605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A6E1BCBA-3A48-80D8-390B-5E12A61CB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939" y="5962701"/>
                <a:ext cx="587829" cy="56605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E0038A0-FA62-E6CF-8C52-9CD130A4A5A3}"/>
              </a:ext>
            </a:extLst>
          </p:cNvPr>
          <p:cNvCxnSpPr>
            <a:stCxn id="40" idx="3"/>
            <a:endCxn id="41" idx="7"/>
          </p:cNvCxnSpPr>
          <p:nvPr/>
        </p:nvCxnSpPr>
        <p:spPr>
          <a:xfrm flipH="1">
            <a:off x="7870674" y="5317935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F174142-D6E0-296A-C8F5-D9C7655EEF47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35678" y="5317935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54A1BA2-BAA6-4AEC-66AD-7452FF9BB314}"/>
              </a:ext>
            </a:extLst>
          </p:cNvPr>
          <p:cNvCxnSpPr>
            <a:cxnSpLocks/>
            <a:stCxn id="42" idx="2"/>
            <a:endCxn id="41" idx="6"/>
          </p:cNvCxnSpPr>
          <p:nvPr/>
        </p:nvCxnSpPr>
        <p:spPr>
          <a:xfrm flipH="1">
            <a:off x="7956760" y="6245730"/>
            <a:ext cx="1142179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C119B64-C2E9-A0DC-6A80-BC5646BD1E6A}"/>
                  </a:ext>
                </a:extLst>
              </p:cNvPr>
              <p:cNvSpPr txBox="1"/>
              <p:nvPr/>
            </p:nvSpPr>
            <p:spPr>
              <a:xfrm>
                <a:off x="8929475" y="4979303"/>
                <a:ext cx="216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C119B64-C2E9-A0DC-6A80-BC5646BD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475" y="4979303"/>
                <a:ext cx="216406" cy="276999"/>
              </a:xfrm>
              <a:prstGeom prst="rect">
                <a:avLst/>
              </a:prstGeom>
              <a:blipFill>
                <a:blip r:embed="rId13"/>
                <a:stretch>
                  <a:fillRect l="-29412" t="-4545" r="-29412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C6FD4382-B270-DB16-A75E-48A0A78259C2}"/>
                  </a:ext>
                </a:extLst>
              </p:cNvPr>
              <p:cNvSpPr txBox="1"/>
              <p:nvPr/>
            </p:nvSpPr>
            <p:spPr>
              <a:xfrm>
                <a:off x="9758942" y="6107229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C6FD4382-B270-DB16-A75E-48A0A7825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42" y="6107229"/>
                <a:ext cx="291747" cy="276999"/>
              </a:xfrm>
              <a:prstGeom prst="rect">
                <a:avLst/>
              </a:prstGeom>
              <a:blipFill>
                <a:blip r:embed="rId14"/>
                <a:stretch>
                  <a:fillRect l="-20833" r="-1666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円/楕円 47">
            <a:extLst>
              <a:ext uri="{FF2B5EF4-FFF2-40B4-BE49-F238E27FC236}">
                <a16:creationId xmlns:a16="http://schemas.microsoft.com/office/drawing/2014/main" id="{DD6A8B2D-3D9E-4B45-EB93-D946D8AF48A5}"/>
              </a:ext>
            </a:extLst>
          </p:cNvPr>
          <p:cNvSpPr/>
          <p:nvPr/>
        </p:nvSpPr>
        <p:spPr>
          <a:xfrm>
            <a:off x="6429225" y="4636399"/>
            <a:ext cx="4197246" cy="222589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1646E90-BE1C-6E2C-367B-6BE3270CDE11}"/>
              </a:ext>
            </a:extLst>
          </p:cNvPr>
          <p:cNvSpPr txBox="1"/>
          <p:nvPr/>
        </p:nvSpPr>
        <p:spPr>
          <a:xfrm>
            <a:off x="6374005" y="4524823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3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82023FD3-0473-8DF4-C333-C99FA12C1DB3}"/>
              </a:ext>
            </a:extLst>
          </p:cNvPr>
          <p:cNvSpPr/>
          <p:nvPr/>
        </p:nvSpPr>
        <p:spPr>
          <a:xfrm>
            <a:off x="6425636" y="3550601"/>
            <a:ext cx="4197246" cy="96061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08C8EED-D490-AABD-BC47-4F65F06D6F5E}"/>
              </a:ext>
            </a:extLst>
          </p:cNvPr>
          <p:cNvSpPr txBox="1"/>
          <p:nvPr/>
        </p:nvSpPr>
        <p:spPr>
          <a:xfrm>
            <a:off x="6374005" y="3327288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2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8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53F3C5F-390F-EF42-A498-964D3421D6E5}"/>
                  </a:ext>
                </a:extLst>
              </p:cNvPr>
              <p:cNvSpPr txBox="1"/>
              <p:nvPr/>
            </p:nvSpPr>
            <p:spPr>
              <a:xfrm>
                <a:off x="669057" y="1023213"/>
                <a:ext cx="5560513" cy="481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𝑀𝑆𝐶𝐶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{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nontrivial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maximal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</a:rPr>
                      <m:t>SCC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′ };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𝑀𝑆𝐶𝐶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br>
                  <a:rPr lang="en-US" altLang="ja-JP" sz="1600" dirty="0"/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𝐄𝐆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53F3C5F-390F-EF42-A498-964D3421D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57" y="1023213"/>
                <a:ext cx="5560513" cy="48115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A16DD9-5DF9-834A-91DC-31D240836FA9}"/>
                  </a:ext>
                </a:extLst>
              </p:cNvPr>
              <p:cNvSpPr txBox="1"/>
              <p:nvPr/>
            </p:nvSpPr>
            <p:spPr>
              <a:xfrm>
                <a:off x="5962430" y="1023213"/>
                <a:ext cx="5560513" cy="481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𝑀𝑆𝐶𝐶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ja-JP" alt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は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600" dirty="0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の自明</m:t>
                    </m:r>
                    <m:r>
                      <m:rPr>
                        <m:nor/>
                      </m:rPr>
                      <a:rPr lang="ja-JP" altLang="en-US" sz="1600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でない極大な強連結成分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</a:rPr>
                      <m:t>};</m:t>
                    </m:r>
                  </m:oMath>
                </a14:m>
                <a:endParaRPr lang="en-US" altLang="ja-JP" sz="1600" dirty="0">
                  <a:effectLst/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𝑀𝑆𝐶𝐶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br>
                  <a:rPr lang="en-US" altLang="ja-JP" sz="1600" dirty="0"/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𝐄𝐆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A16DD9-5DF9-834A-91DC-31D240836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430" y="1023213"/>
                <a:ext cx="5560513" cy="4811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36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58497ACB-8D66-5B40-8614-EEC26627A0FB}"/>
              </a:ext>
            </a:extLst>
          </p:cNvPr>
          <p:cNvSpPr/>
          <p:nvPr/>
        </p:nvSpPr>
        <p:spPr>
          <a:xfrm>
            <a:off x="5470071" y="30480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CA924B81-21D7-BC44-9E19-DE0F1A468E6E}"/>
              </a:ext>
            </a:extLst>
          </p:cNvPr>
          <p:cNvSpPr/>
          <p:nvPr/>
        </p:nvSpPr>
        <p:spPr>
          <a:xfrm>
            <a:off x="5470071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A678F97-38A3-F847-BF9A-AC14B4656BB9}"/>
              </a:ext>
            </a:extLst>
          </p:cNvPr>
          <p:cNvSpPr/>
          <p:nvPr/>
        </p:nvSpPr>
        <p:spPr>
          <a:xfrm>
            <a:off x="547007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E9ECAB2-AC9B-674D-A608-F2C85521B4A6}"/>
              </a:ext>
            </a:extLst>
          </p:cNvPr>
          <p:cNvSpPr/>
          <p:nvPr/>
        </p:nvSpPr>
        <p:spPr>
          <a:xfrm>
            <a:off x="2705100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Error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828B287-95E9-A34B-9A26-42406739C12C}"/>
              </a:ext>
            </a:extLst>
          </p:cNvPr>
          <p:cNvSpPr/>
          <p:nvPr/>
        </p:nvSpPr>
        <p:spPr>
          <a:xfrm>
            <a:off x="270510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Error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FAE885-09FA-9046-B631-F0DFF5A36ACA}"/>
              </a:ext>
            </a:extLst>
          </p:cNvPr>
          <p:cNvSpPr/>
          <p:nvPr/>
        </p:nvSpPr>
        <p:spPr>
          <a:xfrm>
            <a:off x="8235043" y="246017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69429E1-05CD-F24A-BE3F-14499AB0FBAC}"/>
              </a:ext>
            </a:extLst>
          </p:cNvPr>
          <p:cNvSpPr/>
          <p:nvPr/>
        </p:nvSpPr>
        <p:spPr>
          <a:xfrm>
            <a:off x="8235043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710B23-CD98-D54C-BD40-353F9F08D74D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3773627" y="1373328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7ED00F1-7161-E244-A35C-2550649A19EE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6538598" y="1373328"/>
            <a:ext cx="1879775" cy="1270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19826A-EE2D-B546-BF60-2DD68621E76E}"/>
              </a:ext>
            </a:extLst>
          </p:cNvPr>
          <p:cNvCxnSpPr>
            <a:cxnSpLocks/>
            <a:stCxn id="6" idx="7"/>
            <a:endCxn id="3" idx="3"/>
          </p:cNvCxnSpPr>
          <p:nvPr/>
        </p:nvCxnSpPr>
        <p:spPr>
          <a:xfrm flipV="1">
            <a:off x="3773627" y="3528699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1250CB0-E82B-074E-ABDF-47653FCDFAB4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095999" y="3712029"/>
            <a:ext cx="1" cy="903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F53015-416B-4C43-98B8-2202B5BF72B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721927" y="5241472"/>
            <a:ext cx="1513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02B16B-832F-5A4B-902F-00AB67CA094F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8860972" y="3712028"/>
            <a:ext cx="0" cy="90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6EA6EE1-96BF-4E46-9C10-F569C10585CF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6721928" y="3086100"/>
            <a:ext cx="15131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2E43066-F02C-0B40-8FBF-814C25FBA452}"/>
              </a:ext>
            </a:extLst>
          </p:cNvPr>
          <p:cNvCxnSpPr>
            <a:cxnSpLocks/>
          </p:cNvCxnSpPr>
          <p:nvPr/>
        </p:nvCxnSpPr>
        <p:spPr>
          <a:xfrm>
            <a:off x="6393630" y="1480456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BED137E-4316-3847-A598-C39552465E60}"/>
              </a:ext>
            </a:extLst>
          </p:cNvPr>
          <p:cNvCxnSpPr>
            <a:cxnSpLocks/>
          </p:cNvCxnSpPr>
          <p:nvPr/>
        </p:nvCxnSpPr>
        <p:spPr>
          <a:xfrm flipV="1">
            <a:off x="5812971" y="1480456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39AB875-4D02-D44E-835C-B64C595CAC50}"/>
              </a:ext>
            </a:extLst>
          </p:cNvPr>
          <p:cNvCxnSpPr>
            <a:cxnSpLocks/>
          </p:cNvCxnSpPr>
          <p:nvPr/>
        </p:nvCxnSpPr>
        <p:spPr>
          <a:xfrm>
            <a:off x="3614423" y="3635829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E94BC09-71E7-BF49-8D32-81338AA6BEEA}"/>
              </a:ext>
            </a:extLst>
          </p:cNvPr>
          <p:cNvCxnSpPr>
            <a:cxnSpLocks/>
          </p:cNvCxnSpPr>
          <p:nvPr/>
        </p:nvCxnSpPr>
        <p:spPr>
          <a:xfrm flipV="1">
            <a:off x="3033764" y="3635829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>
            <a:extLst>
              <a:ext uri="{FF2B5EF4-FFF2-40B4-BE49-F238E27FC236}">
                <a16:creationId xmlns:a16="http://schemas.microsoft.com/office/drawing/2014/main" id="{9CEF4C4F-5634-9345-8D19-07327694737C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860972" y="2460171"/>
            <a:ext cx="625928" cy="625929"/>
          </a:xfrm>
          <a:prstGeom prst="curvedConnector4">
            <a:avLst>
              <a:gd name="adj1" fmla="val -36522"/>
              <a:gd name="adj2" fmla="val 136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15F44EE-C41D-DB4D-AB35-9C4E9A73A937}"/>
              </a:ext>
            </a:extLst>
          </p:cNvPr>
          <p:cNvSpPr txBox="1"/>
          <p:nvPr/>
        </p:nvSpPr>
        <p:spPr>
          <a:xfrm>
            <a:off x="3165206" y="1934994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oven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BD6E689-314E-7248-A693-3C237CC83A86}"/>
              </a:ext>
            </a:extLst>
          </p:cNvPr>
          <p:cNvSpPr txBox="1"/>
          <p:nvPr/>
        </p:nvSpPr>
        <p:spPr>
          <a:xfrm>
            <a:off x="4724438" y="193499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B56DB6E-8571-F241-BF0C-184F2342EEA9}"/>
              </a:ext>
            </a:extLst>
          </p:cNvPr>
          <p:cNvSpPr txBox="1"/>
          <p:nvPr/>
        </p:nvSpPr>
        <p:spPr>
          <a:xfrm>
            <a:off x="6326710" y="1934994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close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10A1906-8E26-AE42-8008-6414E765527F}"/>
              </a:ext>
            </a:extLst>
          </p:cNvPr>
          <p:cNvSpPr txBox="1"/>
          <p:nvPr/>
        </p:nvSpPr>
        <p:spPr>
          <a:xfrm>
            <a:off x="7748272" y="193499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5A8C72B-3214-B04B-AF40-286A264C0EAF}"/>
              </a:ext>
            </a:extLst>
          </p:cNvPr>
          <p:cNvSpPr txBox="1"/>
          <p:nvPr/>
        </p:nvSpPr>
        <p:spPr>
          <a:xfrm>
            <a:off x="7134633" y="277313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done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5920942-ED5F-C44B-9134-DE7B05329D68}"/>
              </a:ext>
            </a:extLst>
          </p:cNvPr>
          <p:cNvSpPr txBox="1"/>
          <p:nvPr/>
        </p:nvSpPr>
        <p:spPr>
          <a:xfrm>
            <a:off x="9571073" y="2088882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cook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6EE65F7-7150-F149-91AB-9A0A9E48B9F7}"/>
              </a:ext>
            </a:extLst>
          </p:cNvPr>
          <p:cNvSpPr txBox="1"/>
          <p:nvPr/>
        </p:nvSpPr>
        <p:spPr>
          <a:xfrm>
            <a:off x="1913706" y="400989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A68A621-6165-634A-9F5C-6A391D858881}"/>
              </a:ext>
            </a:extLst>
          </p:cNvPr>
          <p:cNvSpPr txBox="1"/>
          <p:nvPr/>
        </p:nvSpPr>
        <p:spPr>
          <a:xfrm>
            <a:off x="3545805" y="4009897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close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6AA1E41-E028-2B4B-8C5E-8044318AFC55}"/>
              </a:ext>
            </a:extLst>
          </p:cNvPr>
          <p:cNvSpPr txBox="1"/>
          <p:nvPr/>
        </p:nvSpPr>
        <p:spPr>
          <a:xfrm>
            <a:off x="4776192" y="4009897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reset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828F77F-5FF8-4246-B0A1-8BC837395FB0}"/>
              </a:ext>
            </a:extLst>
          </p:cNvPr>
          <p:cNvSpPr txBox="1"/>
          <p:nvPr/>
        </p:nvSpPr>
        <p:spPr>
          <a:xfrm>
            <a:off x="6071841" y="4009897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oven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5453F9E-172C-BD45-9858-4B6708798142}"/>
              </a:ext>
            </a:extLst>
          </p:cNvPr>
          <p:cNvSpPr txBox="1"/>
          <p:nvPr/>
        </p:nvSpPr>
        <p:spPr>
          <a:xfrm>
            <a:off x="8812853" y="400989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cooking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97A107F-167E-AC4B-8BD7-B2159270F4B2}"/>
              </a:ext>
            </a:extLst>
          </p:cNvPr>
          <p:cNvSpPr txBox="1"/>
          <p:nvPr/>
        </p:nvSpPr>
        <p:spPr>
          <a:xfrm>
            <a:off x="7010347" y="492850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warmup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BA473E-F863-8046-A1B3-DB8A8DAD7B0E}"/>
                  </a:ext>
                </a:extLst>
              </p:cNvPr>
              <p:cNvSpPr txBox="1"/>
              <p:nvPr/>
            </p:nvSpPr>
            <p:spPr>
              <a:xfrm>
                <a:off x="2059487" y="429315"/>
                <a:ext cx="5691142" cy="274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𝐿𝑓𝑝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𝑇𝑎𝑢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𝑃𝑟𝑒𝑑𝑖𝑐𝑎𝑡𝑒𝑇𝑟𝑎𝑛𝑠𝑓𝑜𝑟𝑚𝑒𝑟</m:t>
                          </m:r>
                        </m:e>
                      </m:d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𝑃𝑟𝑒𝑑𝑖𝑐𝑎𝑡𝑒</m:t>
                      </m:r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𝑓𝑎𝑙𝑠𝑒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BA473E-F863-8046-A1B3-DB8A8DAD7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429315"/>
                <a:ext cx="5691142" cy="2746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248D6FA-6D40-0544-AE9B-76081E7D1575}"/>
                  </a:ext>
                </a:extLst>
              </p:cNvPr>
              <p:cNvSpPr txBox="1"/>
              <p:nvPr/>
            </p:nvSpPr>
            <p:spPr>
              <a:xfrm>
                <a:off x="2059487" y="3531744"/>
                <a:ext cx="5691142" cy="274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𝐺𝑓𝑝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𝑇𝑎𝑢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𝑃𝑟𝑒𝑑𝑖𝑐𝑎𝑡𝑒𝑇𝑟𝑎𝑛𝑠𝑓𝑜𝑟𝑚𝑒𝑟</m:t>
                          </m:r>
                        </m:e>
                      </m:d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𝑃𝑟𝑒𝑑𝑖𝑐𝑎𝑡𝑒</m:t>
                      </m:r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𝑡𝑟𝑢𝑒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248D6FA-6D40-0544-AE9B-76081E7D1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3531744"/>
                <a:ext cx="5691142" cy="2746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1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D82598E-C724-684D-95CE-1CD07C77F2D0}"/>
              </a:ext>
            </a:extLst>
          </p:cNvPr>
          <p:cNvSpPr/>
          <p:nvPr/>
        </p:nvSpPr>
        <p:spPr>
          <a:xfrm>
            <a:off x="4833257" y="3657600"/>
            <a:ext cx="1349829" cy="65314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B66A2AD5-BEE2-0E42-AFB5-72DB88E608AF}"/>
              </a:ext>
            </a:extLst>
          </p:cNvPr>
          <p:cNvSpPr/>
          <p:nvPr/>
        </p:nvSpPr>
        <p:spPr>
          <a:xfrm>
            <a:off x="4098470" y="3048000"/>
            <a:ext cx="2819399" cy="14151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BA7A3C4-DAF5-3E40-A56C-4556FA061CB7}"/>
              </a:ext>
            </a:extLst>
          </p:cNvPr>
          <p:cNvSpPr/>
          <p:nvPr/>
        </p:nvSpPr>
        <p:spPr>
          <a:xfrm>
            <a:off x="3243938" y="2239735"/>
            <a:ext cx="4528457" cy="23785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4E1C42-3B34-5B40-B982-3E72AD6154C9}"/>
                  </a:ext>
                </a:extLst>
              </p:cNvPr>
              <p:cNvSpPr txBox="1"/>
              <p:nvPr/>
            </p:nvSpPr>
            <p:spPr>
              <a:xfrm>
                <a:off x="5256657" y="3830321"/>
                <a:ext cx="5030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4E1C42-3B34-5B40-B982-3E72AD61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57" y="3830321"/>
                <a:ext cx="50302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8E3B562-7C62-384E-9AA9-EF9E5AC7AB69}"/>
                  </a:ext>
                </a:extLst>
              </p:cNvPr>
              <p:cNvSpPr txBox="1"/>
              <p:nvPr/>
            </p:nvSpPr>
            <p:spPr>
              <a:xfrm>
                <a:off x="4494813" y="3200400"/>
                <a:ext cx="2026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8E3B562-7C62-384E-9AA9-EF9E5AC7A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13" y="3200400"/>
                <a:ext cx="2026709" cy="4001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3A5F39-E338-2349-80E8-CAC42428E551}"/>
                  </a:ext>
                </a:extLst>
              </p:cNvPr>
              <p:cNvSpPr txBox="1"/>
              <p:nvPr/>
            </p:nvSpPr>
            <p:spPr>
              <a:xfrm>
                <a:off x="3743218" y="2571687"/>
                <a:ext cx="35516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lang="en-US" altLang="ja-JP" sz="2000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i="1" dirty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3A5F39-E338-2349-80E8-CAC42428E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218" y="2571687"/>
                <a:ext cx="3551678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0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15ABD2D-4FE2-694A-A8DD-F70779BA5B3F}"/>
                  </a:ext>
                </a:extLst>
              </p:cNvPr>
              <p:cNvSpPr txBox="1"/>
              <p:nvPr/>
            </p:nvSpPr>
            <p:spPr>
              <a:xfrm>
                <a:off x="2059487" y="429315"/>
                <a:ext cx="5691142" cy="3631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𝑂𝑛</m:t>
                      </m:r>
                      <m:r>
                        <m:rPr>
                          <m:nor/>
                        </m:rPr>
                        <a:rPr lang="en-US" altLang="ja-JP" sz="1600" b="0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m:rPr>
                          <m:nor/>
                        </m:rPr>
                        <a:rPr lang="en-US" altLang="ja-JP" sz="1600" b="0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𝑓𝑙𝑦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𝑅𝑒𝑎𝑐h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ja-JP" sz="1600" b="0" i="0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model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𝐴𝑃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ja-JP" sz="16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  <m:r>
                      <a:rPr lang="en-US" altLang="ja-JP" sz="16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dose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satisfy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𝑝𝑜𝑠𝑡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𝑖𝑚𝑎𝑔𝑒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("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satisf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𝑖𝑒𝑠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15ABD2D-4FE2-694A-A8DD-F70779BA5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429315"/>
                <a:ext cx="5691142" cy="3631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15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FC4E2401-FCAA-6743-9E76-4910B2BB81A9}"/>
                  </a:ext>
                </a:extLst>
              </p:cNvPr>
              <p:cNvSpPr/>
              <p:nvPr/>
            </p:nvSpPr>
            <p:spPr>
              <a:xfrm>
                <a:off x="2547257" y="7728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FC4E2401-FCAA-6743-9E76-4910B2BB8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772886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EF6E1C4F-233F-B44F-8D27-B7AAFFAAB688}"/>
                  </a:ext>
                </a:extLst>
              </p:cNvPr>
              <p:cNvSpPr/>
              <p:nvPr/>
            </p:nvSpPr>
            <p:spPr>
              <a:xfrm>
                <a:off x="2547257" y="1948543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EF6E1C4F-233F-B44F-8D27-B7AAFFAAB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1948543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895C5042-D8C9-7F41-8B2A-07D40FB4CA1F}"/>
                  </a:ext>
                </a:extLst>
              </p:cNvPr>
              <p:cNvSpPr/>
              <p:nvPr/>
            </p:nvSpPr>
            <p:spPr>
              <a:xfrm>
                <a:off x="4125686" y="772885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895C5042-D8C9-7F41-8B2A-07D40FB4C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86" y="772885"/>
                <a:ext cx="587829" cy="5660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円/楕円 4">
            <a:extLst>
              <a:ext uri="{FF2B5EF4-FFF2-40B4-BE49-F238E27FC236}">
                <a16:creationId xmlns:a16="http://schemas.microsoft.com/office/drawing/2014/main" id="{DA4416D0-100E-CE4B-B565-7270EF8E5223}"/>
              </a:ext>
            </a:extLst>
          </p:cNvPr>
          <p:cNvSpPr/>
          <p:nvPr/>
        </p:nvSpPr>
        <p:spPr>
          <a:xfrm>
            <a:off x="4125686" y="1948543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74F4ABA-1D55-8243-8A93-29F58541F9D5}"/>
              </a:ext>
            </a:extLst>
          </p:cNvPr>
          <p:cNvCxnSpPr>
            <a:stCxn id="3" idx="0"/>
            <a:endCxn id="2" idx="4"/>
          </p:cNvCxnSpPr>
          <p:nvPr/>
        </p:nvCxnSpPr>
        <p:spPr>
          <a:xfrm flipV="1">
            <a:off x="2841172" y="1338943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1D80A1A-2FF0-B54C-ADF6-ADD95AE3A9ED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4419601" y="1338942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>
            <a:extLst>
              <a:ext uri="{FF2B5EF4-FFF2-40B4-BE49-F238E27FC236}">
                <a16:creationId xmlns:a16="http://schemas.microsoft.com/office/drawing/2014/main" id="{B90BEB9A-7EC2-C149-990A-DA0D457CAEE3}"/>
              </a:ext>
            </a:extLst>
          </p:cNvPr>
          <p:cNvCxnSpPr>
            <a:stCxn id="4" idx="1"/>
            <a:endCxn id="2" idx="7"/>
          </p:cNvCxnSpPr>
          <p:nvPr/>
        </p:nvCxnSpPr>
        <p:spPr>
          <a:xfrm rot="16200000" flipH="1" flipV="1">
            <a:off x="3630385" y="274396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線コネクタ 14">
            <a:extLst>
              <a:ext uri="{FF2B5EF4-FFF2-40B4-BE49-F238E27FC236}">
                <a16:creationId xmlns:a16="http://schemas.microsoft.com/office/drawing/2014/main" id="{994C62C1-541C-734C-8B21-D75058B1D2D9}"/>
              </a:ext>
            </a:extLst>
          </p:cNvPr>
          <p:cNvCxnSpPr>
            <a:stCxn id="2" idx="5"/>
            <a:endCxn id="4" idx="3"/>
          </p:cNvCxnSpPr>
          <p:nvPr/>
        </p:nvCxnSpPr>
        <p:spPr>
          <a:xfrm rot="5400000" flipH="1" flipV="1">
            <a:off x="3630385" y="67466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525AF7B-A90B-5B4D-8927-D52A8546F4AD}"/>
              </a:ext>
            </a:extLst>
          </p:cNvPr>
          <p:cNvSpPr txBox="1"/>
          <p:nvPr/>
        </p:nvSpPr>
        <p:spPr>
          <a:xfrm>
            <a:off x="2841171" y="267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クリプキ構造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5CE3434-9390-BF48-BAF9-749A3B2C995C}"/>
                  </a:ext>
                </a:extLst>
              </p:cNvPr>
              <p:cNvSpPr/>
              <p:nvPr/>
            </p:nvSpPr>
            <p:spPr>
              <a:xfrm>
                <a:off x="5695346" y="772885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5CE3434-9390-BF48-BAF9-749A3B2C9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772885"/>
                <a:ext cx="587829" cy="56605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16B32C31-CB22-5C40-9883-68B04AFDAB54}"/>
                  </a:ext>
                </a:extLst>
              </p:cNvPr>
              <p:cNvSpPr/>
              <p:nvPr/>
            </p:nvSpPr>
            <p:spPr>
              <a:xfrm>
                <a:off x="5695346" y="1948542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16B32C31-CB22-5C40-9883-68B04AFDA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1948542"/>
                <a:ext cx="587829" cy="56605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154D8EB-860B-B24E-AE8D-A360CCE56FB3}"/>
                  </a:ext>
                </a:extLst>
              </p:cNvPr>
              <p:cNvSpPr/>
              <p:nvPr/>
            </p:nvSpPr>
            <p:spPr>
              <a:xfrm>
                <a:off x="7273775" y="772884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154D8EB-860B-B24E-AE8D-A360CCE56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75" y="772884"/>
                <a:ext cx="587829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78154B8-152C-CE4C-86ED-44454D4F867B}"/>
              </a:ext>
            </a:extLst>
          </p:cNvPr>
          <p:cNvSpPr/>
          <p:nvPr/>
        </p:nvSpPr>
        <p:spPr>
          <a:xfrm>
            <a:off x="7273775" y="1948542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6C21C91-B7DF-E042-91FB-AAD20C53B01C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5989261" y="1338942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5C9C847-70EE-554E-A86A-BEF02B4D1263}"/>
              </a:ext>
            </a:extLst>
          </p:cNvPr>
          <p:cNvCxnSpPr>
            <a:stCxn id="50" idx="0"/>
            <a:endCxn id="49" idx="4"/>
          </p:cNvCxnSpPr>
          <p:nvPr/>
        </p:nvCxnSpPr>
        <p:spPr>
          <a:xfrm flipV="1">
            <a:off x="7567690" y="1338941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線コネクタ 52">
            <a:extLst>
              <a:ext uri="{FF2B5EF4-FFF2-40B4-BE49-F238E27FC236}">
                <a16:creationId xmlns:a16="http://schemas.microsoft.com/office/drawing/2014/main" id="{3426AE05-38E0-394C-B8BC-79CCCC12EE8B}"/>
              </a:ext>
            </a:extLst>
          </p:cNvPr>
          <p:cNvCxnSpPr>
            <a:stCxn id="49" idx="1"/>
            <a:endCxn id="47" idx="7"/>
          </p:cNvCxnSpPr>
          <p:nvPr/>
        </p:nvCxnSpPr>
        <p:spPr>
          <a:xfrm rot="16200000" flipH="1" flipV="1">
            <a:off x="6778474" y="274395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720CEF6C-5F3A-B548-BB83-71EFA7E756E3}"/>
              </a:ext>
            </a:extLst>
          </p:cNvPr>
          <p:cNvCxnSpPr>
            <a:stCxn id="47" idx="5"/>
            <a:endCxn id="49" idx="3"/>
          </p:cNvCxnSpPr>
          <p:nvPr/>
        </p:nvCxnSpPr>
        <p:spPr>
          <a:xfrm rot="5400000" flipH="1" flipV="1">
            <a:off x="6778474" y="674659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4BE789B-BA38-5740-AFC8-528077A18F98}"/>
                  </a:ext>
                </a:extLst>
              </p:cNvPr>
              <p:cNvSpPr txBox="1"/>
              <p:nvPr/>
            </p:nvSpPr>
            <p:spPr>
              <a:xfrm>
                <a:off x="6165590" y="2678667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kumimoji="1"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1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kumimoji="1"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4BE789B-BA38-5740-AFC8-528077A18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90" y="2678667"/>
                <a:ext cx="1217000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F50448D1-BBB0-3546-AA29-27269344BDC5}"/>
                  </a:ext>
                </a:extLst>
              </p:cNvPr>
              <p:cNvSpPr/>
              <p:nvPr/>
            </p:nvSpPr>
            <p:spPr>
              <a:xfrm>
                <a:off x="2547257" y="3810000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F50448D1-BBB0-3546-AA29-27269344B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3810000"/>
                <a:ext cx="587829" cy="56605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0532DBA6-EEFE-6F4D-A5A8-6BD9A3C06C6E}"/>
                  </a:ext>
                </a:extLst>
              </p:cNvPr>
              <p:cNvSpPr/>
              <p:nvPr/>
            </p:nvSpPr>
            <p:spPr>
              <a:xfrm>
                <a:off x="2547257" y="4985657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0532DBA6-EEFE-6F4D-A5A8-6BD9A3C06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4985657"/>
                <a:ext cx="587829" cy="566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5D42B4EA-3419-BA4C-BFC9-9DFB053ED4DF}"/>
                  </a:ext>
                </a:extLst>
              </p:cNvPr>
              <p:cNvSpPr/>
              <p:nvPr/>
            </p:nvSpPr>
            <p:spPr>
              <a:xfrm>
                <a:off x="4125686" y="3809999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5D42B4EA-3419-BA4C-BFC9-9DFB053ED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86" y="3809999"/>
                <a:ext cx="587829" cy="56605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円/楕円 59">
            <a:extLst>
              <a:ext uri="{FF2B5EF4-FFF2-40B4-BE49-F238E27FC236}">
                <a16:creationId xmlns:a16="http://schemas.microsoft.com/office/drawing/2014/main" id="{6F8F60E4-9520-0A48-885B-0264876A4771}"/>
              </a:ext>
            </a:extLst>
          </p:cNvPr>
          <p:cNvSpPr/>
          <p:nvPr/>
        </p:nvSpPr>
        <p:spPr>
          <a:xfrm>
            <a:off x="4125686" y="49856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7AA744A-3F42-BB40-A3EB-C75FBDE5E91F}"/>
              </a:ext>
            </a:extLst>
          </p:cNvPr>
          <p:cNvCxnSpPr>
            <a:stCxn id="58" idx="0"/>
            <a:endCxn id="57" idx="4"/>
          </p:cNvCxnSpPr>
          <p:nvPr/>
        </p:nvCxnSpPr>
        <p:spPr>
          <a:xfrm flipV="1">
            <a:off x="2841172" y="4376057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C6E4AF8-19DF-874A-8CCA-B99953F7CF79}"/>
              </a:ext>
            </a:extLst>
          </p:cNvPr>
          <p:cNvCxnSpPr>
            <a:stCxn id="60" idx="0"/>
            <a:endCxn id="59" idx="4"/>
          </p:cNvCxnSpPr>
          <p:nvPr/>
        </p:nvCxnSpPr>
        <p:spPr>
          <a:xfrm flipV="1">
            <a:off x="4419601" y="4376056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線コネクタ 62">
            <a:extLst>
              <a:ext uri="{FF2B5EF4-FFF2-40B4-BE49-F238E27FC236}">
                <a16:creationId xmlns:a16="http://schemas.microsoft.com/office/drawing/2014/main" id="{CB5ACDAD-9C87-6345-9EF6-6579F4DB3CAD}"/>
              </a:ext>
            </a:extLst>
          </p:cNvPr>
          <p:cNvCxnSpPr>
            <a:stCxn id="59" idx="1"/>
            <a:endCxn id="57" idx="7"/>
          </p:cNvCxnSpPr>
          <p:nvPr/>
        </p:nvCxnSpPr>
        <p:spPr>
          <a:xfrm rot="16200000" flipH="1" flipV="1">
            <a:off x="3630385" y="331151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63">
            <a:extLst>
              <a:ext uri="{FF2B5EF4-FFF2-40B4-BE49-F238E27FC236}">
                <a16:creationId xmlns:a16="http://schemas.microsoft.com/office/drawing/2014/main" id="{30FBA0C7-05BE-924C-9DA0-8FCB9B0125D0}"/>
              </a:ext>
            </a:extLst>
          </p:cNvPr>
          <p:cNvCxnSpPr>
            <a:stCxn id="57" idx="5"/>
            <a:endCxn id="59" idx="3"/>
          </p:cNvCxnSpPr>
          <p:nvPr/>
        </p:nvCxnSpPr>
        <p:spPr>
          <a:xfrm rot="5400000" flipH="1" flipV="1">
            <a:off x="3630385" y="3711774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3BCA31-605F-A44D-8482-1BB6D3EF4284}"/>
                  </a:ext>
                </a:extLst>
              </p:cNvPr>
              <p:cNvSpPr txBox="1"/>
              <p:nvPr/>
            </p:nvSpPr>
            <p:spPr>
              <a:xfrm>
                <a:off x="3017501" y="5715782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2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3BCA31-605F-A44D-8482-1BB6D3EF4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01" y="5715782"/>
                <a:ext cx="121700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1EC8CEBE-7642-6A49-8D08-D5FB8984A2EC}"/>
                  </a:ext>
                </a:extLst>
              </p:cNvPr>
              <p:cNvSpPr/>
              <p:nvPr/>
            </p:nvSpPr>
            <p:spPr>
              <a:xfrm>
                <a:off x="5695346" y="3810000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1EC8CEBE-7642-6A49-8D08-D5FB8984A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3810000"/>
                <a:ext cx="587829" cy="56605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112A376B-2C88-B342-998F-4E69B38FA5A1}"/>
                  </a:ext>
                </a:extLst>
              </p:cNvPr>
              <p:cNvSpPr/>
              <p:nvPr/>
            </p:nvSpPr>
            <p:spPr>
              <a:xfrm>
                <a:off x="5695346" y="4985657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112A376B-2C88-B342-998F-4E69B38FA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4985657"/>
                <a:ext cx="587829" cy="566057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374B3C8F-DE95-CB48-8E44-9D901591874E}"/>
                  </a:ext>
                </a:extLst>
              </p:cNvPr>
              <p:cNvSpPr/>
              <p:nvPr/>
            </p:nvSpPr>
            <p:spPr>
              <a:xfrm>
                <a:off x="7273775" y="3809999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374B3C8F-DE95-CB48-8E44-9D9015918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75" y="3809999"/>
                <a:ext cx="587829" cy="566057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円/楕円 69">
            <a:extLst>
              <a:ext uri="{FF2B5EF4-FFF2-40B4-BE49-F238E27FC236}">
                <a16:creationId xmlns:a16="http://schemas.microsoft.com/office/drawing/2014/main" id="{F8419E52-8169-6B4D-A8FC-D7435F07D52E}"/>
              </a:ext>
            </a:extLst>
          </p:cNvPr>
          <p:cNvSpPr/>
          <p:nvPr/>
        </p:nvSpPr>
        <p:spPr>
          <a:xfrm>
            <a:off x="7273775" y="49856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4BF692FB-2D4C-1945-AA9E-CC07A3E0AABA}"/>
              </a:ext>
            </a:extLst>
          </p:cNvPr>
          <p:cNvCxnSpPr>
            <a:stCxn id="68" idx="0"/>
            <a:endCxn id="67" idx="4"/>
          </p:cNvCxnSpPr>
          <p:nvPr/>
        </p:nvCxnSpPr>
        <p:spPr>
          <a:xfrm flipV="1">
            <a:off x="5989261" y="4376057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48F2F64E-EBF0-9748-AFA8-4F3C224C1048}"/>
              </a:ext>
            </a:extLst>
          </p:cNvPr>
          <p:cNvCxnSpPr>
            <a:stCxn id="70" idx="0"/>
            <a:endCxn id="69" idx="4"/>
          </p:cNvCxnSpPr>
          <p:nvPr/>
        </p:nvCxnSpPr>
        <p:spPr>
          <a:xfrm flipV="1">
            <a:off x="7567690" y="4376056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72">
            <a:extLst>
              <a:ext uri="{FF2B5EF4-FFF2-40B4-BE49-F238E27FC236}">
                <a16:creationId xmlns:a16="http://schemas.microsoft.com/office/drawing/2014/main" id="{0A32BE1A-577E-514C-A2EF-35FF869896EA}"/>
              </a:ext>
            </a:extLst>
          </p:cNvPr>
          <p:cNvCxnSpPr>
            <a:stCxn id="69" idx="1"/>
            <a:endCxn id="67" idx="7"/>
          </p:cNvCxnSpPr>
          <p:nvPr/>
        </p:nvCxnSpPr>
        <p:spPr>
          <a:xfrm rot="16200000" flipH="1" flipV="1">
            <a:off x="6778474" y="331151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線コネクタ 73">
            <a:extLst>
              <a:ext uri="{FF2B5EF4-FFF2-40B4-BE49-F238E27FC236}">
                <a16:creationId xmlns:a16="http://schemas.microsoft.com/office/drawing/2014/main" id="{4E995FDC-64A4-654D-8C66-50443225B307}"/>
              </a:ext>
            </a:extLst>
          </p:cNvPr>
          <p:cNvCxnSpPr>
            <a:stCxn id="67" idx="5"/>
            <a:endCxn id="69" idx="3"/>
          </p:cNvCxnSpPr>
          <p:nvPr/>
        </p:nvCxnSpPr>
        <p:spPr>
          <a:xfrm rot="5400000" flipH="1" flipV="1">
            <a:off x="6778474" y="3711774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F8D51F0-2B74-7843-99B9-C94C3DD618F6}"/>
                  </a:ext>
                </a:extLst>
              </p:cNvPr>
              <p:cNvSpPr txBox="1"/>
              <p:nvPr/>
            </p:nvSpPr>
            <p:spPr>
              <a:xfrm>
                <a:off x="6165590" y="5715782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3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F8D51F0-2B74-7843-99B9-C94C3DD6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90" y="5715782"/>
                <a:ext cx="121700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F46187-69B4-B14D-9DBD-72314FA3F4B3}"/>
                  </a:ext>
                </a:extLst>
              </p:cNvPr>
              <p:cNvSpPr txBox="1"/>
              <p:nvPr/>
            </p:nvSpPr>
            <p:spPr>
              <a:xfrm>
                <a:off x="2126949" y="2050078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F46187-69B4-B14D-9DBD-72314FA3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49" y="2050078"/>
                <a:ext cx="420308" cy="3629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728B118-6FD5-C34E-A827-596FFC54B995}"/>
                  </a:ext>
                </a:extLst>
              </p:cNvPr>
              <p:cNvSpPr txBox="1"/>
              <p:nvPr/>
            </p:nvSpPr>
            <p:spPr>
              <a:xfrm>
                <a:off x="2126949" y="5089272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728B118-6FD5-C34E-A827-596FFC54B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49" y="5089272"/>
                <a:ext cx="420308" cy="3629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EE4435-1DA6-B242-BE53-DFF93D93F96A}"/>
                  </a:ext>
                </a:extLst>
              </p:cNvPr>
              <p:cNvSpPr txBox="1"/>
              <p:nvPr/>
            </p:nvSpPr>
            <p:spPr>
              <a:xfrm>
                <a:off x="5275038" y="2050078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EE4435-1DA6-B242-BE53-DFF93D93F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8" y="2050078"/>
                <a:ext cx="4203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DFB79DB0-31FC-EF49-ABD7-9991D3316DA0}"/>
                  </a:ext>
                </a:extLst>
              </p:cNvPr>
              <p:cNvSpPr txBox="1"/>
              <p:nvPr/>
            </p:nvSpPr>
            <p:spPr>
              <a:xfrm>
                <a:off x="5275038" y="5087193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DFB79DB0-31FC-EF49-ABD7-9991D3316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8" y="5087193"/>
                <a:ext cx="4203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68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9CB349D-AD49-1049-A91C-1E976A9097A9}"/>
                  </a:ext>
                </a:extLst>
              </p:cNvPr>
              <p:cNvSpPr/>
              <p:nvPr/>
            </p:nvSpPr>
            <p:spPr>
              <a:xfrm>
                <a:off x="5948947" y="84474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9CB349D-AD49-1049-A91C-1E976A909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7" y="844746"/>
                <a:ext cx="427171" cy="41134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52395A79-7E32-2942-A88D-7F981B3A7318}"/>
                  </a:ext>
                </a:extLst>
              </p:cNvPr>
              <p:cNvSpPr/>
              <p:nvPr/>
            </p:nvSpPr>
            <p:spPr>
              <a:xfrm>
                <a:off x="3995198" y="182222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52395A79-7E32-2942-A88D-7F981B3A7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98" y="1822227"/>
                <a:ext cx="427171" cy="4113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0CCC8F2-991A-BE49-9657-3472CA426A8E}"/>
                  </a:ext>
                </a:extLst>
              </p:cNvPr>
              <p:cNvSpPr/>
              <p:nvPr/>
            </p:nvSpPr>
            <p:spPr>
              <a:xfrm>
                <a:off x="3036933" y="277961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0CCC8F2-991A-BE49-9657-3472CA426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933" y="2779610"/>
                <a:ext cx="427171" cy="4113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E874335-FE9A-9F4A-A13D-CB232B819852}"/>
                  </a:ext>
                </a:extLst>
              </p:cNvPr>
              <p:cNvSpPr/>
              <p:nvPr/>
            </p:nvSpPr>
            <p:spPr>
              <a:xfrm>
                <a:off x="2564524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E874335-FE9A-9F4A-A13D-CB232B819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524" y="3776508"/>
                <a:ext cx="427171" cy="41134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C95F8B-88BF-2B45-9681-B7F3E828BD0C}"/>
                  </a:ext>
                </a:extLst>
              </p:cNvPr>
              <p:cNvSpPr/>
              <p:nvPr/>
            </p:nvSpPr>
            <p:spPr>
              <a:xfrm>
                <a:off x="2429064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C95F8B-88BF-2B45-9681-B7F3E828B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064" y="4774700"/>
                <a:ext cx="262758" cy="3468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AB43DD5-D15E-4D45-9F23-DC60E4858562}"/>
                  </a:ext>
                </a:extLst>
              </p:cNvPr>
              <p:cNvSpPr/>
              <p:nvPr/>
            </p:nvSpPr>
            <p:spPr>
              <a:xfrm>
                <a:off x="2860316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AB43DD5-D15E-4D45-9F23-DC60E4858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316" y="4774700"/>
                <a:ext cx="262758" cy="3468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B6E4262-18C5-8A49-896E-D02505146985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2560443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A6FC2CA-562E-0A4F-BF3F-A61774D1A6BE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2929137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7FE6431-1C1F-A940-85FD-01C4C13F4B8E}"/>
                  </a:ext>
                </a:extLst>
              </p:cNvPr>
              <p:cNvSpPr txBox="1"/>
              <p:nvPr/>
            </p:nvSpPr>
            <p:spPr>
              <a:xfrm>
                <a:off x="2366479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7FE6431-1C1F-A940-85FD-01C4C13F4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79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E4A418-B10A-4F43-A203-798D21157A8E}"/>
                  </a:ext>
                </a:extLst>
              </p:cNvPr>
              <p:cNvSpPr txBox="1"/>
              <p:nvPr/>
            </p:nvSpPr>
            <p:spPr>
              <a:xfrm>
                <a:off x="3026092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E4A418-B10A-4F43-A203-798D2115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92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646B153-57B3-2B47-9AA0-F6950C5C871D}"/>
                  </a:ext>
                </a:extLst>
              </p:cNvPr>
              <p:cNvSpPr/>
              <p:nvPr/>
            </p:nvSpPr>
            <p:spPr>
              <a:xfrm>
                <a:off x="3528471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646B153-57B3-2B47-9AA0-F6950C5C8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471" y="3776508"/>
                <a:ext cx="427171" cy="41134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9265F0-9A9E-6447-B915-3D0D78969C05}"/>
                  </a:ext>
                </a:extLst>
              </p:cNvPr>
              <p:cNvSpPr/>
              <p:nvPr/>
            </p:nvSpPr>
            <p:spPr>
              <a:xfrm>
                <a:off x="3393011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9265F0-9A9E-6447-B915-3D0D78969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11" y="4774700"/>
                <a:ext cx="262758" cy="3468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74DBAB-0F6E-924C-9ADF-95696DDA6CB2}"/>
                  </a:ext>
                </a:extLst>
              </p:cNvPr>
              <p:cNvSpPr/>
              <p:nvPr/>
            </p:nvSpPr>
            <p:spPr>
              <a:xfrm>
                <a:off x="3824263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74DBAB-0F6E-924C-9ADF-95696DDA6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263" y="4774700"/>
                <a:ext cx="262758" cy="3468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D713397-0A4C-BB4C-B630-EE07C7815F90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3524390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9D51E09-5819-E945-B539-057A2223825A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3893084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9DFEE9B-86C0-DC4E-AB92-DF5B2F732841}"/>
                  </a:ext>
                </a:extLst>
              </p:cNvPr>
              <p:cNvSpPr txBox="1"/>
              <p:nvPr/>
            </p:nvSpPr>
            <p:spPr>
              <a:xfrm>
                <a:off x="3330426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9DFEE9B-86C0-DC4E-AB92-DF5B2F732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426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A853C7-5B87-DB4F-B80A-FB35D0FD0D55}"/>
                  </a:ext>
                </a:extLst>
              </p:cNvPr>
              <p:cNvSpPr txBox="1"/>
              <p:nvPr/>
            </p:nvSpPr>
            <p:spPr>
              <a:xfrm>
                <a:off x="3990039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A853C7-5B87-DB4F-B80A-FB35D0FD0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39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F720E55-A98A-E44A-A316-18223E819420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2778110" y="3130718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1D6B5926-6538-6443-96CC-F76F84A65ED8}"/>
              </a:ext>
            </a:extLst>
          </p:cNvPr>
          <p:cNvCxnSpPr>
            <a:cxnSpLocks/>
            <a:stCxn id="6" idx="5"/>
            <a:endCxn id="29" idx="0"/>
          </p:cNvCxnSpPr>
          <p:nvPr/>
        </p:nvCxnSpPr>
        <p:spPr>
          <a:xfrm>
            <a:off x="3401546" y="3130718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3A1D96-1F8F-6547-A9AA-8C075951C01F}"/>
                  </a:ext>
                </a:extLst>
              </p:cNvPr>
              <p:cNvSpPr txBox="1"/>
              <p:nvPr/>
            </p:nvSpPr>
            <p:spPr>
              <a:xfrm>
                <a:off x="2688169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3A1D96-1F8F-6547-A9AA-8C075951C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69" y="3283549"/>
                <a:ext cx="193964" cy="276999"/>
              </a:xfrm>
              <a:prstGeom prst="rect">
                <a:avLst/>
              </a:prstGeom>
              <a:blipFill>
                <a:blip r:embed="rId13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EAD3E-2790-B64D-B8BD-F038C407E0E9}"/>
                  </a:ext>
                </a:extLst>
              </p:cNvPr>
              <p:cNvSpPr txBox="1"/>
              <p:nvPr/>
            </p:nvSpPr>
            <p:spPr>
              <a:xfrm>
                <a:off x="3658872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EAD3E-2790-B64D-B8BD-F038C407E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872" y="3283549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76D47D0E-B438-7C4D-9F0F-EB7AAEFC8BD9}"/>
                  </a:ext>
                </a:extLst>
              </p:cNvPr>
              <p:cNvSpPr/>
              <p:nvPr/>
            </p:nvSpPr>
            <p:spPr>
              <a:xfrm>
                <a:off x="4995841" y="277961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76D47D0E-B438-7C4D-9F0F-EB7AAEFC8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41" y="2779610"/>
                <a:ext cx="427171" cy="41134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F7163B83-4348-7644-85DD-306BC5E1B39C}"/>
                  </a:ext>
                </a:extLst>
              </p:cNvPr>
              <p:cNvSpPr/>
              <p:nvPr/>
            </p:nvSpPr>
            <p:spPr>
              <a:xfrm>
                <a:off x="4523432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F7163B83-4348-7644-85DD-306BC5E1B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432" y="3776508"/>
                <a:ext cx="427171" cy="41134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5E95BA8-D712-0640-87DC-2CB8C1EC06EE}"/>
                  </a:ext>
                </a:extLst>
              </p:cNvPr>
              <p:cNvSpPr/>
              <p:nvPr/>
            </p:nvSpPr>
            <p:spPr>
              <a:xfrm>
                <a:off x="4387972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5E95BA8-D712-0640-87DC-2CB8C1EC0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72" y="4774700"/>
                <a:ext cx="262758" cy="346842"/>
              </a:xfrm>
              <a:prstGeom prst="rect">
                <a:avLst/>
              </a:prstGeom>
              <a:blipFill>
                <a:blip r:embed="rId17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4524F31-BE4E-274B-8FF4-3A7B936C3DC5}"/>
                  </a:ext>
                </a:extLst>
              </p:cNvPr>
              <p:cNvSpPr/>
              <p:nvPr/>
            </p:nvSpPr>
            <p:spPr>
              <a:xfrm>
                <a:off x="4819224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4524F31-BE4E-274B-8FF4-3A7B936C3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24" y="4774700"/>
                <a:ext cx="262758" cy="346842"/>
              </a:xfrm>
              <a:prstGeom prst="rect">
                <a:avLst/>
              </a:prstGeom>
              <a:blipFill>
                <a:blip r:embed="rId18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57089C23-1899-814D-9FE4-DD3E973FAB1E}"/>
              </a:ext>
            </a:extLst>
          </p:cNvPr>
          <p:cNvCxnSpPr>
            <a:cxnSpLocks/>
            <a:stCxn id="89" idx="3"/>
            <a:endCxn id="90" idx="0"/>
          </p:cNvCxnSpPr>
          <p:nvPr/>
        </p:nvCxnSpPr>
        <p:spPr>
          <a:xfrm flipH="1">
            <a:off x="4519351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B14F3AB-81DF-9C46-A830-407811AAA8C3}"/>
              </a:ext>
            </a:extLst>
          </p:cNvPr>
          <p:cNvCxnSpPr>
            <a:cxnSpLocks/>
            <a:stCxn id="89" idx="5"/>
            <a:endCxn id="91" idx="0"/>
          </p:cNvCxnSpPr>
          <p:nvPr/>
        </p:nvCxnSpPr>
        <p:spPr>
          <a:xfrm>
            <a:off x="4888045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DFD3811-CB0E-1B48-B8D4-5AC373C3950A}"/>
                  </a:ext>
                </a:extLst>
              </p:cNvPr>
              <p:cNvSpPr txBox="1"/>
              <p:nvPr/>
            </p:nvSpPr>
            <p:spPr>
              <a:xfrm>
                <a:off x="4325387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DFD3811-CB0E-1B48-B8D4-5AC373C3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387" y="4342779"/>
                <a:ext cx="193964" cy="276999"/>
              </a:xfrm>
              <a:prstGeom prst="rect">
                <a:avLst/>
              </a:prstGeom>
              <a:blipFill>
                <a:blip r:embed="rId1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9E51FF2-2FEB-7743-A5DF-4D6A4DC033A3}"/>
                  </a:ext>
                </a:extLst>
              </p:cNvPr>
              <p:cNvSpPr txBox="1"/>
              <p:nvPr/>
            </p:nvSpPr>
            <p:spPr>
              <a:xfrm>
                <a:off x="4985000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9E51FF2-2FEB-7743-A5DF-4D6A4DC03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000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E0B621B1-C115-8745-8F9C-73C7E7B37453}"/>
                  </a:ext>
                </a:extLst>
              </p:cNvPr>
              <p:cNvSpPr/>
              <p:nvPr/>
            </p:nvSpPr>
            <p:spPr>
              <a:xfrm>
                <a:off x="5487379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E0B621B1-C115-8745-8F9C-73C7E7B37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379" y="3776508"/>
                <a:ext cx="427171" cy="41134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A96AC85C-6E73-5946-899F-F2DF510838C8}"/>
                  </a:ext>
                </a:extLst>
              </p:cNvPr>
              <p:cNvSpPr/>
              <p:nvPr/>
            </p:nvSpPr>
            <p:spPr>
              <a:xfrm>
                <a:off x="5351919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A96AC85C-6E73-5946-899F-F2DF51083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919" y="4774700"/>
                <a:ext cx="262758" cy="346842"/>
              </a:xfrm>
              <a:prstGeom prst="rect">
                <a:avLst/>
              </a:prstGeom>
              <a:blipFill>
                <a:blip r:embed="rId21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1D2B6641-E93D-0646-957F-500533869808}"/>
                  </a:ext>
                </a:extLst>
              </p:cNvPr>
              <p:cNvSpPr/>
              <p:nvPr/>
            </p:nvSpPr>
            <p:spPr>
              <a:xfrm>
                <a:off x="5783171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1D2B6641-E93D-0646-957F-500533869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171" y="4774700"/>
                <a:ext cx="262758" cy="346842"/>
              </a:xfrm>
              <a:prstGeom prst="rect">
                <a:avLst/>
              </a:prstGeom>
              <a:blipFill>
                <a:blip r:embed="rId22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D0F3AC65-898B-F744-A03D-656CEEDDD02E}"/>
              </a:ext>
            </a:extLst>
          </p:cNvPr>
          <p:cNvCxnSpPr>
            <a:cxnSpLocks/>
            <a:stCxn id="96" idx="3"/>
            <a:endCxn id="97" idx="0"/>
          </p:cNvCxnSpPr>
          <p:nvPr/>
        </p:nvCxnSpPr>
        <p:spPr>
          <a:xfrm flipH="1">
            <a:off x="5483298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67E0992B-D451-634A-A0D6-2D2551F9496E}"/>
              </a:ext>
            </a:extLst>
          </p:cNvPr>
          <p:cNvCxnSpPr>
            <a:cxnSpLocks/>
            <a:stCxn id="96" idx="5"/>
            <a:endCxn id="98" idx="0"/>
          </p:cNvCxnSpPr>
          <p:nvPr/>
        </p:nvCxnSpPr>
        <p:spPr>
          <a:xfrm>
            <a:off x="5851992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B6B1874-3DC7-3245-9F60-90DB25F313AB}"/>
                  </a:ext>
                </a:extLst>
              </p:cNvPr>
              <p:cNvSpPr txBox="1"/>
              <p:nvPr/>
            </p:nvSpPr>
            <p:spPr>
              <a:xfrm>
                <a:off x="5289334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B6B1874-3DC7-3245-9F60-90DB25F31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4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D31380A-102E-9747-A4D9-0D1BF336A586}"/>
                  </a:ext>
                </a:extLst>
              </p:cNvPr>
              <p:cNvSpPr txBox="1"/>
              <p:nvPr/>
            </p:nvSpPr>
            <p:spPr>
              <a:xfrm>
                <a:off x="5948947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D31380A-102E-9747-A4D9-0D1BF336A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7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C3CD019F-4E11-754D-AEAC-1D71AF111815}"/>
              </a:ext>
            </a:extLst>
          </p:cNvPr>
          <p:cNvCxnSpPr>
            <a:cxnSpLocks/>
            <a:stCxn id="88" idx="3"/>
            <a:endCxn id="89" idx="0"/>
          </p:cNvCxnSpPr>
          <p:nvPr/>
        </p:nvCxnSpPr>
        <p:spPr>
          <a:xfrm flipH="1">
            <a:off x="4737018" y="3130718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5ABCB841-336C-C044-8496-40EBDA3D53DF}"/>
              </a:ext>
            </a:extLst>
          </p:cNvPr>
          <p:cNvCxnSpPr>
            <a:cxnSpLocks/>
            <a:stCxn id="88" idx="5"/>
            <a:endCxn id="96" idx="0"/>
          </p:cNvCxnSpPr>
          <p:nvPr/>
        </p:nvCxnSpPr>
        <p:spPr>
          <a:xfrm>
            <a:off x="5360454" y="3130718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695DADB-F4F6-8B43-8145-F16CB93D02BB}"/>
                  </a:ext>
                </a:extLst>
              </p:cNvPr>
              <p:cNvSpPr txBox="1"/>
              <p:nvPr/>
            </p:nvSpPr>
            <p:spPr>
              <a:xfrm>
                <a:off x="4647077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695DADB-F4F6-8B43-8145-F16CB93D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77" y="3283549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0F2D514-E7E0-D54A-80CE-C741FE47C585}"/>
                  </a:ext>
                </a:extLst>
              </p:cNvPr>
              <p:cNvSpPr txBox="1"/>
              <p:nvPr/>
            </p:nvSpPr>
            <p:spPr>
              <a:xfrm>
                <a:off x="5617780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0F2D514-E7E0-D54A-80CE-C741FE47C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780" y="3283549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C704076-FCA1-484D-9B94-EA4C11CE13D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250519" y="2173335"/>
            <a:ext cx="807237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4EB4601F-AF1C-3747-9FD5-0993EE07161B}"/>
              </a:ext>
            </a:extLst>
          </p:cNvPr>
          <p:cNvCxnSpPr>
            <a:cxnSpLocks/>
            <a:stCxn id="4" idx="5"/>
            <a:endCxn id="88" idx="0"/>
          </p:cNvCxnSpPr>
          <p:nvPr/>
        </p:nvCxnSpPr>
        <p:spPr>
          <a:xfrm>
            <a:off x="4359811" y="2173335"/>
            <a:ext cx="849616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AFBB9B65-F199-6E49-BB83-5A59D4F92EFF}"/>
                  </a:ext>
                </a:extLst>
              </p:cNvPr>
              <p:cNvSpPr txBox="1"/>
              <p:nvPr/>
            </p:nvSpPr>
            <p:spPr>
              <a:xfrm>
                <a:off x="3432486" y="225613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AFBB9B65-F199-6E49-BB83-5A59D4F92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86" y="2256132"/>
                <a:ext cx="193964" cy="276999"/>
              </a:xfrm>
              <a:prstGeom prst="rect">
                <a:avLst/>
              </a:prstGeom>
              <a:blipFill>
                <a:blip r:embed="rId24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F0C949C-E865-DE4B-BB8B-D25CA7E86B01}"/>
                  </a:ext>
                </a:extLst>
              </p:cNvPr>
              <p:cNvSpPr txBox="1"/>
              <p:nvPr/>
            </p:nvSpPr>
            <p:spPr>
              <a:xfrm>
                <a:off x="4879832" y="225613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F0C949C-E865-DE4B-BB8B-D25CA7E86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32" y="2256132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E6D49563-2DA1-A149-B0BA-11F0E2B9017F}"/>
                  </a:ext>
                </a:extLst>
              </p:cNvPr>
              <p:cNvSpPr/>
              <p:nvPr/>
            </p:nvSpPr>
            <p:spPr>
              <a:xfrm>
                <a:off x="7906171" y="183619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E6D49563-2DA1-A149-B0BA-11F0E2B90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71" y="1836192"/>
                <a:ext cx="427171" cy="411349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F98F3611-60C4-844E-9708-8906EA16660B}"/>
                  </a:ext>
                </a:extLst>
              </p:cNvPr>
              <p:cNvSpPr/>
              <p:nvPr/>
            </p:nvSpPr>
            <p:spPr>
              <a:xfrm>
                <a:off x="6947906" y="2793575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F98F3611-60C4-844E-9708-8906EA166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906" y="2793575"/>
                <a:ext cx="427171" cy="411349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0D7AF097-FA63-D241-A1C7-345503184092}"/>
                  </a:ext>
                </a:extLst>
              </p:cNvPr>
              <p:cNvSpPr/>
              <p:nvPr/>
            </p:nvSpPr>
            <p:spPr>
              <a:xfrm>
                <a:off x="6475497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0D7AF097-FA63-D241-A1C7-345503184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497" y="3790473"/>
                <a:ext cx="427171" cy="41134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9FD13D5D-98A2-9D4C-8529-CFCADB9BCE74}"/>
                  </a:ext>
                </a:extLst>
              </p:cNvPr>
              <p:cNvSpPr/>
              <p:nvPr/>
            </p:nvSpPr>
            <p:spPr>
              <a:xfrm>
                <a:off x="6340037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9FD13D5D-98A2-9D4C-8529-CFCADB9BC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037" y="4788665"/>
                <a:ext cx="262758" cy="34684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C6CDFABB-9E2D-CB40-BD52-847E83C7468A}"/>
                  </a:ext>
                </a:extLst>
              </p:cNvPr>
              <p:cNvSpPr/>
              <p:nvPr/>
            </p:nvSpPr>
            <p:spPr>
              <a:xfrm>
                <a:off x="6771289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C6CDFABB-9E2D-CB40-BD52-847E83C74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289" y="4788665"/>
                <a:ext cx="262758" cy="3468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89BE88AB-BD6B-D54E-BD5D-52418E1D4733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6471416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FCB2B50B-2B0C-2D44-930C-2535A4DF3A16}"/>
              </a:ext>
            </a:extLst>
          </p:cNvPr>
          <p:cNvCxnSpPr>
            <a:cxnSpLocks/>
            <a:stCxn id="120" idx="5"/>
            <a:endCxn id="122" idx="0"/>
          </p:cNvCxnSpPr>
          <p:nvPr/>
        </p:nvCxnSpPr>
        <p:spPr>
          <a:xfrm>
            <a:off x="6840110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5C43AE6-D5FD-874E-A569-9926ED3D69E1}"/>
                  </a:ext>
                </a:extLst>
              </p:cNvPr>
              <p:cNvSpPr txBox="1"/>
              <p:nvPr/>
            </p:nvSpPr>
            <p:spPr>
              <a:xfrm>
                <a:off x="6277452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5C43AE6-D5FD-874E-A569-9926ED3D6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52" y="435674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A33FCB9-0903-5D4E-B3A3-0D7F38786A12}"/>
                  </a:ext>
                </a:extLst>
              </p:cNvPr>
              <p:cNvSpPr txBox="1"/>
              <p:nvPr/>
            </p:nvSpPr>
            <p:spPr>
              <a:xfrm>
                <a:off x="6937065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A33FCB9-0903-5D4E-B3A3-0D7F38786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065" y="4356744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円/楕円 126">
                <a:extLst>
                  <a:ext uri="{FF2B5EF4-FFF2-40B4-BE49-F238E27FC236}">
                    <a16:creationId xmlns:a16="http://schemas.microsoft.com/office/drawing/2014/main" id="{55CDC11A-E969-1B41-B9EF-15BA43564365}"/>
                  </a:ext>
                </a:extLst>
              </p:cNvPr>
              <p:cNvSpPr/>
              <p:nvPr/>
            </p:nvSpPr>
            <p:spPr>
              <a:xfrm>
                <a:off x="7439444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7" name="円/楕円 126">
                <a:extLst>
                  <a:ext uri="{FF2B5EF4-FFF2-40B4-BE49-F238E27FC236}">
                    <a16:creationId xmlns:a16="http://schemas.microsoft.com/office/drawing/2014/main" id="{55CDC11A-E969-1B41-B9EF-15BA43564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444" y="3790473"/>
                <a:ext cx="427171" cy="411349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0E34ADE-6CB5-A643-86A5-B210731E533F}"/>
                  </a:ext>
                </a:extLst>
              </p:cNvPr>
              <p:cNvSpPr/>
              <p:nvPr/>
            </p:nvSpPr>
            <p:spPr>
              <a:xfrm>
                <a:off x="7303984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0E34ADE-6CB5-A643-86A5-B210731E5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984" y="4788665"/>
                <a:ext cx="262758" cy="34684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858296A5-3E2D-9144-8152-0929B6ED6F2F}"/>
                  </a:ext>
                </a:extLst>
              </p:cNvPr>
              <p:cNvSpPr/>
              <p:nvPr/>
            </p:nvSpPr>
            <p:spPr>
              <a:xfrm>
                <a:off x="7735236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858296A5-3E2D-9144-8152-0929B6ED6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236" y="4788665"/>
                <a:ext cx="262758" cy="34684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BC81B59D-EA12-B84D-BF54-2139B2CF56AB}"/>
              </a:ext>
            </a:extLst>
          </p:cNvPr>
          <p:cNvCxnSpPr>
            <a:cxnSpLocks/>
            <a:stCxn id="127" idx="3"/>
            <a:endCxn id="128" idx="0"/>
          </p:cNvCxnSpPr>
          <p:nvPr/>
        </p:nvCxnSpPr>
        <p:spPr>
          <a:xfrm flipH="1">
            <a:off x="7435363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71604D9-7F9B-E54C-858B-FD73FA5B2A22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7804057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37D5C82-3B66-A940-9D59-8419014FE6BD}"/>
                  </a:ext>
                </a:extLst>
              </p:cNvPr>
              <p:cNvSpPr txBox="1"/>
              <p:nvPr/>
            </p:nvSpPr>
            <p:spPr>
              <a:xfrm>
                <a:off x="7241399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37D5C82-3B66-A940-9D59-8419014F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399" y="4356744"/>
                <a:ext cx="193964" cy="276999"/>
              </a:xfrm>
              <a:prstGeom prst="rect">
                <a:avLst/>
              </a:prstGeom>
              <a:blipFill>
                <a:blip r:embed="rId34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84DF5C91-9F6C-CC4B-8741-F787B45DC836}"/>
                  </a:ext>
                </a:extLst>
              </p:cNvPr>
              <p:cNvSpPr txBox="1"/>
              <p:nvPr/>
            </p:nvSpPr>
            <p:spPr>
              <a:xfrm>
                <a:off x="7901012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84DF5C91-9F6C-CC4B-8741-F787B45DC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012" y="4356744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8434253-A6C0-554F-A160-E18963F82D66}"/>
              </a:ext>
            </a:extLst>
          </p:cNvPr>
          <p:cNvCxnSpPr>
            <a:cxnSpLocks/>
            <a:stCxn id="119" idx="3"/>
            <a:endCxn id="120" idx="0"/>
          </p:cNvCxnSpPr>
          <p:nvPr/>
        </p:nvCxnSpPr>
        <p:spPr>
          <a:xfrm flipH="1">
            <a:off x="6689083" y="3144683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442CABBE-9CF8-7646-AADD-E93874E8704E}"/>
              </a:ext>
            </a:extLst>
          </p:cNvPr>
          <p:cNvCxnSpPr>
            <a:cxnSpLocks/>
            <a:stCxn id="119" idx="5"/>
            <a:endCxn id="127" idx="0"/>
          </p:cNvCxnSpPr>
          <p:nvPr/>
        </p:nvCxnSpPr>
        <p:spPr>
          <a:xfrm>
            <a:off x="7312519" y="3144683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6FDD243-463C-2C47-88F1-255B2FAE7EA6}"/>
                  </a:ext>
                </a:extLst>
              </p:cNvPr>
              <p:cNvSpPr txBox="1"/>
              <p:nvPr/>
            </p:nvSpPr>
            <p:spPr>
              <a:xfrm>
                <a:off x="6599142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6FDD243-463C-2C47-88F1-255B2FAE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142" y="3297514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843C442F-1BA5-FC41-A247-2677461F75A1}"/>
                  </a:ext>
                </a:extLst>
              </p:cNvPr>
              <p:cNvSpPr txBox="1"/>
              <p:nvPr/>
            </p:nvSpPr>
            <p:spPr>
              <a:xfrm>
                <a:off x="7569845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843C442F-1BA5-FC41-A247-2677461F7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45" y="3297514"/>
                <a:ext cx="193964" cy="276999"/>
              </a:xfrm>
              <a:prstGeom prst="rect">
                <a:avLst/>
              </a:prstGeom>
              <a:blipFill>
                <a:blip r:embed="rId35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3D038554-3BFD-3A4E-AC14-9E053E4F9423}"/>
                  </a:ext>
                </a:extLst>
              </p:cNvPr>
              <p:cNvSpPr/>
              <p:nvPr/>
            </p:nvSpPr>
            <p:spPr>
              <a:xfrm>
                <a:off x="8906814" y="2793575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3D038554-3BFD-3A4E-AC14-9E053E4F9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814" y="2793575"/>
                <a:ext cx="427171" cy="411349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53253C50-0DA1-EE43-8486-435935D82979}"/>
                  </a:ext>
                </a:extLst>
              </p:cNvPr>
              <p:cNvSpPr/>
              <p:nvPr/>
            </p:nvSpPr>
            <p:spPr>
              <a:xfrm>
                <a:off x="8434405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53253C50-0DA1-EE43-8486-435935D82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405" y="3790473"/>
                <a:ext cx="427171" cy="411349"/>
              </a:xfrm>
              <a:prstGeom prst="ellipse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C1DD6FF-6AFA-8C4E-868F-A1B44A1AD8DA}"/>
                  </a:ext>
                </a:extLst>
              </p:cNvPr>
              <p:cNvSpPr/>
              <p:nvPr/>
            </p:nvSpPr>
            <p:spPr>
              <a:xfrm>
                <a:off x="8298945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C1DD6FF-6AFA-8C4E-868F-A1B44A1AD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945" y="4788665"/>
                <a:ext cx="262758" cy="34684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A5D7CF5F-31FF-DE49-8D69-B285F34D0D37}"/>
                  </a:ext>
                </a:extLst>
              </p:cNvPr>
              <p:cNvSpPr/>
              <p:nvPr/>
            </p:nvSpPr>
            <p:spPr>
              <a:xfrm>
                <a:off x="8730197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A5D7CF5F-31FF-DE49-8D69-B285F34D0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197" y="4788665"/>
                <a:ext cx="262758" cy="34684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A40CA47A-771E-024C-A4EE-6196BD5B48BA}"/>
              </a:ext>
            </a:extLst>
          </p:cNvPr>
          <p:cNvCxnSpPr>
            <a:cxnSpLocks/>
            <a:stCxn id="139" idx="3"/>
            <a:endCxn id="140" idx="0"/>
          </p:cNvCxnSpPr>
          <p:nvPr/>
        </p:nvCxnSpPr>
        <p:spPr>
          <a:xfrm flipH="1">
            <a:off x="8430324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38E471FB-2D65-6D4E-9B47-DC3E5CC73C45}"/>
              </a:ext>
            </a:extLst>
          </p:cNvPr>
          <p:cNvCxnSpPr>
            <a:cxnSpLocks/>
            <a:stCxn id="139" idx="5"/>
            <a:endCxn id="141" idx="0"/>
          </p:cNvCxnSpPr>
          <p:nvPr/>
        </p:nvCxnSpPr>
        <p:spPr>
          <a:xfrm>
            <a:off x="8799018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971B92D-97B1-4448-9840-8C5CC9E8C520}"/>
                  </a:ext>
                </a:extLst>
              </p:cNvPr>
              <p:cNvSpPr txBox="1"/>
              <p:nvPr/>
            </p:nvSpPr>
            <p:spPr>
              <a:xfrm>
                <a:off x="8236360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971B92D-97B1-4448-9840-8C5CC9E8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360" y="4356744"/>
                <a:ext cx="193964" cy="276999"/>
              </a:xfrm>
              <a:prstGeom prst="rect">
                <a:avLst/>
              </a:prstGeom>
              <a:blipFill>
                <a:blip r:embed="rId40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86E652-D203-7D44-95B8-F255DDBC3801}"/>
                  </a:ext>
                </a:extLst>
              </p:cNvPr>
              <p:cNvSpPr txBox="1"/>
              <p:nvPr/>
            </p:nvSpPr>
            <p:spPr>
              <a:xfrm>
                <a:off x="8895973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86E652-D203-7D44-95B8-F255DDBC3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73" y="4356744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ABAEDD0D-468F-B84B-A4C8-EC6D156B1208}"/>
                  </a:ext>
                </a:extLst>
              </p:cNvPr>
              <p:cNvSpPr/>
              <p:nvPr/>
            </p:nvSpPr>
            <p:spPr>
              <a:xfrm>
                <a:off x="9398352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ABAEDD0D-468F-B84B-A4C8-EC6D156B1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352" y="3790473"/>
                <a:ext cx="427171" cy="411349"/>
              </a:xfrm>
              <a:prstGeom prst="ellipse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9554372-F963-E44D-9B1C-1C860D9F2CF8}"/>
                  </a:ext>
                </a:extLst>
              </p:cNvPr>
              <p:cNvSpPr/>
              <p:nvPr/>
            </p:nvSpPr>
            <p:spPr>
              <a:xfrm>
                <a:off x="9262892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9554372-F963-E44D-9B1C-1C860D9F2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892" y="4788665"/>
                <a:ext cx="262758" cy="346842"/>
              </a:xfrm>
              <a:prstGeom prst="rect">
                <a:avLst/>
              </a:prstGeom>
              <a:blipFill>
                <a:blip r:embed="rId4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37DBC0EC-2432-B84B-A4E8-E3066C758CEC}"/>
                  </a:ext>
                </a:extLst>
              </p:cNvPr>
              <p:cNvSpPr/>
              <p:nvPr/>
            </p:nvSpPr>
            <p:spPr>
              <a:xfrm>
                <a:off x="9694144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37DBC0EC-2432-B84B-A4E8-E3066C758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44" y="4788665"/>
                <a:ext cx="262758" cy="34684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420F9C18-0093-0142-A63D-A4952C88B2A5}"/>
              </a:ext>
            </a:extLst>
          </p:cNvPr>
          <p:cNvCxnSpPr>
            <a:cxnSpLocks/>
            <a:stCxn id="146" idx="3"/>
            <a:endCxn id="147" idx="0"/>
          </p:cNvCxnSpPr>
          <p:nvPr/>
        </p:nvCxnSpPr>
        <p:spPr>
          <a:xfrm flipH="1">
            <a:off x="9394271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89F535DF-573D-D74F-BEF3-933CBEAF13C9}"/>
              </a:ext>
            </a:extLst>
          </p:cNvPr>
          <p:cNvCxnSpPr>
            <a:cxnSpLocks/>
            <a:stCxn id="146" idx="5"/>
            <a:endCxn id="148" idx="0"/>
          </p:cNvCxnSpPr>
          <p:nvPr/>
        </p:nvCxnSpPr>
        <p:spPr>
          <a:xfrm>
            <a:off x="9762965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2B7FA5B-215D-584F-9B25-E89AE2A9DB45}"/>
                  </a:ext>
                </a:extLst>
              </p:cNvPr>
              <p:cNvSpPr txBox="1"/>
              <p:nvPr/>
            </p:nvSpPr>
            <p:spPr>
              <a:xfrm>
                <a:off x="9200307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2B7FA5B-215D-584F-9B25-E89AE2A9D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07" y="435674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3E54524-642B-F847-8688-28886D8000DA}"/>
                  </a:ext>
                </a:extLst>
              </p:cNvPr>
              <p:cNvSpPr txBox="1"/>
              <p:nvPr/>
            </p:nvSpPr>
            <p:spPr>
              <a:xfrm>
                <a:off x="9859920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3E54524-642B-F847-8688-28886D80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20" y="4356744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F63DB0C8-DAB5-E245-A143-C95D1ED6CE64}"/>
              </a:ext>
            </a:extLst>
          </p:cNvPr>
          <p:cNvCxnSpPr>
            <a:cxnSpLocks/>
            <a:stCxn id="138" idx="3"/>
            <a:endCxn id="139" idx="0"/>
          </p:cNvCxnSpPr>
          <p:nvPr/>
        </p:nvCxnSpPr>
        <p:spPr>
          <a:xfrm flipH="1">
            <a:off x="8647991" y="3144683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401927A7-A3C8-F347-BDDD-1E8C03AB23A2}"/>
              </a:ext>
            </a:extLst>
          </p:cNvPr>
          <p:cNvCxnSpPr>
            <a:cxnSpLocks/>
            <a:stCxn id="138" idx="5"/>
            <a:endCxn id="146" idx="0"/>
          </p:cNvCxnSpPr>
          <p:nvPr/>
        </p:nvCxnSpPr>
        <p:spPr>
          <a:xfrm>
            <a:off x="9271427" y="3144683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5BCB363-E272-E244-8348-5F8A104A07EA}"/>
                  </a:ext>
                </a:extLst>
              </p:cNvPr>
              <p:cNvSpPr txBox="1"/>
              <p:nvPr/>
            </p:nvSpPr>
            <p:spPr>
              <a:xfrm>
                <a:off x="8558050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5BCB363-E272-E244-8348-5F8A104A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050" y="3297514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F57A5751-972E-7A46-81FB-67DCD91737CA}"/>
                  </a:ext>
                </a:extLst>
              </p:cNvPr>
              <p:cNvSpPr txBox="1"/>
              <p:nvPr/>
            </p:nvSpPr>
            <p:spPr>
              <a:xfrm>
                <a:off x="9528753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F57A5751-972E-7A46-81FB-67DCD9173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753" y="3297514"/>
                <a:ext cx="193964" cy="276999"/>
              </a:xfrm>
              <a:prstGeom prst="rect">
                <a:avLst/>
              </a:prstGeom>
              <a:blipFill>
                <a:blip r:embed="rId45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1C60030D-AA45-6140-B994-D15139BCCE41}"/>
              </a:ext>
            </a:extLst>
          </p:cNvPr>
          <p:cNvCxnSpPr>
            <a:cxnSpLocks/>
            <a:stCxn id="118" idx="3"/>
            <a:endCxn id="119" idx="0"/>
          </p:cNvCxnSpPr>
          <p:nvPr/>
        </p:nvCxnSpPr>
        <p:spPr>
          <a:xfrm flipH="1">
            <a:off x="7161492" y="2187300"/>
            <a:ext cx="807237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0391F3F-A011-E14D-89DE-B84C363C6937}"/>
              </a:ext>
            </a:extLst>
          </p:cNvPr>
          <p:cNvCxnSpPr>
            <a:cxnSpLocks/>
            <a:stCxn id="118" idx="5"/>
            <a:endCxn id="138" idx="0"/>
          </p:cNvCxnSpPr>
          <p:nvPr/>
        </p:nvCxnSpPr>
        <p:spPr>
          <a:xfrm>
            <a:off x="8270784" y="2187300"/>
            <a:ext cx="849616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DF78EAEC-3F41-004A-BF72-7D3A9613A0A1}"/>
                  </a:ext>
                </a:extLst>
              </p:cNvPr>
              <p:cNvSpPr txBox="1"/>
              <p:nvPr/>
            </p:nvSpPr>
            <p:spPr>
              <a:xfrm>
                <a:off x="7343459" y="227009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DF78EAEC-3F41-004A-BF72-7D3A9613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459" y="2270097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9A11A841-6E84-0D48-86A0-C8B531ADEC68}"/>
                  </a:ext>
                </a:extLst>
              </p:cNvPr>
              <p:cNvSpPr txBox="1"/>
              <p:nvPr/>
            </p:nvSpPr>
            <p:spPr>
              <a:xfrm>
                <a:off x="8790805" y="227009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9A11A841-6E84-0D48-86A0-C8B531ADE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805" y="2270097"/>
                <a:ext cx="193964" cy="276999"/>
              </a:xfrm>
              <a:prstGeom prst="rect">
                <a:avLst/>
              </a:prstGeom>
              <a:blipFill>
                <a:blip r:embed="rId46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670D2491-05C7-8E48-B903-A37BD227C392}"/>
              </a:ext>
            </a:extLst>
          </p:cNvPr>
          <p:cNvCxnSpPr>
            <a:cxnSpLocks/>
            <a:stCxn id="4" idx="7"/>
            <a:endCxn id="3" idx="3"/>
          </p:cNvCxnSpPr>
          <p:nvPr/>
        </p:nvCxnSpPr>
        <p:spPr>
          <a:xfrm flipV="1">
            <a:off x="4359811" y="1195854"/>
            <a:ext cx="1651694" cy="6866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39F5DF3E-6F31-8648-A6B9-78A36B9B6849}"/>
              </a:ext>
            </a:extLst>
          </p:cNvPr>
          <p:cNvCxnSpPr>
            <a:cxnSpLocks/>
            <a:stCxn id="3" idx="5"/>
            <a:endCxn id="118" idx="1"/>
          </p:cNvCxnSpPr>
          <p:nvPr/>
        </p:nvCxnSpPr>
        <p:spPr>
          <a:xfrm>
            <a:off x="6313560" y="1195854"/>
            <a:ext cx="1655169" cy="70057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B535024F-6E5F-EF41-A762-F1D3E56C6C9F}"/>
                  </a:ext>
                </a:extLst>
              </p:cNvPr>
              <p:cNvSpPr txBox="1"/>
              <p:nvPr/>
            </p:nvSpPr>
            <p:spPr>
              <a:xfrm>
                <a:off x="4944354" y="127243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B535024F-6E5F-EF41-A762-F1D3E56C6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54" y="127243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762AAF0F-3C54-6044-B532-AD9C81055C4A}"/>
                  </a:ext>
                </a:extLst>
              </p:cNvPr>
              <p:cNvSpPr txBox="1"/>
              <p:nvPr/>
            </p:nvSpPr>
            <p:spPr>
              <a:xfrm>
                <a:off x="7192918" y="127243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762AAF0F-3C54-6044-B532-AD9C81055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18" y="1272433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26E4E6DA-5B07-6549-9A30-B012E29BBBCF}"/>
              </a:ext>
            </a:extLst>
          </p:cNvPr>
          <p:cNvSpPr txBox="1"/>
          <p:nvPr/>
        </p:nvSpPr>
        <p:spPr>
          <a:xfrm>
            <a:off x="5277394" y="600891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年度内の予算の利用ができなくなったため．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80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EC12BDA0-3E3F-1D47-B3DF-27C08CC8BEE8}"/>
                  </a:ext>
                </a:extLst>
              </p:cNvPr>
              <p:cNvSpPr/>
              <p:nvPr/>
            </p:nvSpPr>
            <p:spPr>
              <a:xfrm>
                <a:off x="2368390" y="1162491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EC12BDA0-3E3F-1D47-B3DF-27C08CC8B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390" y="1162491"/>
                <a:ext cx="427171" cy="41134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8FFA6781-71F2-144D-AB60-2B6EC4776C63}"/>
                  </a:ext>
                </a:extLst>
              </p:cNvPr>
              <p:cNvSpPr/>
              <p:nvPr/>
            </p:nvSpPr>
            <p:spPr>
              <a:xfrm>
                <a:off x="1450099" y="182428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8FFA6781-71F2-144D-AB60-2B6EC4776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99" y="1824286"/>
                <a:ext cx="427171" cy="4113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F7B1FEA0-D0BC-1B4D-9540-879652777051}"/>
                  </a:ext>
                </a:extLst>
              </p:cNvPr>
              <p:cNvSpPr/>
              <p:nvPr/>
            </p:nvSpPr>
            <p:spPr>
              <a:xfrm>
                <a:off x="1450100" y="253226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F7B1FEA0-D0BC-1B4D-9540-879652777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100" y="2532262"/>
                <a:ext cx="427171" cy="4113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79044B37-6129-0547-A9A1-8B1E74352454}"/>
                  </a:ext>
                </a:extLst>
              </p:cNvPr>
              <p:cNvSpPr/>
              <p:nvPr/>
            </p:nvSpPr>
            <p:spPr>
              <a:xfrm>
                <a:off x="1454181" y="324093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79044B37-6129-0547-A9A1-8B1E74352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181" y="3240930"/>
                <a:ext cx="427171" cy="41134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4F1D2F7-00FF-CA4C-8437-3C40A226E5EF}"/>
                  </a:ext>
                </a:extLst>
              </p:cNvPr>
              <p:cNvSpPr/>
              <p:nvPr/>
            </p:nvSpPr>
            <p:spPr>
              <a:xfrm>
                <a:off x="1532306" y="3976624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4F1D2F7-00FF-CA4C-8437-3C40A226E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306" y="3976624"/>
                <a:ext cx="262758" cy="346842"/>
              </a:xfrm>
              <a:prstGeom prst="rect">
                <a:avLst/>
              </a:prstGeom>
              <a:blipFill>
                <a:blip r:embed="rId6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053D1B5-52F5-404C-BC06-21112EA60CE4}"/>
                  </a:ext>
                </a:extLst>
              </p:cNvPr>
              <p:cNvSpPr/>
              <p:nvPr/>
            </p:nvSpPr>
            <p:spPr>
              <a:xfrm>
                <a:off x="3312025" y="3976624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053D1B5-52F5-404C-BC06-21112EA60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25" y="3976624"/>
                <a:ext cx="262758" cy="346842"/>
              </a:xfrm>
              <a:prstGeom prst="rect">
                <a:avLst/>
              </a:prstGeom>
              <a:blipFill>
                <a:blip r:embed="rId7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B9A8AB6-D4CA-9340-9FF3-2A616780C1D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663685" y="3652279"/>
            <a:ext cx="4082" cy="32434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9C42EE8-1DDB-2741-9AF9-609F76E2E464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818794" y="3592038"/>
            <a:ext cx="1493231" cy="55800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866ED43-FBFD-AB4A-B433-367FB2CD554B}"/>
                  </a:ext>
                </a:extLst>
              </p:cNvPr>
              <p:cNvSpPr txBox="1"/>
              <p:nvPr/>
            </p:nvSpPr>
            <p:spPr>
              <a:xfrm>
                <a:off x="1395859" y="367595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866ED43-FBFD-AB4A-B433-367FB2CD5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3675952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A354F3-5864-CE4D-8FEF-80E91E79CAAF}"/>
                  </a:ext>
                </a:extLst>
              </p:cNvPr>
              <p:cNvSpPr txBox="1"/>
              <p:nvPr/>
            </p:nvSpPr>
            <p:spPr>
              <a:xfrm>
                <a:off x="1896891" y="339128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A354F3-5864-CE4D-8FEF-80E91E79C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91" y="3391283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0BF46D7-FA8E-604C-A20F-D85481D67062}"/>
                  </a:ext>
                </a:extLst>
              </p:cNvPr>
              <p:cNvSpPr/>
              <p:nvPr/>
            </p:nvSpPr>
            <p:spPr>
              <a:xfrm>
                <a:off x="2696585" y="324093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0BF46D7-FA8E-604C-A20F-D85481D67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585" y="3240930"/>
                <a:ext cx="427171" cy="41134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3EDFAE9-E3C4-734A-809A-B5C88585AD2B}"/>
              </a:ext>
            </a:extLst>
          </p:cNvPr>
          <p:cNvCxnSpPr>
            <a:cxnSpLocks/>
            <a:stCxn id="12" idx="3"/>
            <a:endCxn id="6" idx="3"/>
          </p:cNvCxnSpPr>
          <p:nvPr/>
        </p:nvCxnSpPr>
        <p:spPr>
          <a:xfrm flipH="1">
            <a:off x="1795064" y="3592038"/>
            <a:ext cx="964079" cy="55800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6DDB16F-20B9-BA45-86C3-6AA93BC87F38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3061198" y="3592038"/>
            <a:ext cx="303828" cy="38458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B58C756-68A1-2245-BFBD-710594981582}"/>
                  </a:ext>
                </a:extLst>
              </p:cNvPr>
              <p:cNvSpPr txBox="1"/>
              <p:nvPr/>
            </p:nvSpPr>
            <p:spPr>
              <a:xfrm>
                <a:off x="2979976" y="3699625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B58C756-68A1-2245-BFBD-710594981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6" y="3699625"/>
                <a:ext cx="193964" cy="276999"/>
              </a:xfrm>
              <a:prstGeom prst="rect">
                <a:avLst/>
              </a:prstGeom>
              <a:blipFill>
                <a:blip r:embed="rId11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34E57C-9141-EC4B-9E43-C98B3EA0B9BF}"/>
                  </a:ext>
                </a:extLst>
              </p:cNvPr>
              <p:cNvSpPr txBox="1"/>
              <p:nvPr/>
            </p:nvSpPr>
            <p:spPr>
              <a:xfrm>
                <a:off x="2460085" y="3376388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34E57C-9141-EC4B-9E43-C98B3EA0B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085" y="3376388"/>
                <a:ext cx="193964" cy="276999"/>
              </a:xfrm>
              <a:prstGeom prst="rect">
                <a:avLst/>
              </a:prstGeom>
              <a:blipFill>
                <a:blip r:embed="rId12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B7E9686-1CCB-FD45-A5D3-B680EFFE614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663686" y="2943611"/>
            <a:ext cx="4081" cy="297319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B471A86-6F6C-8F4B-81B4-7C460EC79AB5}"/>
              </a:ext>
            </a:extLst>
          </p:cNvPr>
          <p:cNvCxnSpPr>
            <a:cxnSpLocks/>
            <a:stCxn id="4" idx="5"/>
            <a:endCxn id="12" idx="0"/>
          </p:cNvCxnSpPr>
          <p:nvPr/>
        </p:nvCxnSpPr>
        <p:spPr>
          <a:xfrm>
            <a:off x="1814713" y="2883370"/>
            <a:ext cx="1095458" cy="3575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801892B-5D63-594B-B42A-1048154D1516}"/>
                  </a:ext>
                </a:extLst>
              </p:cNvPr>
              <p:cNvSpPr txBox="1"/>
              <p:nvPr/>
            </p:nvSpPr>
            <p:spPr>
              <a:xfrm>
                <a:off x="1395859" y="299647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801892B-5D63-594B-B42A-1048154D1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2996473"/>
                <a:ext cx="193964" cy="276999"/>
              </a:xfrm>
              <a:prstGeom prst="rect">
                <a:avLst/>
              </a:prstGeom>
              <a:blipFill>
                <a:blip r:embed="rId13"/>
                <a:stretch>
                  <a:fillRect l="-17647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6AFC80F-337F-3F49-80F6-D11F7E6A49AE}"/>
                  </a:ext>
                </a:extLst>
              </p:cNvPr>
              <p:cNvSpPr txBox="1"/>
              <p:nvPr/>
            </p:nvSpPr>
            <p:spPr>
              <a:xfrm>
                <a:off x="2049830" y="267877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6AFC80F-337F-3F49-80F6-D11F7E6A4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830" y="2678772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5D87B77-1A35-7740-98B4-082AA9C49FC9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1663685" y="2235635"/>
            <a:ext cx="1" cy="296627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520C304-6CE4-8B46-A4EF-68F04741A0A9}"/>
                  </a:ext>
                </a:extLst>
              </p:cNvPr>
              <p:cNvSpPr txBox="1"/>
              <p:nvPr/>
            </p:nvSpPr>
            <p:spPr>
              <a:xfrm>
                <a:off x="1395859" y="226710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520C304-6CE4-8B46-A4EF-68F04741A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2267104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8CC465-7F80-A64B-AC9D-CD577FA37252}"/>
                  </a:ext>
                </a:extLst>
              </p:cNvPr>
              <p:cNvSpPr txBox="1"/>
              <p:nvPr/>
            </p:nvSpPr>
            <p:spPr>
              <a:xfrm>
                <a:off x="2867351" y="1994350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8CC465-7F80-A64B-AC9D-CD577FA37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351" y="1994350"/>
                <a:ext cx="193964" cy="276999"/>
              </a:xfrm>
              <a:prstGeom prst="rect">
                <a:avLst/>
              </a:prstGeom>
              <a:blipFill>
                <a:blip r:embed="rId15"/>
                <a:stretch>
                  <a:fillRect l="-18750" r="-25000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1552D31-05F4-2C4A-8CA1-0697465CA3FA}"/>
                  </a:ext>
                </a:extLst>
              </p:cNvPr>
              <p:cNvSpPr/>
              <p:nvPr/>
            </p:nvSpPr>
            <p:spPr>
              <a:xfrm>
                <a:off x="3231137" y="182428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1552D31-05F4-2C4A-8CA1-0697465CA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37" y="1824286"/>
                <a:ext cx="427171" cy="41134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5104A1C-44B3-274C-A673-ADAEC78BFD7D}"/>
              </a:ext>
            </a:extLst>
          </p:cNvPr>
          <p:cNvCxnSpPr>
            <a:cxnSpLocks/>
            <a:stCxn id="46" idx="3"/>
            <a:endCxn id="4" idx="7"/>
          </p:cNvCxnSpPr>
          <p:nvPr/>
        </p:nvCxnSpPr>
        <p:spPr>
          <a:xfrm flipH="1">
            <a:off x="1814713" y="2175394"/>
            <a:ext cx="1478982" cy="4171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4CA6159-42E2-3445-A053-C1AE9E7133F1}"/>
                  </a:ext>
                </a:extLst>
              </p:cNvPr>
              <p:cNvSpPr txBox="1"/>
              <p:nvPr/>
            </p:nvSpPr>
            <p:spPr>
              <a:xfrm>
                <a:off x="3894743" y="293975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4CA6159-42E2-3445-A053-C1AE9E713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743" y="2939759"/>
                <a:ext cx="193964" cy="276999"/>
              </a:xfrm>
              <a:prstGeom prst="rect">
                <a:avLst/>
              </a:prstGeom>
              <a:blipFill>
                <a:blip r:embed="rId11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66801566-336B-1149-9C3E-7E07E8C3C0E0}"/>
                  </a:ext>
                </a:extLst>
              </p:cNvPr>
              <p:cNvSpPr txBox="1"/>
              <p:nvPr/>
            </p:nvSpPr>
            <p:spPr>
              <a:xfrm>
                <a:off x="2208154" y="185181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66801566-336B-1149-9C3E-7E07E8C3C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154" y="1851813"/>
                <a:ext cx="193964" cy="276999"/>
              </a:xfrm>
              <a:prstGeom prst="rect">
                <a:avLst/>
              </a:prstGeom>
              <a:blipFill>
                <a:blip r:embed="rId12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D3865693-38AC-9E40-B4E4-93C38B35CC19}"/>
              </a:ext>
            </a:extLst>
          </p:cNvPr>
          <p:cNvCxnSpPr>
            <a:cxnSpLocks/>
            <a:stCxn id="3" idx="7"/>
            <a:endCxn id="2" idx="3"/>
          </p:cNvCxnSpPr>
          <p:nvPr/>
        </p:nvCxnSpPr>
        <p:spPr>
          <a:xfrm flipV="1">
            <a:off x="1814712" y="1513599"/>
            <a:ext cx="616236" cy="370928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5769809A-FDD7-C245-B573-D8A9D6B92767}"/>
              </a:ext>
            </a:extLst>
          </p:cNvPr>
          <p:cNvCxnSpPr>
            <a:cxnSpLocks/>
            <a:stCxn id="2" idx="5"/>
            <a:endCxn id="46" idx="1"/>
          </p:cNvCxnSpPr>
          <p:nvPr/>
        </p:nvCxnSpPr>
        <p:spPr>
          <a:xfrm>
            <a:off x="2733003" y="1513599"/>
            <a:ext cx="560692" cy="37092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8B7CE2D-F714-084A-B2E7-79E02EB164A4}"/>
                  </a:ext>
                </a:extLst>
              </p:cNvPr>
              <p:cNvSpPr txBox="1"/>
              <p:nvPr/>
            </p:nvSpPr>
            <p:spPr>
              <a:xfrm>
                <a:off x="1906795" y="142628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8B7CE2D-F714-084A-B2E7-79E02EB16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95" y="1426286"/>
                <a:ext cx="193964" cy="276999"/>
              </a:xfrm>
              <a:prstGeom prst="rect">
                <a:avLst/>
              </a:prstGeom>
              <a:blipFill>
                <a:blip r:embed="rId17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74AEEEF-FB81-9146-99E9-AA28783B6F9C}"/>
                  </a:ext>
                </a:extLst>
              </p:cNvPr>
              <p:cNvSpPr txBox="1"/>
              <p:nvPr/>
            </p:nvSpPr>
            <p:spPr>
              <a:xfrm>
                <a:off x="3013349" y="140377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74AEEEF-FB81-9146-99E9-AA28783B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49" y="1403776"/>
                <a:ext cx="193964" cy="276999"/>
              </a:xfrm>
              <a:prstGeom prst="rect">
                <a:avLst/>
              </a:prstGeom>
              <a:blipFill>
                <a:blip r:embed="rId18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曲線コネクタ 121">
            <a:extLst>
              <a:ext uri="{FF2B5EF4-FFF2-40B4-BE49-F238E27FC236}">
                <a16:creationId xmlns:a16="http://schemas.microsoft.com/office/drawing/2014/main" id="{FE4F4DB7-9DBE-B844-9FA9-26B56DE9A42A}"/>
              </a:ext>
            </a:extLst>
          </p:cNvPr>
          <p:cNvCxnSpPr>
            <a:stCxn id="3" idx="6"/>
            <a:endCxn id="7" idx="0"/>
          </p:cNvCxnSpPr>
          <p:nvPr/>
        </p:nvCxnSpPr>
        <p:spPr>
          <a:xfrm>
            <a:off x="1877270" y="2029961"/>
            <a:ext cx="1566134" cy="1946663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線コネクタ 122">
            <a:extLst>
              <a:ext uri="{FF2B5EF4-FFF2-40B4-BE49-F238E27FC236}">
                <a16:creationId xmlns:a16="http://schemas.microsoft.com/office/drawing/2014/main" id="{5AD61581-BA31-2445-921D-52EDFEB0DBA2}"/>
              </a:ext>
            </a:extLst>
          </p:cNvPr>
          <p:cNvCxnSpPr>
            <a:cxnSpLocks/>
            <a:stCxn id="46" idx="6"/>
            <a:endCxn id="7" idx="3"/>
          </p:cNvCxnSpPr>
          <p:nvPr/>
        </p:nvCxnSpPr>
        <p:spPr>
          <a:xfrm flipH="1">
            <a:off x="3574783" y="2029961"/>
            <a:ext cx="83525" cy="2120084"/>
          </a:xfrm>
          <a:prstGeom prst="curvedConnector3">
            <a:avLst>
              <a:gd name="adj1" fmla="val -273691"/>
            </a:avLst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円/楕円 175">
                <a:extLst>
                  <a:ext uri="{FF2B5EF4-FFF2-40B4-BE49-F238E27FC236}">
                    <a16:creationId xmlns:a16="http://schemas.microsoft.com/office/drawing/2014/main" id="{A3B26D1A-A315-3B4E-9A78-A2A77E38090E}"/>
                  </a:ext>
                </a:extLst>
              </p:cNvPr>
              <p:cNvSpPr/>
              <p:nvPr/>
            </p:nvSpPr>
            <p:spPr>
              <a:xfrm>
                <a:off x="7376306" y="75114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6" name="円/楕円 175">
                <a:extLst>
                  <a:ext uri="{FF2B5EF4-FFF2-40B4-BE49-F238E27FC236}">
                    <a16:creationId xmlns:a16="http://schemas.microsoft.com/office/drawing/2014/main" id="{A3B26D1A-A315-3B4E-9A78-A2A77E380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306" y="751142"/>
                <a:ext cx="427171" cy="41134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円/楕円 176">
                <a:extLst>
                  <a:ext uri="{FF2B5EF4-FFF2-40B4-BE49-F238E27FC236}">
                    <a16:creationId xmlns:a16="http://schemas.microsoft.com/office/drawing/2014/main" id="{74723E80-4FCD-9847-AE62-E90F876E6600}"/>
                  </a:ext>
                </a:extLst>
              </p:cNvPr>
              <p:cNvSpPr/>
              <p:nvPr/>
            </p:nvSpPr>
            <p:spPr>
              <a:xfrm>
                <a:off x="6132693" y="170901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7" name="円/楕円 176">
                <a:extLst>
                  <a:ext uri="{FF2B5EF4-FFF2-40B4-BE49-F238E27FC236}">
                    <a16:creationId xmlns:a16="http://schemas.microsoft.com/office/drawing/2014/main" id="{74723E80-4FCD-9847-AE62-E90F876E6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93" y="1709013"/>
                <a:ext cx="427171" cy="41134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円/楕円 177">
                <a:extLst>
                  <a:ext uri="{FF2B5EF4-FFF2-40B4-BE49-F238E27FC236}">
                    <a16:creationId xmlns:a16="http://schemas.microsoft.com/office/drawing/2014/main" id="{952EC8E2-A73E-664B-AC3C-A7526DB76391}"/>
                  </a:ext>
                </a:extLst>
              </p:cNvPr>
              <p:cNvSpPr/>
              <p:nvPr/>
            </p:nvSpPr>
            <p:spPr>
              <a:xfrm>
                <a:off x="5446315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8" name="円/楕円 177">
                <a:extLst>
                  <a:ext uri="{FF2B5EF4-FFF2-40B4-BE49-F238E27FC236}">
                    <a16:creationId xmlns:a16="http://schemas.microsoft.com/office/drawing/2014/main" id="{952EC8E2-A73E-664B-AC3C-A7526DB76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15" y="2664807"/>
                <a:ext cx="427171" cy="41134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円/楕円 178">
                <a:extLst>
                  <a:ext uri="{FF2B5EF4-FFF2-40B4-BE49-F238E27FC236}">
                    <a16:creationId xmlns:a16="http://schemas.microsoft.com/office/drawing/2014/main" id="{82F9CF9C-140B-4348-B696-C78BA0697719}"/>
                  </a:ext>
                </a:extLst>
              </p:cNvPr>
              <p:cNvSpPr/>
              <p:nvPr/>
            </p:nvSpPr>
            <p:spPr>
              <a:xfrm>
                <a:off x="6132694" y="3675951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9" name="円/楕円 178">
                <a:extLst>
                  <a:ext uri="{FF2B5EF4-FFF2-40B4-BE49-F238E27FC236}">
                    <a16:creationId xmlns:a16="http://schemas.microsoft.com/office/drawing/2014/main" id="{82F9CF9C-140B-4348-B696-C78BA0697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94" y="3675951"/>
                <a:ext cx="427171" cy="41134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188D47A3-D164-2F42-99CA-F1319F66802F}"/>
                  </a:ext>
                </a:extLst>
              </p:cNvPr>
              <p:cNvSpPr/>
              <p:nvPr/>
            </p:nvSpPr>
            <p:spPr>
              <a:xfrm>
                <a:off x="6886901" y="464596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188D47A3-D164-2F42-99CA-F1319F668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901" y="4645963"/>
                <a:ext cx="262758" cy="34684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3163A05B-C87F-034E-BA95-E1F05A7415D3}"/>
                  </a:ext>
                </a:extLst>
              </p:cNvPr>
              <p:cNvSpPr/>
              <p:nvPr/>
            </p:nvSpPr>
            <p:spPr>
              <a:xfrm>
                <a:off x="7977365" y="464596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3163A05B-C87F-034E-BA95-E1F05A741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365" y="4645963"/>
                <a:ext cx="262758" cy="34684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328E83A3-ACF8-7F4C-A412-8B8915485E57}"/>
              </a:ext>
            </a:extLst>
          </p:cNvPr>
          <p:cNvCxnSpPr>
            <a:cxnSpLocks/>
            <a:stCxn id="179" idx="4"/>
          </p:cNvCxnSpPr>
          <p:nvPr/>
        </p:nvCxnSpPr>
        <p:spPr>
          <a:xfrm>
            <a:off x="6346280" y="4087300"/>
            <a:ext cx="580559" cy="55866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0543D6A7-3C19-4B43-AD48-4AA5370B8A22}"/>
              </a:ext>
            </a:extLst>
          </p:cNvPr>
          <p:cNvCxnSpPr>
            <a:cxnSpLocks/>
            <a:stCxn id="179" idx="5"/>
          </p:cNvCxnSpPr>
          <p:nvPr/>
        </p:nvCxnSpPr>
        <p:spPr>
          <a:xfrm>
            <a:off x="6497307" y="4027059"/>
            <a:ext cx="1480058" cy="72701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円/楕円 185">
                <a:extLst>
                  <a:ext uri="{FF2B5EF4-FFF2-40B4-BE49-F238E27FC236}">
                    <a16:creationId xmlns:a16="http://schemas.microsoft.com/office/drawing/2014/main" id="{00964934-03B8-F74A-AD62-CD6A6BF6451B}"/>
                  </a:ext>
                </a:extLst>
              </p:cNvPr>
              <p:cNvSpPr/>
              <p:nvPr/>
            </p:nvSpPr>
            <p:spPr>
              <a:xfrm>
                <a:off x="8619920" y="367595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6" name="円/楕円 185">
                <a:extLst>
                  <a:ext uri="{FF2B5EF4-FFF2-40B4-BE49-F238E27FC236}">
                    <a16:creationId xmlns:a16="http://schemas.microsoft.com/office/drawing/2014/main" id="{00964934-03B8-F74A-AD62-CD6A6BF64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20" y="3675952"/>
                <a:ext cx="427171" cy="411349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290135CA-A361-2B40-84FD-2D4029858E7C}"/>
              </a:ext>
            </a:extLst>
          </p:cNvPr>
          <p:cNvCxnSpPr>
            <a:cxnSpLocks/>
            <a:stCxn id="186" idx="3"/>
          </p:cNvCxnSpPr>
          <p:nvPr/>
        </p:nvCxnSpPr>
        <p:spPr>
          <a:xfrm flipH="1">
            <a:off x="7149659" y="4027060"/>
            <a:ext cx="1532819" cy="71394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E8E071DF-2FD4-6A43-B695-A16B49C007B5}"/>
              </a:ext>
            </a:extLst>
          </p:cNvPr>
          <p:cNvCxnSpPr>
            <a:cxnSpLocks/>
            <a:stCxn id="186" idx="4"/>
          </p:cNvCxnSpPr>
          <p:nvPr/>
        </p:nvCxnSpPr>
        <p:spPr>
          <a:xfrm flipH="1">
            <a:off x="8187122" y="4087301"/>
            <a:ext cx="646384" cy="55866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FAD6AEF3-24B5-2A4A-A752-09E7023E2B78}"/>
                  </a:ext>
                </a:extLst>
              </p:cNvPr>
              <p:cNvSpPr txBox="1"/>
              <p:nvPr/>
            </p:nvSpPr>
            <p:spPr>
              <a:xfrm>
                <a:off x="6784648" y="121018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FAD6AEF3-24B5-2A4A-A752-09E7023E2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648" y="1210187"/>
                <a:ext cx="193964" cy="276999"/>
              </a:xfrm>
              <a:prstGeom prst="rect">
                <a:avLst/>
              </a:prstGeom>
              <a:blipFill>
                <a:blip r:embed="rId17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A9A7F1A7-A227-D147-BE39-13551033DAD1}"/>
                  </a:ext>
                </a:extLst>
              </p:cNvPr>
              <p:cNvSpPr txBox="1"/>
              <p:nvPr/>
            </p:nvSpPr>
            <p:spPr>
              <a:xfrm>
                <a:off x="8322330" y="121018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A9A7F1A7-A227-D147-BE39-13551033D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330" y="1210186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34013155-B801-8547-BFF8-96F85C193B41}"/>
              </a:ext>
            </a:extLst>
          </p:cNvPr>
          <p:cNvCxnSpPr>
            <a:cxnSpLocks/>
            <a:stCxn id="178" idx="5"/>
          </p:cNvCxnSpPr>
          <p:nvPr/>
        </p:nvCxnSpPr>
        <p:spPr>
          <a:xfrm>
            <a:off x="5810928" y="3015915"/>
            <a:ext cx="2193312" cy="1630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1AFA0036-43E3-6B41-9B4D-EE9E9B7FAAA6}"/>
              </a:ext>
            </a:extLst>
          </p:cNvPr>
          <p:cNvCxnSpPr>
            <a:cxnSpLocks/>
            <a:stCxn id="178" idx="6"/>
            <a:endCxn id="186" idx="2"/>
          </p:cNvCxnSpPr>
          <p:nvPr/>
        </p:nvCxnSpPr>
        <p:spPr>
          <a:xfrm>
            <a:off x="5873486" y="2870482"/>
            <a:ext cx="2746434" cy="101114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円/楕円 196">
                <a:extLst>
                  <a:ext uri="{FF2B5EF4-FFF2-40B4-BE49-F238E27FC236}">
                    <a16:creationId xmlns:a16="http://schemas.microsoft.com/office/drawing/2014/main" id="{FA884B71-310E-5249-9BA2-824E423F1DE8}"/>
                  </a:ext>
                </a:extLst>
              </p:cNvPr>
              <p:cNvSpPr/>
              <p:nvPr/>
            </p:nvSpPr>
            <p:spPr>
              <a:xfrm>
                <a:off x="6819072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7" name="円/楕円 196">
                <a:extLst>
                  <a:ext uri="{FF2B5EF4-FFF2-40B4-BE49-F238E27FC236}">
                    <a16:creationId xmlns:a16="http://schemas.microsoft.com/office/drawing/2014/main" id="{FA884B71-310E-5249-9BA2-824E423F1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72" y="2664807"/>
                <a:ext cx="427171" cy="41134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9014B97A-A040-1E44-9478-B74D2CC31E76}"/>
              </a:ext>
            </a:extLst>
          </p:cNvPr>
          <p:cNvCxnSpPr>
            <a:cxnSpLocks/>
            <a:stCxn id="197" idx="3"/>
            <a:endCxn id="179" idx="0"/>
          </p:cNvCxnSpPr>
          <p:nvPr/>
        </p:nvCxnSpPr>
        <p:spPr>
          <a:xfrm flipH="1">
            <a:off x="6346280" y="3015915"/>
            <a:ext cx="535350" cy="66003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73B2BED1-7599-F742-808F-0A9D91FDD041}"/>
              </a:ext>
            </a:extLst>
          </p:cNvPr>
          <p:cNvCxnSpPr>
            <a:cxnSpLocks/>
            <a:stCxn id="197" idx="5"/>
          </p:cNvCxnSpPr>
          <p:nvPr/>
        </p:nvCxnSpPr>
        <p:spPr>
          <a:xfrm>
            <a:off x="7183685" y="3015915"/>
            <a:ext cx="885870" cy="1630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BC89E8F7-47E1-064D-8C10-39AD9E2A5725}"/>
              </a:ext>
            </a:extLst>
          </p:cNvPr>
          <p:cNvCxnSpPr>
            <a:cxnSpLocks/>
            <a:stCxn id="177" idx="3"/>
            <a:endCxn id="178" idx="0"/>
          </p:cNvCxnSpPr>
          <p:nvPr/>
        </p:nvCxnSpPr>
        <p:spPr>
          <a:xfrm flipH="1">
            <a:off x="5659901" y="2060121"/>
            <a:ext cx="535350" cy="60468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0666B4D2-6DAB-AE4F-B479-34DF13180A3C}"/>
              </a:ext>
            </a:extLst>
          </p:cNvPr>
          <p:cNvCxnSpPr>
            <a:cxnSpLocks/>
            <a:stCxn id="177" idx="5"/>
            <a:endCxn id="197" idx="0"/>
          </p:cNvCxnSpPr>
          <p:nvPr/>
        </p:nvCxnSpPr>
        <p:spPr>
          <a:xfrm>
            <a:off x="6497306" y="2060121"/>
            <a:ext cx="535352" cy="60468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円/楕円 219">
                <a:extLst>
                  <a:ext uri="{FF2B5EF4-FFF2-40B4-BE49-F238E27FC236}">
                    <a16:creationId xmlns:a16="http://schemas.microsoft.com/office/drawing/2014/main" id="{210C71D5-2A2C-3247-8319-D14DBA34AC1C}"/>
                  </a:ext>
                </a:extLst>
              </p:cNvPr>
              <p:cNvSpPr/>
              <p:nvPr/>
            </p:nvSpPr>
            <p:spPr>
              <a:xfrm>
                <a:off x="8619920" y="169906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0" name="円/楕円 219">
                <a:extLst>
                  <a:ext uri="{FF2B5EF4-FFF2-40B4-BE49-F238E27FC236}">
                    <a16:creationId xmlns:a16="http://schemas.microsoft.com/office/drawing/2014/main" id="{210C71D5-2A2C-3247-8319-D14DBA34A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20" y="1699063"/>
                <a:ext cx="427171" cy="411349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円/楕円 220">
                <a:extLst>
                  <a:ext uri="{FF2B5EF4-FFF2-40B4-BE49-F238E27FC236}">
                    <a16:creationId xmlns:a16="http://schemas.microsoft.com/office/drawing/2014/main" id="{A350B254-1FA5-174C-A2FA-56A1C5CB7BAA}"/>
                  </a:ext>
                </a:extLst>
              </p:cNvPr>
              <p:cNvSpPr/>
              <p:nvPr/>
            </p:nvSpPr>
            <p:spPr>
              <a:xfrm>
                <a:off x="7895159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1" name="円/楕円 220">
                <a:extLst>
                  <a:ext uri="{FF2B5EF4-FFF2-40B4-BE49-F238E27FC236}">
                    <a16:creationId xmlns:a16="http://schemas.microsoft.com/office/drawing/2014/main" id="{A350B254-1FA5-174C-A2FA-56A1C5CB7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159" y="2664807"/>
                <a:ext cx="427171" cy="411349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355687DF-79C0-7A47-9804-088B2693EEFF}"/>
              </a:ext>
            </a:extLst>
          </p:cNvPr>
          <p:cNvCxnSpPr>
            <a:cxnSpLocks/>
            <a:stCxn id="221" idx="4"/>
            <a:endCxn id="181" idx="0"/>
          </p:cNvCxnSpPr>
          <p:nvPr/>
        </p:nvCxnSpPr>
        <p:spPr>
          <a:xfrm flipH="1">
            <a:off x="8108744" y="3076156"/>
            <a:ext cx="1" cy="1569807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697C0895-5E8B-2F40-ADC9-066C497BA575}"/>
              </a:ext>
            </a:extLst>
          </p:cNvPr>
          <p:cNvCxnSpPr>
            <a:cxnSpLocks/>
            <a:stCxn id="221" idx="5"/>
            <a:endCxn id="186" idx="0"/>
          </p:cNvCxnSpPr>
          <p:nvPr/>
        </p:nvCxnSpPr>
        <p:spPr>
          <a:xfrm>
            <a:off x="8259772" y="3015915"/>
            <a:ext cx="573734" cy="6600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円/楕円 239">
                <a:extLst>
                  <a:ext uri="{FF2B5EF4-FFF2-40B4-BE49-F238E27FC236}">
                    <a16:creationId xmlns:a16="http://schemas.microsoft.com/office/drawing/2014/main" id="{063E5C45-C8F9-8D47-B0C3-7AAD8CAE3DC9}"/>
                  </a:ext>
                </a:extLst>
              </p:cNvPr>
              <p:cNvSpPr/>
              <p:nvPr/>
            </p:nvSpPr>
            <p:spPr>
              <a:xfrm>
                <a:off x="9344682" y="2652594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0" name="円/楕円 239">
                <a:extLst>
                  <a:ext uri="{FF2B5EF4-FFF2-40B4-BE49-F238E27FC236}">
                    <a16:creationId xmlns:a16="http://schemas.microsoft.com/office/drawing/2014/main" id="{063E5C45-C8F9-8D47-B0C3-7AAD8CAE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682" y="2652594"/>
                <a:ext cx="427171" cy="411349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17DFC600-9A63-924E-8F4F-64F84D870641}"/>
              </a:ext>
            </a:extLst>
          </p:cNvPr>
          <p:cNvCxnSpPr>
            <a:cxnSpLocks/>
            <a:stCxn id="240" idx="3"/>
            <a:endCxn id="179" idx="6"/>
          </p:cNvCxnSpPr>
          <p:nvPr/>
        </p:nvCxnSpPr>
        <p:spPr>
          <a:xfrm flipH="1">
            <a:off x="6559865" y="3003702"/>
            <a:ext cx="2847375" cy="877924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47B43B16-29A1-3243-947F-ACF76CA0C93B}"/>
              </a:ext>
            </a:extLst>
          </p:cNvPr>
          <p:cNvCxnSpPr>
            <a:cxnSpLocks/>
            <a:stCxn id="220" idx="3"/>
            <a:endCxn id="221" idx="0"/>
          </p:cNvCxnSpPr>
          <p:nvPr/>
        </p:nvCxnSpPr>
        <p:spPr>
          <a:xfrm flipH="1">
            <a:off x="8108745" y="2050171"/>
            <a:ext cx="573733" cy="61463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884EB8E4-EB9B-D949-9D66-F6D407FF1D69}"/>
              </a:ext>
            </a:extLst>
          </p:cNvPr>
          <p:cNvCxnSpPr>
            <a:cxnSpLocks/>
            <a:stCxn id="220" idx="5"/>
            <a:endCxn id="240" idx="0"/>
          </p:cNvCxnSpPr>
          <p:nvPr/>
        </p:nvCxnSpPr>
        <p:spPr>
          <a:xfrm>
            <a:off x="8984533" y="2050171"/>
            <a:ext cx="573735" cy="60242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04AF3952-E180-CE4B-BA83-12593FF94A6E}"/>
              </a:ext>
            </a:extLst>
          </p:cNvPr>
          <p:cNvCxnSpPr>
            <a:cxnSpLocks/>
            <a:stCxn id="177" idx="7"/>
            <a:endCxn id="176" idx="3"/>
          </p:cNvCxnSpPr>
          <p:nvPr/>
        </p:nvCxnSpPr>
        <p:spPr>
          <a:xfrm flipV="1">
            <a:off x="6497306" y="1102250"/>
            <a:ext cx="941558" cy="667004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57BA49BF-066A-F64A-9CD4-92791C40E4E2}"/>
              </a:ext>
            </a:extLst>
          </p:cNvPr>
          <p:cNvCxnSpPr>
            <a:cxnSpLocks/>
            <a:stCxn id="176" idx="5"/>
            <a:endCxn id="220" idx="1"/>
          </p:cNvCxnSpPr>
          <p:nvPr/>
        </p:nvCxnSpPr>
        <p:spPr>
          <a:xfrm>
            <a:off x="7740919" y="1102250"/>
            <a:ext cx="941559" cy="65705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曲線コネクタ 302">
            <a:extLst>
              <a:ext uri="{FF2B5EF4-FFF2-40B4-BE49-F238E27FC236}">
                <a16:creationId xmlns:a16="http://schemas.microsoft.com/office/drawing/2014/main" id="{C2C59493-35D6-5543-A0E3-7D1E0E4707FD}"/>
              </a:ext>
            </a:extLst>
          </p:cNvPr>
          <p:cNvCxnSpPr>
            <a:cxnSpLocks/>
            <a:stCxn id="240" idx="4"/>
            <a:endCxn id="181" idx="3"/>
          </p:cNvCxnSpPr>
          <p:nvPr/>
        </p:nvCxnSpPr>
        <p:spPr>
          <a:xfrm rot="5400000">
            <a:off x="8021476" y="3282591"/>
            <a:ext cx="1755441" cy="1318145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1F878232-28CB-8F41-B706-29EBB8E99082}"/>
                  </a:ext>
                </a:extLst>
              </p:cNvPr>
              <p:cNvSpPr txBox="1"/>
              <p:nvPr/>
            </p:nvSpPr>
            <p:spPr>
              <a:xfrm>
                <a:off x="5690007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1F878232-28CB-8F41-B706-29EBB8E99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07" y="2175199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17647" r="-23529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4F545459-81AE-104D-974E-64F213EE1557}"/>
                  </a:ext>
                </a:extLst>
              </p:cNvPr>
              <p:cNvSpPr txBox="1"/>
              <p:nvPr/>
            </p:nvSpPr>
            <p:spPr>
              <a:xfrm>
                <a:off x="6791904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4F545459-81AE-104D-974E-64F213EE1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904" y="2175199"/>
                <a:ext cx="193964" cy="276999"/>
              </a:xfrm>
              <a:prstGeom prst="rect">
                <a:avLst/>
              </a:prstGeom>
              <a:blipFill>
                <a:blip r:embed="rId32"/>
                <a:stretch>
                  <a:fillRect l="-17647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723319F6-86ED-6348-B6E8-B7C7FF133F22}"/>
                  </a:ext>
                </a:extLst>
              </p:cNvPr>
              <p:cNvSpPr txBox="1"/>
              <p:nvPr/>
            </p:nvSpPr>
            <p:spPr>
              <a:xfrm>
                <a:off x="8185575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723319F6-86ED-6348-B6E8-B7C7FF133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575" y="2175199"/>
                <a:ext cx="193964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61A50D18-7458-3A48-A2D1-31F5C2683E91}"/>
                  </a:ext>
                </a:extLst>
              </p:cNvPr>
              <p:cNvSpPr txBox="1"/>
              <p:nvPr/>
            </p:nvSpPr>
            <p:spPr>
              <a:xfrm>
                <a:off x="9287472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61A50D18-7458-3A48-A2D1-31F5C2683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472" y="2175199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6BFF7E19-932B-FD4A-8633-3B3B5B91EBBE}"/>
                  </a:ext>
                </a:extLst>
              </p:cNvPr>
              <p:cNvSpPr txBox="1"/>
              <p:nvPr/>
            </p:nvSpPr>
            <p:spPr>
              <a:xfrm>
                <a:off x="5962904" y="265259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6BFF7E19-932B-FD4A-8633-3B3B5B91E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04" y="2652594"/>
                <a:ext cx="193964" cy="276999"/>
              </a:xfrm>
              <a:prstGeom prst="rect">
                <a:avLst/>
              </a:prstGeom>
              <a:blipFill>
                <a:blip r:embed="rId34"/>
                <a:stretch>
                  <a:fillRect l="-1875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6D642AB4-68BE-DF4F-9B6B-A9A74A5AE63F}"/>
                  </a:ext>
                </a:extLst>
              </p:cNvPr>
              <p:cNvSpPr txBox="1"/>
              <p:nvPr/>
            </p:nvSpPr>
            <p:spPr>
              <a:xfrm>
                <a:off x="5691508" y="306533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6D642AB4-68BE-DF4F-9B6B-A9A74A5AE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508" y="3065339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D7C2C1B4-D1D6-B044-A167-D9928EA0B867}"/>
                  </a:ext>
                </a:extLst>
              </p:cNvPr>
              <p:cNvSpPr txBox="1"/>
              <p:nvPr/>
            </p:nvSpPr>
            <p:spPr>
              <a:xfrm>
                <a:off x="6442595" y="3137928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D7C2C1B4-D1D6-B044-A167-D9928EA0B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595" y="3137928"/>
                <a:ext cx="193964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6D36A921-D917-9C43-8E66-662F5B341EEA}"/>
                  </a:ext>
                </a:extLst>
              </p:cNvPr>
              <p:cNvSpPr txBox="1"/>
              <p:nvPr/>
            </p:nvSpPr>
            <p:spPr>
              <a:xfrm>
                <a:off x="7273111" y="299063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6D36A921-D917-9C43-8E66-662F5B341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11" y="2990639"/>
                <a:ext cx="193964" cy="276999"/>
              </a:xfrm>
              <a:prstGeom prst="rect">
                <a:avLst/>
              </a:prstGeom>
              <a:blipFill>
                <a:blip r:embed="rId32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16C38F4F-E526-744F-9297-18D22697102B}"/>
                  </a:ext>
                </a:extLst>
              </p:cNvPr>
              <p:cNvSpPr txBox="1"/>
              <p:nvPr/>
            </p:nvSpPr>
            <p:spPr>
              <a:xfrm>
                <a:off x="6649331" y="389653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16C38F4F-E526-744F-9297-18D226971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31" y="3896536"/>
                <a:ext cx="193964" cy="276999"/>
              </a:xfrm>
              <a:prstGeom prst="rect">
                <a:avLst/>
              </a:prstGeom>
              <a:blipFill>
                <a:blip r:embed="rId35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2BE00B88-45E1-2747-AAD0-091176B57721}"/>
                  </a:ext>
                </a:extLst>
              </p:cNvPr>
              <p:cNvSpPr txBox="1"/>
              <p:nvPr/>
            </p:nvSpPr>
            <p:spPr>
              <a:xfrm>
                <a:off x="6278013" y="415447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2BE00B88-45E1-2747-AAD0-091176B57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013" y="4154473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テキスト ボックス 324">
                <a:extLst>
                  <a:ext uri="{FF2B5EF4-FFF2-40B4-BE49-F238E27FC236}">
                    <a16:creationId xmlns:a16="http://schemas.microsoft.com/office/drawing/2014/main" id="{E9464C40-135C-1346-8E38-B967AE86706C}"/>
                  </a:ext>
                </a:extLst>
              </p:cNvPr>
              <p:cNvSpPr txBox="1"/>
              <p:nvPr/>
            </p:nvSpPr>
            <p:spPr>
              <a:xfrm>
                <a:off x="8352369" y="387042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5" name="テキスト ボックス 324">
                <a:extLst>
                  <a:ext uri="{FF2B5EF4-FFF2-40B4-BE49-F238E27FC236}">
                    <a16:creationId xmlns:a16="http://schemas.microsoft.com/office/drawing/2014/main" id="{E9464C40-135C-1346-8E38-B967AE867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69" y="3870423"/>
                <a:ext cx="193964" cy="276999"/>
              </a:xfrm>
              <a:prstGeom prst="rect">
                <a:avLst/>
              </a:prstGeom>
              <a:blipFill>
                <a:blip r:embed="rId36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テキスト ボックス 325">
                <a:extLst>
                  <a:ext uri="{FF2B5EF4-FFF2-40B4-BE49-F238E27FC236}">
                    <a16:creationId xmlns:a16="http://schemas.microsoft.com/office/drawing/2014/main" id="{2E2FF0E5-4A91-8C40-90A9-340312779868}"/>
                  </a:ext>
                </a:extLst>
              </p:cNvPr>
              <p:cNvSpPr txBox="1"/>
              <p:nvPr/>
            </p:nvSpPr>
            <p:spPr>
              <a:xfrm>
                <a:off x="8211698" y="426965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6" name="テキスト ボックス 325">
                <a:extLst>
                  <a:ext uri="{FF2B5EF4-FFF2-40B4-BE49-F238E27FC236}">
                    <a16:creationId xmlns:a16="http://schemas.microsoft.com/office/drawing/2014/main" id="{2E2FF0E5-4A91-8C40-90A9-34031277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698" y="4269654"/>
                <a:ext cx="193964" cy="276999"/>
              </a:xfrm>
              <a:prstGeom prst="rect">
                <a:avLst/>
              </a:prstGeom>
              <a:blipFill>
                <a:blip r:embed="rId37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テキスト ボックス 326">
                <a:extLst>
                  <a:ext uri="{FF2B5EF4-FFF2-40B4-BE49-F238E27FC236}">
                    <a16:creationId xmlns:a16="http://schemas.microsoft.com/office/drawing/2014/main" id="{6E80FC7C-ABC1-5043-8BFA-7BDE1274EDB0}"/>
                  </a:ext>
                </a:extLst>
              </p:cNvPr>
              <p:cNvSpPr txBox="1"/>
              <p:nvPr/>
            </p:nvSpPr>
            <p:spPr>
              <a:xfrm>
                <a:off x="9298322" y="394352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7" name="テキスト ボックス 326">
                <a:extLst>
                  <a:ext uri="{FF2B5EF4-FFF2-40B4-BE49-F238E27FC236}">
                    <a16:creationId xmlns:a16="http://schemas.microsoft.com/office/drawing/2014/main" id="{6E80FC7C-ABC1-5043-8BFA-7BDE1274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322" y="3943522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3236BFAC-D712-3145-9967-EE265BE6DD43}"/>
                  </a:ext>
                </a:extLst>
              </p:cNvPr>
              <p:cNvSpPr txBox="1"/>
              <p:nvPr/>
            </p:nvSpPr>
            <p:spPr>
              <a:xfrm>
                <a:off x="8654982" y="325278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3236BFAC-D712-3145-9967-EE265BE6D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2" y="3252783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57BE3382-39A5-3640-88AB-00E6785CAAD7}"/>
                  </a:ext>
                </a:extLst>
              </p:cNvPr>
              <p:cNvSpPr txBox="1"/>
              <p:nvPr/>
            </p:nvSpPr>
            <p:spPr>
              <a:xfrm>
                <a:off x="7894246" y="306211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57BE3382-39A5-3640-88AB-00E6785CA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246" y="3062113"/>
                <a:ext cx="193964" cy="276999"/>
              </a:xfrm>
              <a:prstGeom prst="rect">
                <a:avLst/>
              </a:prstGeom>
              <a:blipFill>
                <a:blip r:embed="rId38"/>
                <a:stretch>
                  <a:fillRect l="-25000" r="-25000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テキスト ボックス 329">
                <a:extLst>
                  <a:ext uri="{FF2B5EF4-FFF2-40B4-BE49-F238E27FC236}">
                    <a16:creationId xmlns:a16="http://schemas.microsoft.com/office/drawing/2014/main" id="{31EE7A8F-0042-7147-8FAA-CE2DACF33F3E}"/>
                  </a:ext>
                </a:extLst>
              </p:cNvPr>
              <p:cNvSpPr txBox="1"/>
              <p:nvPr/>
            </p:nvSpPr>
            <p:spPr>
              <a:xfrm>
                <a:off x="9080728" y="279915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0" name="テキスト ボックス 329">
                <a:extLst>
                  <a:ext uri="{FF2B5EF4-FFF2-40B4-BE49-F238E27FC236}">
                    <a16:creationId xmlns:a16="http://schemas.microsoft.com/office/drawing/2014/main" id="{31EE7A8F-0042-7147-8FAA-CE2DACF3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728" y="2799157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47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1446</Words>
  <Application>Microsoft Macintosh PowerPoint</Application>
  <PresentationFormat>ワイド画面</PresentationFormat>
  <Paragraphs>387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6" baseType="lpstr">
      <vt:lpstr>A-OTF UD Shin Go Pr6N L</vt:lpstr>
      <vt:lpstr>Hiragino Kaku Gothic ProN W3</vt:lpstr>
      <vt:lpstr>游ゴシック Light</vt:lpstr>
      <vt:lpstr>Arial</vt:lpstr>
      <vt:lpstr>Cambria Math</vt:lpstr>
      <vt:lpstr>Lucida Sans</vt:lpstr>
      <vt:lpstr>Times New Roman</vt:lpstr>
      <vt:lpstr>Yu Gothic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Yokogawa Tomoyuki</dc:creator>
  <cp:lastModifiedBy>横川　智教</cp:lastModifiedBy>
  <cp:revision>24</cp:revision>
  <dcterms:created xsi:type="dcterms:W3CDTF">2021-11-09T05:45:20Z</dcterms:created>
  <dcterms:modified xsi:type="dcterms:W3CDTF">2022-07-21T04:12:44Z</dcterms:modified>
</cp:coreProperties>
</file>