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3539430"/>
              </a:xfrm>
              <a:prstGeom prst="rect">
                <a:avLst/>
              </a:prstGeom>
              <a:blipFill>
                <a:blip r:embed="rId2"/>
                <a:stretch>
                  <a:fillRect b="-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560513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560513" cy="4093428"/>
              </a:xfrm>
              <a:prstGeom prst="rect">
                <a:avLst/>
              </a:prstGeom>
              <a:blipFill>
                <a:blip r:embed="rId2"/>
                <a:stretch>
                  <a:fillRect b="-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288</Words>
  <Application>Microsoft Macintosh PowerPoint</Application>
  <PresentationFormat>ワイド画面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Yokogawa Tomoyuki</cp:lastModifiedBy>
  <cp:revision>1</cp:revision>
  <dcterms:created xsi:type="dcterms:W3CDTF">2021-11-09T05:45:20Z</dcterms:created>
  <dcterms:modified xsi:type="dcterms:W3CDTF">2021-11-09T06:22:43Z</dcterms:modified>
</cp:coreProperties>
</file>