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6" r:id="rId9"/>
    <p:sldId id="265" r:id="rId10"/>
    <p:sldId id="270" r:id="rId11"/>
    <p:sldId id="269" r:id="rId12"/>
    <p:sldId id="266" r:id="rId13"/>
    <p:sldId id="268" r:id="rId14"/>
    <p:sldId id="267" r:id="rId15"/>
    <p:sldId id="263" r:id="rId16"/>
    <p:sldId id="264" r:id="rId17"/>
    <p:sldId id="271" r:id="rId18"/>
    <p:sldId id="272" r:id="rId19"/>
    <p:sldId id="277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59"/>
    <p:restoredTop sz="94718"/>
  </p:normalViewPr>
  <p:slideViewPr>
    <p:cSldViewPr snapToGrid="0" snapToObjects="1">
      <p:cViewPr varScale="1">
        <p:scale>
          <a:sx n="95" d="100"/>
          <a:sy n="95" d="100"/>
        </p:scale>
        <p:origin x="21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6884DC-BD31-E845-86E8-095960D6D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867AA40-038A-3541-A89D-756FE8EB3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957583-F8E7-9F42-A45C-B7A34E5C9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2024/1/21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453912-2989-F346-B376-E50914465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59C0FD-D2AD-0342-9B04-D10977BEC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3075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0D7AF0-68C1-E14A-AC86-5CCBDD610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1197358-25BD-AB4D-B44A-0CA7C9AD8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59D30B-0E5D-204A-B552-A5390CDE0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2024/1/21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BB559A-BB7E-6E40-931C-FB2CCE56A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824A08-BBD5-4447-8C07-A889359E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9934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4F4E23F-6F7B-1745-875E-72AD888585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FBB1821-37C7-AC42-B2A2-BF2422FC5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A86290-5167-754F-9607-CEFA45109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2024/1/21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4C83DF-05B6-8349-8BEA-C39DF0EFC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5311C8-850E-7540-8AC4-7F8C4E6F1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2384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FD6168-5A50-924E-94DC-E5504134F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B7544D-0EA9-474F-85B4-4F74BDDC1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704AF2-23B5-194C-97D3-0566A8035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2024/1/21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1FACB7-CF73-DF45-814E-395C75C42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154959-41B6-D54D-A855-0E5719B74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009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114AB-A20E-2848-8148-763CBAB11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4348DE7-5185-E04A-84CD-3920E33E8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D2063E-B97C-294E-850E-4CA7A25D4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2024/1/21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DF52F8-AC00-A145-B4D9-2080FEF3D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7F5967-11A4-5049-8EC0-B354925B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5816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773B7D-8CD2-4140-80A3-FC32092C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4BEE8F-0A77-A347-BC7D-1C5373DC37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8627DEA-CED7-2C4C-B8EC-785A29A92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9A1D424-E58B-6946-8EC9-D961514E5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2024/1/21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52176F4-EDF8-8948-A53C-0EE2C5EE9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2C1DA6-9D54-994C-A2C3-968EE6849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460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1EC2F6-49DD-1545-81BD-DC66D4256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ABB22D-F191-FE48-ACF3-763CCBDA2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760E2C8-7CD5-6A48-ABB2-6EA306F5B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581D9B-7080-8543-B675-5F1D8561E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61C43BE-CD9A-1249-A1AE-483B2E0CBA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7CB6BB9-6A7F-2846-AAA0-B30A36112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2024/1/21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CA6A6B7-F32E-F74E-AF8C-B397E9C2A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E7F111F-2D2B-9B4B-9593-F84BBE009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6624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4173FD-8F6B-854D-B30C-585E2A403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F58C478-FB4C-A34D-AF58-A347B6AC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2024/1/21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455A005-0444-2C45-BF9E-7AC7B7421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605FCC7-5AC2-F24F-882F-6F96A39F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3968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4405F90-DEEC-6C40-9A93-23EF58279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2024/1/21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A918FEB-6E72-DA40-8EA2-0754D0441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D9B3999-5E53-E447-8AEC-D74D5FC35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1350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8409AF-2AA1-8541-8EC7-9918CBC93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34A76F-7FBE-0E49-9310-3975F107A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C982F03-E43D-2E46-A933-00DCFCC3B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18BC83-504C-264A-9149-18595980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2024/1/21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72A8E2-0FAA-2D4C-BC10-0D455C83F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294327-ED4C-1C48-9199-7374214A6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8243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1BDC42-85EE-9C4A-9D15-6291D190D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775BB47-513E-4B46-A15D-A50DA2A5C4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983DF69-910E-3C43-A6CA-8B7415084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317A904-24C5-B24C-B7AA-0A877E159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2024/1/21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D1F9EC9-6A7A-754D-A354-F5B6F5BDC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C6C75D-F6DD-DE48-B2E5-4B2C9BB58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2110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94A8956-C97A-DE4D-AA95-5F349BF1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56DF5F9-8877-9941-87E2-7661AB883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D6F932-9703-944D-876A-10FB835B0E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C01E4-EBAF-0E44-BBFE-24C6DF45EDDE}" type="datetimeFigureOut">
              <a:rPr kumimoji="1" lang="ja-JP" altLang="en-US" smtClean="0"/>
              <a:t>2024/1/21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964921-455D-4143-9CEC-0C821BDC05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6A57FD-F10F-9444-B6B6-344587DC1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729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2.png"/><Relationship Id="rId18" Type="http://schemas.openxmlformats.org/officeDocument/2006/relationships/image" Target="../media/image391.png"/><Relationship Id="rId26" Type="http://schemas.openxmlformats.org/officeDocument/2006/relationships/image" Target="../media/image66.png"/><Relationship Id="rId21" Type="http://schemas.openxmlformats.org/officeDocument/2006/relationships/image" Target="../media/image88.png"/><Relationship Id="rId34" Type="http://schemas.openxmlformats.org/officeDocument/2006/relationships/image" Target="../media/image100.png"/><Relationship Id="rId7" Type="http://schemas.openxmlformats.org/officeDocument/2006/relationships/image" Target="../media/image77.png"/><Relationship Id="rId12" Type="http://schemas.openxmlformats.org/officeDocument/2006/relationships/image" Target="../media/image60.png"/><Relationship Id="rId17" Type="http://schemas.openxmlformats.org/officeDocument/2006/relationships/image" Target="../media/image85.png"/><Relationship Id="rId25" Type="http://schemas.openxmlformats.org/officeDocument/2006/relationships/image" Target="../media/image92.png"/><Relationship Id="rId33" Type="http://schemas.openxmlformats.org/officeDocument/2006/relationships/image" Target="../media/image99.png"/><Relationship Id="rId38" Type="http://schemas.openxmlformats.org/officeDocument/2006/relationships/image" Target="../media/image104.png"/><Relationship Id="rId2" Type="http://schemas.openxmlformats.org/officeDocument/2006/relationships/image" Target="../media/image72.png"/><Relationship Id="rId16" Type="http://schemas.openxmlformats.org/officeDocument/2006/relationships/image" Target="../media/image84.png"/><Relationship Id="rId20" Type="http://schemas.openxmlformats.org/officeDocument/2006/relationships/image" Target="../media/image87.png"/><Relationship Id="rId29" Type="http://schemas.openxmlformats.org/officeDocument/2006/relationships/image" Target="../media/image9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24" Type="http://schemas.openxmlformats.org/officeDocument/2006/relationships/image" Target="../media/image91.png"/><Relationship Id="rId32" Type="http://schemas.openxmlformats.org/officeDocument/2006/relationships/image" Target="../media/image98.png"/><Relationship Id="rId37" Type="http://schemas.openxmlformats.org/officeDocument/2006/relationships/image" Target="../media/image103.png"/><Relationship Id="rId5" Type="http://schemas.openxmlformats.org/officeDocument/2006/relationships/image" Target="../media/image75.png"/><Relationship Id="rId15" Type="http://schemas.openxmlformats.org/officeDocument/2006/relationships/image" Target="../media/image83.png"/><Relationship Id="rId23" Type="http://schemas.openxmlformats.org/officeDocument/2006/relationships/image" Target="../media/image90.png"/><Relationship Id="rId28" Type="http://schemas.openxmlformats.org/officeDocument/2006/relationships/image" Target="../media/image94.png"/><Relationship Id="rId36" Type="http://schemas.openxmlformats.org/officeDocument/2006/relationships/image" Target="../media/image102.png"/><Relationship Id="rId10" Type="http://schemas.openxmlformats.org/officeDocument/2006/relationships/image" Target="../media/image80.png"/><Relationship Id="rId19" Type="http://schemas.openxmlformats.org/officeDocument/2006/relationships/image" Target="../media/image86.png"/><Relationship Id="rId31" Type="http://schemas.openxmlformats.org/officeDocument/2006/relationships/image" Target="../media/image97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341.png"/><Relationship Id="rId22" Type="http://schemas.openxmlformats.org/officeDocument/2006/relationships/image" Target="../media/image89.png"/><Relationship Id="rId27" Type="http://schemas.openxmlformats.org/officeDocument/2006/relationships/image" Target="../media/image93.png"/><Relationship Id="rId30" Type="http://schemas.openxmlformats.org/officeDocument/2006/relationships/image" Target="../media/image96.png"/><Relationship Id="rId35" Type="http://schemas.openxmlformats.org/officeDocument/2006/relationships/image" Target="../media/image101.png"/><Relationship Id="rId8" Type="http://schemas.openxmlformats.org/officeDocument/2006/relationships/image" Target="../media/image78.png"/><Relationship Id="rId3" Type="http://schemas.openxmlformats.org/officeDocument/2006/relationships/image" Target="../media/image7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png"/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7" Type="http://schemas.openxmlformats.org/officeDocument/2006/relationships/image" Target="../media/image32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1.png"/><Relationship Id="rId5" Type="http://schemas.openxmlformats.org/officeDocument/2006/relationships/image" Target="../media/image300.png"/><Relationship Id="rId4" Type="http://schemas.openxmlformats.org/officeDocument/2006/relationships/image" Target="../media/image29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png"/><Relationship Id="rId13" Type="http://schemas.openxmlformats.org/officeDocument/2006/relationships/image" Target="../media/image440.png"/><Relationship Id="rId3" Type="http://schemas.openxmlformats.org/officeDocument/2006/relationships/image" Target="../media/image340.png"/><Relationship Id="rId7" Type="http://schemas.openxmlformats.org/officeDocument/2006/relationships/image" Target="../media/image380.png"/><Relationship Id="rId12" Type="http://schemas.openxmlformats.org/officeDocument/2006/relationships/image" Target="../media/image430.png"/><Relationship Id="rId17" Type="http://schemas.openxmlformats.org/officeDocument/2006/relationships/image" Target="../media/image480.png"/><Relationship Id="rId2" Type="http://schemas.openxmlformats.org/officeDocument/2006/relationships/image" Target="../media/image330.png"/><Relationship Id="rId16" Type="http://schemas.openxmlformats.org/officeDocument/2006/relationships/image" Target="../media/image4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0.png"/><Relationship Id="rId11" Type="http://schemas.openxmlformats.org/officeDocument/2006/relationships/image" Target="../media/image420.png"/><Relationship Id="rId5" Type="http://schemas.openxmlformats.org/officeDocument/2006/relationships/image" Target="../media/image360.png"/><Relationship Id="rId15" Type="http://schemas.openxmlformats.org/officeDocument/2006/relationships/image" Target="../media/image460.png"/><Relationship Id="rId10" Type="http://schemas.openxmlformats.org/officeDocument/2006/relationships/image" Target="../media/image410.png"/><Relationship Id="rId4" Type="http://schemas.openxmlformats.org/officeDocument/2006/relationships/image" Target="../media/image350.png"/><Relationship Id="rId9" Type="http://schemas.openxmlformats.org/officeDocument/2006/relationships/image" Target="../media/image400.png"/><Relationship Id="rId14" Type="http://schemas.openxmlformats.org/officeDocument/2006/relationships/image" Target="../media/image4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122.png"/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12" Type="http://schemas.openxmlformats.org/officeDocument/2006/relationships/image" Target="../media/image12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5.png"/><Relationship Id="rId11" Type="http://schemas.openxmlformats.org/officeDocument/2006/relationships/image" Target="../media/image120.png"/><Relationship Id="rId5" Type="http://schemas.openxmlformats.org/officeDocument/2006/relationships/image" Target="../media/image114.png"/><Relationship Id="rId10" Type="http://schemas.openxmlformats.org/officeDocument/2006/relationships/image" Target="../media/image119.png"/><Relationship Id="rId4" Type="http://schemas.openxmlformats.org/officeDocument/2006/relationships/image" Target="../media/image113.png"/><Relationship Id="rId9" Type="http://schemas.openxmlformats.org/officeDocument/2006/relationships/image" Target="../media/image118.png"/><Relationship Id="rId14" Type="http://schemas.openxmlformats.org/officeDocument/2006/relationships/image" Target="../media/image12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35.png"/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12" Type="http://schemas.openxmlformats.org/officeDocument/2006/relationships/image" Target="../media/image134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8.png"/><Relationship Id="rId11" Type="http://schemas.openxmlformats.org/officeDocument/2006/relationships/image" Target="../media/image133.png"/><Relationship Id="rId5" Type="http://schemas.openxmlformats.org/officeDocument/2006/relationships/image" Target="../media/image127.png"/><Relationship Id="rId10" Type="http://schemas.openxmlformats.org/officeDocument/2006/relationships/image" Target="../media/image132.png"/><Relationship Id="rId4" Type="http://schemas.openxmlformats.org/officeDocument/2006/relationships/image" Target="../media/image126.png"/><Relationship Id="rId9" Type="http://schemas.openxmlformats.org/officeDocument/2006/relationships/image" Target="../media/image131.png"/><Relationship Id="rId14" Type="http://schemas.openxmlformats.org/officeDocument/2006/relationships/image" Target="../media/image1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0.png"/><Relationship Id="rId2" Type="http://schemas.openxmlformats.org/officeDocument/2006/relationships/image" Target="../media/image12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60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8.png"/><Relationship Id="rId18" Type="http://schemas.openxmlformats.org/officeDocument/2006/relationships/image" Target="../media/image143.png"/><Relationship Id="rId26" Type="http://schemas.openxmlformats.org/officeDocument/2006/relationships/image" Target="../media/image151.png"/><Relationship Id="rId39" Type="http://schemas.openxmlformats.org/officeDocument/2006/relationships/image" Target="../media/image164.png"/><Relationship Id="rId21" Type="http://schemas.openxmlformats.org/officeDocument/2006/relationships/image" Target="../media/image146.png"/><Relationship Id="rId34" Type="http://schemas.openxmlformats.org/officeDocument/2006/relationships/image" Target="../media/image159.png"/><Relationship Id="rId42" Type="http://schemas.openxmlformats.org/officeDocument/2006/relationships/image" Target="../media/image167.png"/><Relationship Id="rId47" Type="http://schemas.openxmlformats.org/officeDocument/2006/relationships/image" Target="../media/image172.png"/><Relationship Id="rId50" Type="http://schemas.openxmlformats.org/officeDocument/2006/relationships/image" Target="../media/image175.png"/><Relationship Id="rId7" Type="http://schemas.openxmlformats.org/officeDocument/2006/relationships/image" Target="../media/image1320.png"/><Relationship Id="rId2" Type="http://schemas.openxmlformats.org/officeDocument/2006/relationships/image" Target="../media/image1270.png"/><Relationship Id="rId16" Type="http://schemas.openxmlformats.org/officeDocument/2006/relationships/image" Target="../media/image141.png"/><Relationship Id="rId29" Type="http://schemas.openxmlformats.org/officeDocument/2006/relationships/image" Target="../media/image154.png"/><Relationship Id="rId11" Type="http://schemas.openxmlformats.org/officeDocument/2006/relationships/image" Target="../media/image1360.png"/><Relationship Id="rId24" Type="http://schemas.openxmlformats.org/officeDocument/2006/relationships/image" Target="../media/image149.png"/><Relationship Id="rId32" Type="http://schemas.openxmlformats.org/officeDocument/2006/relationships/image" Target="../media/image157.png"/><Relationship Id="rId37" Type="http://schemas.openxmlformats.org/officeDocument/2006/relationships/image" Target="../media/image162.png"/><Relationship Id="rId40" Type="http://schemas.openxmlformats.org/officeDocument/2006/relationships/image" Target="../media/image165.png"/><Relationship Id="rId45" Type="http://schemas.openxmlformats.org/officeDocument/2006/relationships/image" Target="../media/image170.png"/><Relationship Id="rId53" Type="http://schemas.openxmlformats.org/officeDocument/2006/relationships/image" Target="../media/image178.png"/><Relationship Id="rId5" Type="http://schemas.openxmlformats.org/officeDocument/2006/relationships/image" Target="../media/image1300.png"/><Relationship Id="rId10" Type="http://schemas.openxmlformats.org/officeDocument/2006/relationships/image" Target="../media/image1350.png"/><Relationship Id="rId19" Type="http://schemas.openxmlformats.org/officeDocument/2006/relationships/image" Target="../media/image144.png"/><Relationship Id="rId31" Type="http://schemas.openxmlformats.org/officeDocument/2006/relationships/image" Target="../media/image156.png"/><Relationship Id="rId44" Type="http://schemas.openxmlformats.org/officeDocument/2006/relationships/image" Target="../media/image169.png"/><Relationship Id="rId52" Type="http://schemas.openxmlformats.org/officeDocument/2006/relationships/image" Target="../media/image177.png"/><Relationship Id="rId4" Type="http://schemas.openxmlformats.org/officeDocument/2006/relationships/image" Target="../media/image1290.png"/><Relationship Id="rId9" Type="http://schemas.openxmlformats.org/officeDocument/2006/relationships/image" Target="../media/image1340.png"/><Relationship Id="rId14" Type="http://schemas.openxmlformats.org/officeDocument/2006/relationships/image" Target="../media/image139.png"/><Relationship Id="rId22" Type="http://schemas.openxmlformats.org/officeDocument/2006/relationships/image" Target="../media/image147.png"/><Relationship Id="rId27" Type="http://schemas.openxmlformats.org/officeDocument/2006/relationships/image" Target="../media/image152.png"/><Relationship Id="rId30" Type="http://schemas.openxmlformats.org/officeDocument/2006/relationships/image" Target="../media/image155.png"/><Relationship Id="rId35" Type="http://schemas.openxmlformats.org/officeDocument/2006/relationships/image" Target="../media/image160.png"/><Relationship Id="rId43" Type="http://schemas.openxmlformats.org/officeDocument/2006/relationships/image" Target="../media/image168.png"/><Relationship Id="rId48" Type="http://schemas.openxmlformats.org/officeDocument/2006/relationships/image" Target="../media/image173.png"/><Relationship Id="rId8" Type="http://schemas.openxmlformats.org/officeDocument/2006/relationships/image" Target="../media/image1330.png"/><Relationship Id="rId51" Type="http://schemas.openxmlformats.org/officeDocument/2006/relationships/image" Target="../media/image176.png"/><Relationship Id="rId3" Type="http://schemas.openxmlformats.org/officeDocument/2006/relationships/image" Target="../media/image1280.png"/><Relationship Id="rId12" Type="http://schemas.openxmlformats.org/officeDocument/2006/relationships/image" Target="../media/image137.png"/><Relationship Id="rId17" Type="http://schemas.openxmlformats.org/officeDocument/2006/relationships/image" Target="../media/image142.png"/><Relationship Id="rId25" Type="http://schemas.openxmlformats.org/officeDocument/2006/relationships/image" Target="../media/image150.png"/><Relationship Id="rId33" Type="http://schemas.openxmlformats.org/officeDocument/2006/relationships/image" Target="../media/image158.png"/><Relationship Id="rId38" Type="http://schemas.openxmlformats.org/officeDocument/2006/relationships/image" Target="../media/image163.png"/><Relationship Id="rId46" Type="http://schemas.openxmlformats.org/officeDocument/2006/relationships/image" Target="../media/image171.png"/><Relationship Id="rId20" Type="http://schemas.openxmlformats.org/officeDocument/2006/relationships/image" Target="../media/image145.png"/><Relationship Id="rId41" Type="http://schemas.openxmlformats.org/officeDocument/2006/relationships/image" Target="../media/image166.png"/><Relationship Id="rId54" Type="http://schemas.openxmlformats.org/officeDocument/2006/relationships/image" Target="../media/image17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10.png"/><Relationship Id="rId15" Type="http://schemas.openxmlformats.org/officeDocument/2006/relationships/image" Target="../media/image140.png"/><Relationship Id="rId23" Type="http://schemas.openxmlformats.org/officeDocument/2006/relationships/image" Target="../media/image148.png"/><Relationship Id="rId28" Type="http://schemas.openxmlformats.org/officeDocument/2006/relationships/image" Target="../media/image153.png"/><Relationship Id="rId36" Type="http://schemas.openxmlformats.org/officeDocument/2006/relationships/image" Target="../media/image161.png"/><Relationship Id="rId49" Type="http://schemas.openxmlformats.org/officeDocument/2006/relationships/image" Target="../media/image17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1.png"/><Relationship Id="rId18" Type="http://schemas.openxmlformats.org/officeDocument/2006/relationships/image" Target="../media/image431.png"/><Relationship Id="rId26" Type="http://schemas.openxmlformats.org/officeDocument/2006/relationships/image" Target="../media/image51.png"/><Relationship Id="rId39" Type="http://schemas.openxmlformats.org/officeDocument/2006/relationships/image" Target="../media/image64.png"/><Relationship Id="rId21" Type="http://schemas.openxmlformats.org/officeDocument/2006/relationships/image" Target="../media/image46.png"/><Relationship Id="rId34" Type="http://schemas.openxmlformats.org/officeDocument/2006/relationships/image" Target="../media/image59.png"/><Relationship Id="rId42" Type="http://schemas.openxmlformats.org/officeDocument/2006/relationships/image" Target="../media/image67.png"/><Relationship Id="rId7" Type="http://schemas.openxmlformats.org/officeDocument/2006/relationships/image" Target="../media/image321.png"/><Relationship Id="rId2" Type="http://schemas.openxmlformats.org/officeDocument/2006/relationships/image" Target="../media/image272.png"/><Relationship Id="rId16" Type="http://schemas.openxmlformats.org/officeDocument/2006/relationships/image" Target="../media/image411.png"/><Relationship Id="rId29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2.png"/><Relationship Id="rId11" Type="http://schemas.openxmlformats.org/officeDocument/2006/relationships/image" Target="../media/image361.png"/><Relationship Id="rId24" Type="http://schemas.openxmlformats.org/officeDocument/2006/relationships/image" Target="../media/image49.png"/><Relationship Id="rId32" Type="http://schemas.openxmlformats.org/officeDocument/2006/relationships/image" Target="../media/image57.png"/><Relationship Id="rId37" Type="http://schemas.openxmlformats.org/officeDocument/2006/relationships/image" Target="../media/image62.png"/><Relationship Id="rId40" Type="http://schemas.openxmlformats.org/officeDocument/2006/relationships/image" Target="../media/image65.png"/><Relationship Id="rId45" Type="http://schemas.openxmlformats.org/officeDocument/2006/relationships/image" Target="../media/image70.png"/><Relationship Id="rId5" Type="http://schemas.openxmlformats.org/officeDocument/2006/relationships/image" Target="../media/image301.png"/><Relationship Id="rId15" Type="http://schemas.openxmlformats.org/officeDocument/2006/relationships/image" Target="../media/image401.png"/><Relationship Id="rId23" Type="http://schemas.openxmlformats.org/officeDocument/2006/relationships/image" Target="../media/image48.png"/><Relationship Id="rId28" Type="http://schemas.openxmlformats.org/officeDocument/2006/relationships/image" Target="../media/image53.png"/><Relationship Id="rId36" Type="http://schemas.openxmlformats.org/officeDocument/2006/relationships/image" Target="../media/image61.png"/><Relationship Id="rId10" Type="http://schemas.openxmlformats.org/officeDocument/2006/relationships/image" Target="../media/image351.png"/><Relationship Id="rId19" Type="http://schemas.openxmlformats.org/officeDocument/2006/relationships/image" Target="../media/image441.png"/><Relationship Id="rId31" Type="http://schemas.openxmlformats.org/officeDocument/2006/relationships/image" Target="../media/image56.png"/><Relationship Id="rId44" Type="http://schemas.openxmlformats.org/officeDocument/2006/relationships/image" Target="../media/image69.png"/><Relationship Id="rId4" Type="http://schemas.openxmlformats.org/officeDocument/2006/relationships/image" Target="../media/image291.png"/><Relationship Id="rId9" Type="http://schemas.openxmlformats.org/officeDocument/2006/relationships/image" Target="../media/image341.png"/><Relationship Id="rId14" Type="http://schemas.openxmlformats.org/officeDocument/2006/relationships/image" Target="../media/image391.png"/><Relationship Id="rId22" Type="http://schemas.openxmlformats.org/officeDocument/2006/relationships/image" Target="../media/image47.png"/><Relationship Id="rId27" Type="http://schemas.openxmlformats.org/officeDocument/2006/relationships/image" Target="../media/image52.png"/><Relationship Id="rId30" Type="http://schemas.openxmlformats.org/officeDocument/2006/relationships/image" Target="../media/image55.png"/><Relationship Id="rId35" Type="http://schemas.openxmlformats.org/officeDocument/2006/relationships/image" Target="../media/image60.png"/><Relationship Id="rId43" Type="http://schemas.openxmlformats.org/officeDocument/2006/relationships/image" Target="../media/image68.png"/><Relationship Id="rId8" Type="http://schemas.openxmlformats.org/officeDocument/2006/relationships/image" Target="../media/image331.png"/><Relationship Id="rId3" Type="http://schemas.openxmlformats.org/officeDocument/2006/relationships/image" Target="../media/image282.png"/><Relationship Id="rId12" Type="http://schemas.openxmlformats.org/officeDocument/2006/relationships/image" Target="../media/image371.png"/><Relationship Id="rId17" Type="http://schemas.openxmlformats.org/officeDocument/2006/relationships/image" Target="../media/image421.png"/><Relationship Id="rId25" Type="http://schemas.openxmlformats.org/officeDocument/2006/relationships/image" Target="../media/image50.png"/><Relationship Id="rId33" Type="http://schemas.openxmlformats.org/officeDocument/2006/relationships/image" Target="../media/image58.png"/><Relationship Id="rId38" Type="http://schemas.openxmlformats.org/officeDocument/2006/relationships/image" Target="../media/image63.png"/><Relationship Id="rId46" Type="http://schemas.openxmlformats.org/officeDocument/2006/relationships/image" Target="../media/image71.png"/><Relationship Id="rId20" Type="http://schemas.openxmlformats.org/officeDocument/2006/relationships/image" Target="../media/image451.png"/><Relationship Id="rId41" Type="http://schemas.openxmlformats.org/officeDocument/2006/relationships/image" Target="../media/image6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E0C3315-D287-6346-B999-157BC88BE343}"/>
                  </a:ext>
                </a:extLst>
              </p:cNvPr>
              <p:cNvSpPr txBox="1"/>
              <p:nvPr/>
            </p:nvSpPr>
            <p:spPr>
              <a:xfrm>
                <a:off x="2015944" y="1071572"/>
                <a:ext cx="5255713" cy="4221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𝐩𝐫𝐨𝐜𝐞𝐝𝐮𝐫𝐞</m:t>
                      </m:r>
                      <m:r>
                        <a:rPr lang="en-US" altLang="ja-JP" sz="1600" b="1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𝐶h𝑒𝑐𝑘𝐸𝑈</m:t>
                      </m:r>
                      <m:d>
                        <m:dPr>
                          <m:ctrlP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ja-JP" sz="1600" b="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160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ja-JP" sz="1600" b="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:=</m:t>
                    </m:r>
                    <m:d>
                      <m:dPr>
                        <m:begChr m:val="{"/>
                        <m:endChr m:val="|"/>
                        <m:ctrlP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ja-JP" sz="1600" b="1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𝐄</m:t>
                        </m:r>
                        <m:d>
                          <m:dPr>
                            <m:ctrlPr>
                              <a:rPr lang="en-US" altLang="ja-JP" sz="1600" b="1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60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ja-JP" sz="1600" b="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sz="1600" b="1" i="0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𝐔</m:t>
                            </m:r>
                            <m:sSub>
                              <m:sSubPr>
                                <m:ctrlPr>
                                  <a:rPr lang="en-US" altLang="ja-JP" sz="160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ja-JP" sz="1600" b="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𝐜𝐡𝐨𝐨𝐬𝐞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:=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m:rPr>
                        <m:lit/>
                      </m:rP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∖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};</m:t>
                    </m:r>
                  </m:oMath>
                </a14:m>
                <a:br>
                  <a:rPr lang="en-US" altLang="ja-JP" sz="16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ja-JP" altLang="en-US" sz="160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𝐬𝐮𝐜𝐡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𝐭𝐡𝐚𝐭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 err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ja-JP" sz="1600" i="1" dirty="0" err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i="1" dirty="0" err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𝐄</m:t>
                    </m:r>
                    <m:d>
                      <m:dPr>
                        <m:ctrlPr>
                          <a:rPr lang="en-US" altLang="ja-JP" sz="1600" b="1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600" b="1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𝐔</m:t>
                        </m:r>
                        <m:sSub>
                          <m:sSubPr>
                            <m:ctrlPr>
                              <a:rPr lang="en-US" altLang="ja-JP" sz="160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ja-JP" altLang="en-US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𝐚𝐧𝐝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ja-JP" altLang="en-US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　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ja-JP" sz="1600" b="1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𝐄</m:t>
                        </m:r>
                        <m:d>
                          <m:dPr>
                            <m:ctrlPr>
                              <a:rPr lang="en-US" altLang="ja-JP" sz="1600" b="1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60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ja-JP" sz="1600" b="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sz="1600" b="1" i="0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𝐔</m:t>
                            </m:r>
                            <m:sSub>
                              <m:sSubPr>
                                <m:ctrlPr>
                                  <a:rPr lang="en-US" altLang="ja-JP" sz="160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ja-JP" sz="1600" b="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600" b="1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　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:=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}; </m:t>
                    </m:r>
                  </m:oMath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</m:oMath>
                </a14:m>
                <a:endParaRPr lang="en-US" altLang="ja-JP" sz="1600" b="1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ja-JP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</m:oMath>
                </a14:m>
                <a:endParaRPr lang="en-US" altLang="ja-JP" sz="1600" b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𝐞𝐧𝐝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𝐩𝐫𝐨𝐜𝐞𝐝𝐮𝐫𝐞</m:t>
                      </m:r>
                    </m:oMath>
                  </m:oMathPara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E0C3315-D287-6346-B999-157BC88BE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944" y="1071572"/>
                <a:ext cx="5255713" cy="42216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058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円/楕円 1">
                <a:extLst>
                  <a:ext uri="{FF2B5EF4-FFF2-40B4-BE49-F238E27FC236}">
                    <a16:creationId xmlns:a16="http://schemas.microsoft.com/office/drawing/2014/main" id="{EC12BDA0-3E3F-1D47-B3DF-27C08CC8BEE8}"/>
                  </a:ext>
                </a:extLst>
              </p:cNvPr>
              <p:cNvSpPr/>
              <p:nvPr/>
            </p:nvSpPr>
            <p:spPr>
              <a:xfrm>
                <a:off x="2368390" y="1162491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" name="円/楕円 1">
                <a:extLst>
                  <a:ext uri="{FF2B5EF4-FFF2-40B4-BE49-F238E27FC236}">
                    <a16:creationId xmlns:a16="http://schemas.microsoft.com/office/drawing/2014/main" id="{EC12BDA0-3E3F-1D47-B3DF-27C08CC8BE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390" y="1162491"/>
                <a:ext cx="427171" cy="41134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8FFA6781-71F2-144D-AB60-2B6EC4776C63}"/>
                  </a:ext>
                </a:extLst>
              </p:cNvPr>
              <p:cNvSpPr/>
              <p:nvPr/>
            </p:nvSpPr>
            <p:spPr>
              <a:xfrm>
                <a:off x="1450099" y="1824286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8FFA6781-71F2-144D-AB60-2B6EC4776C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099" y="1824286"/>
                <a:ext cx="427171" cy="41134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円/楕円 3">
                <a:extLst>
                  <a:ext uri="{FF2B5EF4-FFF2-40B4-BE49-F238E27FC236}">
                    <a16:creationId xmlns:a16="http://schemas.microsoft.com/office/drawing/2014/main" id="{F7B1FEA0-D0BC-1B4D-9540-879652777051}"/>
                  </a:ext>
                </a:extLst>
              </p:cNvPr>
              <p:cNvSpPr/>
              <p:nvPr/>
            </p:nvSpPr>
            <p:spPr>
              <a:xfrm>
                <a:off x="1450100" y="2532262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" name="円/楕円 3">
                <a:extLst>
                  <a:ext uri="{FF2B5EF4-FFF2-40B4-BE49-F238E27FC236}">
                    <a16:creationId xmlns:a16="http://schemas.microsoft.com/office/drawing/2014/main" id="{F7B1FEA0-D0BC-1B4D-9540-8796527770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100" y="2532262"/>
                <a:ext cx="427171" cy="41134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円/楕円 4">
                <a:extLst>
                  <a:ext uri="{FF2B5EF4-FFF2-40B4-BE49-F238E27FC236}">
                    <a16:creationId xmlns:a16="http://schemas.microsoft.com/office/drawing/2014/main" id="{79044B37-6129-0547-A9A1-8B1E74352454}"/>
                  </a:ext>
                </a:extLst>
              </p:cNvPr>
              <p:cNvSpPr/>
              <p:nvPr/>
            </p:nvSpPr>
            <p:spPr>
              <a:xfrm>
                <a:off x="1454181" y="3240930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" name="円/楕円 4">
                <a:extLst>
                  <a:ext uri="{FF2B5EF4-FFF2-40B4-BE49-F238E27FC236}">
                    <a16:creationId xmlns:a16="http://schemas.microsoft.com/office/drawing/2014/main" id="{79044B37-6129-0547-A9A1-8B1E743524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181" y="3240930"/>
                <a:ext cx="427171" cy="41134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34F1D2F7-00FF-CA4C-8437-3C40A226E5EF}"/>
                  </a:ext>
                </a:extLst>
              </p:cNvPr>
              <p:cNvSpPr/>
              <p:nvPr/>
            </p:nvSpPr>
            <p:spPr>
              <a:xfrm>
                <a:off x="1532306" y="3976624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34F1D2F7-00FF-CA4C-8437-3C40A226E5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306" y="3976624"/>
                <a:ext cx="262758" cy="346842"/>
              </a:xfrm>
              <a:prstGeom prst="rect">
                <a:avLst/>
              </a:prstGeom>
              <a:blipFill>
                <a:blip r:embed="rId6"/>
                <a:stretch>
                  <a:fillRect l="-4545" r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6053D1B5-52F5-404C-BC06-21112EA60CE4}"/>
                  </a:ext>
                </a:extLst>
              </p:cNvPr>
              <p:cNvSpPr/>
              <p:nvPr/>
            </p:nvSpPr>
            <p:spPr>
              <a:xfrm>
                <a:off x="3312025" y="3976624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6053D1B5-52F5-404C-BC06-21112EA60C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025" y="3976624"/>
                <a:ext cx="262758" cy="346842"/>
              </a:xfrm>
              <a:prstGeom prst="rect">
                <a:avLst/>
              </a:prstGeom>
              <a:blipFill>
                <a:blip r:embed="rId7"/>
                <a:stretch>
                  <a:fillRect l="-4545" r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B9A8AB6-D4CA-9340-9FF3-2A616780C1D2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1663685" y="3652279"/>
            <a:ext cx="4082" cy="324345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9C42EE8-1DDB-2741-9AF9-609F76E2E464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1818794" y="3592038"/>
            <a:ext cx="1493231" cy="55800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866ED43-FBFD-AB4A-B433-367FB2CD554B}"/>
                  </a:ext>
                </a:extLst>
              </p:cNvPr>
              <p:cNvSpPr txBox="1"/>
              <p:nvPr/>
            </p:nvSpPr>
            <p:spPr>
              <a:xfrm>
                <a:off x="1395859" y="3675952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866ED43-FBFD-AB4A-B433-367FB2CD5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859" y="3675952"/>
                <a:ext cx="193964" cy="276999"/>
              </a:xfrm>
              <a:prstGeom prst="rect">
                <a:avLst/>
              </a:prstGeom>
              <a:blipFill>
                <a:blip r:embed="rId8"/>
                <a:stretch>
                  <a:fillRect l="-17647" r="-1764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3A354F3-5864-CE4D-8FEF-80E91E79CAAF}"/>
                  </a:ext>
                </a:extLst>
              </p:cNvPr>
              <p:cNvSpPr txBox="1"/>
              <p:nvPr/>
            </p:nvSpPr>
            <p:spPr>
              <a:xfrm>
                <a:off x="1896891" y="3391283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3A354F3-5864-CE4D-8FEF-80E91E79C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891" y="3391283"/>
                <a:ext cx="193964" cy="276999"/>
              </a:xfrm>
              <a:prstGeom prst="rect">
                <a:avLst/>
              </a:prstGeom>
              <a:blipFill>
                <a:blip r:embed="rId9"/>
                <a:stretch>
                  <a:fillRect l="-25000" r="-1875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円/楕円 11">
                <a:extLst>
                  <a:ext uri="{FF2B5EF4-FFF2-40B4-BE49-F238E27FC236}">
                    <a16:creationId xmlns:a16="http://schemas.microsoft.com/office/drawing/2014/main" id="{E0BF46D7-FA8E-604C-A20F-D85481D67062}"/>
                  </a:ext>
                </a:extLst>
              </p:cNvPr>
              <p:cNvSpPr/>
              <p:nvPr/>
            </p:nvSpPr>
            <p:spPr>
              <a:xfrm>
                <a:off x="2696585" y="3240930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2" name="円/楕円 11">
                <a:extLst>
                  <a:ext uri="{FF2B5EF4-FFF2-40B4-BE49-F238E27FC236}">
                    <a16:creationId xmlns:a16="http://schemas.microsoft.com/office/drawing/2014/main" id="{E0BF46D7-FA8E-604C-A20F-D85481D67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585" y="3240930"/>
                <a:ext cx="427171" cy="41134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3EDFAE9-E3C4-734A-809A-B5C88585AD2B}"/>
              </a:ext>
            </a:extLst>
          </p:cNvPr>
          <p:cNvCxnSpPr>
            <a:cxnSpLocks/>
            <a:stCxn id="12" idx="3"/>
            <a:endCxn id="6" idx="3"/>
          </p:cNvCxnSpPr>
          <p:nvPr/>
        </p:nvCxnSpPr>
        <p:spPr>
          <a:xfrm flipH="1">
            <a:off x="1795064" y="3592038"/>
            <a:ext cx="964079" cy="55800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56DDB16F-20B9-BA45-86C3-6AA93BC87F38}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3061198" y="3592038"/>
            <a:ext cx="303828" cy="384586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EB58C756-68A1-2245-BFBD-710594981582}"/>
                  </a:ext>
                </a:extLst>
              </p:cNvPr>
              <p:cNvSpPr txBox="1"/>
              <p:nvPr/>
            </p:nvSpPr>
            <p:spPr>
              <a:xfrm>
                <a:off x="2979976" y="3699625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EB58C756-68A1-2245-BFBD-710594981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976" y="3699625"/>
                <a:ext cx="193964" cy="276999"/>
              </a:xfrm>
              <a:prstGeom prst="rect">
                <a:avLst/>
              </a:prstGeom>
              <a:blipFill>
                <a:blip r:embed="rId11"/>
                <a:stretch>
                  <a:fillRect l="-23529" r="-17647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E34E57C-9141-EC4B-9E43-C98B3EA0B9BF}"/>
                  </a:ext>
                </a:extLst>
              </p:cNvPr>
              <p:cNvSpPr txBox="1"/>
              <p:nvPr/>
            </p:nvSpPr>
            <p:spPr>
              <a:xfrm>
                <a:off x="2460085" y="3376388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E34E57C-9141-EC4B-9E43-C98B3EA0B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085" y="3376388"/>
                <a:ext cx="193964" cy="276999"/>
              </a:xfrm>
              <a:prstGeom prst="rect">
                <a:avLst/>
              </a:prstGeom>
              <a:blipFill>
                <a:blip r:embed="rId12"/>
                <a:stretch>
                  <a:fillRect l="-1875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B7E9686-1CCB-FD45-A5D3-B680EFFE6147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1663686" y="2943611"/>
            <a:ext cx="4081" cy="297319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4B471A86-6F6C-8F4B-81B4-7C460EC79AB5}"/>
              </a:ext>
            </a:extLst>
          </p:cNvPr>
          <p:cNvCxnSpPr>
            <a:cxnSpLocks/>
            <a:stCxn id="4" idx="5"/>
            <a:endCxn id="12" idx="0"/>
          </p:cNvCxnSpPr>
          <p:nvPr/>
        </p:nvCxnSpPr>
        <p:spPr>
          <a:xfrm>
            <a:off x="1814713" y="2883370"/>
            <a:ext cx="1095458" cy="35756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3801892B-5D63-594B-B42A-1048154D1516}"/>
                  </a:ext>
                </a:extLst>
              </p:cNvPr>
              <p:cNvSpPr txBox="1"/>
              <p:nvPr/>
            </p:nvSpPr>
            <p:spPr>
              <a:xfrm>
                <a:off x="1395859" y="2996473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3801892B-5D63-594B-B42A-1048154D1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859" y="2996473"/>
                <a:ext cx="193964" cy="276999"/>
              </a:xfrm>
              <a:prstGeom prst="rect">
                <a:avLst/>
              </a:prstGeom>
              <a:blipFill>
                <a:blip r:embed="rId13"/>
                <a:stretch>
                  <a:fillRect l="-17647" r="-17647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06AFC80F-337F-3F49-80F6-D11F7E6A49AE}"/>
                  </a:ext>
                </a:extLst>
              </p:cNvPr>
              <p:cNvSpPr txBox="1"/>
              <p:nvPr/>
            </p:nvSpPr>
            <p:spPr>
              <a:xfrm>
                <a:off x="2049830" y="2678772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06AFC80F-337F-3F49-80F6-D11F7E6A4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830" y="2678772"/>
                <a:ext cx="193964" cy="276999"/>
              </a:xfrm>
              <a:prstGeom prst="rect">
                <a:avLst/>
              </a:prstGeom>
              <a:blipFill>
                <a:blip r:embed="rId14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35D87B77-1A35-7740-98B4-082AA9C49FC9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>
            <a:off x="1663685" y="2235635"/>
            <a:ext cx="1" cy="296627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C520C304-6CE4-8B46-A4EF-68F04741A0A9}"/>
                  </a:ext>
                </a:extLst>
              </p:cNvPr>
              <p:cNvSpPr txBox="1"/>
              <p:nvPr/>
            </p:nvSpPr>
            <p:spPr>
              <a:xfrm>
                <a:off x="1395859" y="226710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C520C304-6CE4-8B46-A4EF-68F04741A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859" y="2267104"/>
                <a:ext cx="193964" cy="276999"/>
              </a:xfrm>
              <a:prstGeom prst="rect">
                <a:avLst/>
              </a:prstGeom>
              <a:blipFill>
                <a:blip r:embed="rId8"/>
                <a:stretch>
                  <a:fillRect l="-17647" r="-1764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E28CC465-7F80-A64B-AC9D-CD577FA37252}"/>
                  </a:ext>
                </a:extLst>
              </p:cNvPr>
              <p:cNvSpPr txBox="1"/>
              <p:nvPr/>
            </p:nvSpPr>
            <p:spPr>
              <a:xfrm>
                <a:off x="2867351" y="1994350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E28CC465-7F80-A64B-AC9D-CD577FA37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7351" y="1994350"/>
                <a:ext cx="193964" cy="276999"/>
              </a:xfrm>
              <a:prstGeom prst="rect">
                <a:avLst/>
              </a:prstGeom>
              <a:blipFill>
                <a:blip r:embed="rId15"/>
                <a:stretch>
                  <a:fillRect l="-18750" r="-25000" b="-4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円/楕円 45">
                <a:extLst>
                  <a:ext uri="{FF2B5EF4-FFF2-40B4-BE49-F238E27FC236}">
                    <a16:creationId xmlns:a16="http://schemas.microsoft.com/office/drawing/2014/main" id="{51552D31-05F4-2C4A-8CA1-0697465CA3FA}"/>
                  </a:ext>
                </a:extLst>
              </p:cNvPr>
              <p:cNvSpPr/>
              <p:nvPr/>
            </p:nvSpPr>
            <p:spPr>
              <a:xfrm>
                <a:off x="3231137" y="1824286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6" name="円/楕円 45">
                <a:extLst>
                  <a:ext uri="{FF2B5EF4-FFF2-40B4-BE49-F238E27FC236}">
                    <a16:creationId xmlns:a16="http://schemas.microsoft.com/office/drawing/2014/main" id="{51552D31-05F4-2C4A-8CA1-0697465CA3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137" y="1824286"/>
                <a:ext cx="427171" cy="411349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65104A1C-44B3-274C-A673-ADAEC78BFD7D}"/>
              </a:ext>
            </a:extLst>
          </p:cNvPr>
          <p:cNvCxnSpPr>
            <a:cxnSpLocks/>
            <a:stCxn id="46" idx="3"/>
            <a:endCxn id="4" idx="7"/>
          </p:cNvCxnSpPr>
          <p:nvPr/>
        </p:nvCxnSpPr>
        <p:spPr>
          <a:xfrm flipH="1">
            <a:off x="1814713" y="2175394"/>
            <a:ext cx="1478982" cy="417109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14CA6159-42E2-3445-A053-C1AE9E7133F1}"/>
                  </a:ext>
                </a:extLst>
              </p:cNvPr>
              <p:cNvSpPr txBox="1"/>
              <p:nvPr/>
            </p:nvSpPr>
            <p:spPr>
              <a:xfrm>
                <a:off x="3894743" y="293975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14CA6159-42E2-3445-A053-C1AE9E713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743" y="2939759"/>
                <a:ext cx="193964" cy="276999"/>
              </a:xfrm>
              <a:prstGeom prst="rect">
                <a:avLst/>
              </a:prstGeom>
              <a:blipFill>
                <a:blip r:embed="rId11"/>
                <a:stretch>
                  <a:fillRect l="-23529" r="-1764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66801566-336B-1149-9C3E-7E07E8C3C0E0}"/>
                  </a:ext>
                </a:extLst>
              </p:cNvPr>
              <p:cNvSpPr txBox="1"/>
              <p:nvPr/>
            </p:nvSpPr>
            <p:spPr>
              <a:xfrm>
                <a:off x="2208154" y="1851813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66801566-336B-1149-9C3E-7E07E8C3C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154" y="1851813"/>
                <a:ext cx="193964" cy="276999"/>
              </a:xfrm>
              <a:prstGeom prst="rect">
                <a:avLst/>
              </a:prstGeom>
              <a:blipFill>
                <a:blip r:embed="rId12"/>
                <a:stretch>
                  <a:fillRect l="-17647" r="-1764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D3865693-38AC-9E40-B4E4-93C38B35CC19}"/>
              </a:ext>
            </a:extLst>
          </p:cNvPr>
          <p:cNvCxnSpPr>
            <a:cxnSpLocks/>
            <a:stCxn id="3" idx="7"/>
            <a:endCxn id="2" idx="3"/>
          </p:cNvCxnSpPr>
          <p:nvPr/>
        </p:nvCxnSpPr>
        <p:spPr>
          <a:xfrm flipV="1">
            <a:off x="1814712" y="1513599"/>
            <a:ext cx="616236" cy="370928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5769809A-FDD7-C245-B573-D8A9D6B92767}"/>
              </a:ext>
            </a:extLst>
          </p:cNvPr>
          <p:cNvCxnSpPr>
            <a:cxnSpLocks/>
            <a:stCxn id="2" idx="5"/>
            <a:endCxn id="46" idx="1"/>
          </p:cNvCxnSpPr>
          <p:nvPr/>
        </p:nvCxnSpPr>
        <p:spPr>
          <a:xfrm>
            <a:off x="2733003" y="1513599"/>
            <a:ext cx="560692" cy="37092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E8B7CE2D-F714-084A-B2E7-79E02EB164A4}"/>
                  </a:ext>
                </a:extLst>
              </p:cNvPr>
              <p:cNvSpPr txBox="1"/>
              <p:nvPr/>
            </p:nvSpPr>
            <p:spPr>
              <a:xfrm>
                <a:off x="1906795" y="1426286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E8B7CE2D-F714-084A-B2E7-79E02EB16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795" y="1426286"/>
                <a:ext cx="193964" cy="276999"/>
              </a:xfrm>
              <a:prstGeom prst="rect">
                <a:avLst/>
              </a:prstGeom>
              <a:blipFill>
                <a:blip r:embed="rId17"/>
                <a:stretch>
                  <a:fillRect l="-25000" r="-1875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C74AEEEF-FB81-9146-99E9-AA28783B6F9C}"/>
                  </a:ext>
                </a:extLst>
              </p:cNvPr>
              <p:cNvSpPr txBox="1"/>
              <p:nvPr/>
            </p:nvSpPr>
            <p:spPr>
              <a:xfrm>
                <a:off x="3013349" y="1403776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C74AEEEF-FB81-9146-99E9-AA28783B6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349" y="1403776"/>
                <a:ext cx="193964" cy="276999"/>
              </a:xfrm>
              <a:prstGeom prst="rect">
                <a:avLst/>
              </a:prstGeom>
              <a:blipFill>
                <a:blip r:embed="rId18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曲線コネクタ 121">
            <a:extLst>
              <a:ext uri="{FF2B5EF4-FFF2-40B4-BE49-F238E27FC236}">
                <a16:creationId xmlns:a16="http://schemas.microsoft.com/office/drawing/2014/main" id="{FE4F4DB7-9DBE-B844-9FA9-26B56DE9A42A}"/>
              </a:ext>
            </a:extLst>
          </p:cNvPr>
          <p:cNvCxnSpPr>
            <a:stCxn id="3" idx="6"/>
            <a:endCxn id="7" idx="0"/>
          </p:cNvCxnSpPr>
          <p:nvPr/>
        </p:nvCxnSpPr>
        <p:spPr>
          <a:xfrm>
            <a:off x="1877270" y="2029961"/>
            <a:ext cx="1566134" cy="1946663"/>
          </a:xfrm>
          <a:prstGeom prst="curved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曲線コネクタ 122">
            <a:extLst>
              <a:ext uri="{FF2B5EF4-FFF2-40B4-BE49-F238E27FC236}">
                <a16:creationId xmlns:a16="http://schemas.microsoft.com/office/drawing/2014/main" id="{5AD61581-BA31-2445-921D-52EDFEB0DBA2}"/>
              </a:ext>
            </a:extLst>
          </p:cNvPr>
          <p:cNvCxnSpPr>
            <a:cxnSpLocks/>
            <a:stCxn id="46" idx="6"/>
            <a:endCxn id="7" idx="3"/>
          </p:cNvCxnSpPr>
          <p:nvPr/>
        </p:nvCxnSpPr>
        <p:spPr>
          <a:xfrm flipH="1">
            <a:off x="3574783" y="2029961"/>
            <a:ext cx="83525" cy="2120084"/>
          </a:xfrm>
          <a:prstGeom prst="curvedConnector3">
            <a:avLst>
              <a:gd name="adj1" fmla="val -273691"/>
            </a:avLst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円/楕円 175">
                <a:extLst>
                  <a:ext uri="{FF2B5EF4-FFF2-40B4-BE49-F238E27FC236}">
                    <a16:creationId xmlns:a16="http://schemas.microsoft.com/office/drawing/2014/main" id="{A3B26D1A-A315-3B4E-9A78-A2A77E38090E}"/>
                  </a:ext>
                </a:extLst>
              </p:cNvPr>
              <p:cNvSpPr/>
              <p:nvPr/>
            </p:nvSpPr>
            <p:spPr>
              <a:xfrm>
                <a:off x="7376306" y="751142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76" name="円/楕円 175">
                <a:extLst>
                  <a:ext uri="{FF2B5EF4-FFF2-40B4-BE49-F238E27FC236}">
                    <a16:creationId xmlns:a16="http://schemas.microsoft.com/office/drawing/2014/main" id="{A3B26D1A-A315-3B4E-9A78-A2A77E3809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306" y="751142"/>
                <a:ext cx="427171" cy="411349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円/楕円 176">
                <a:extLst>
                  <a:ext uri="{FF2B5EF4-FFF2-40B4-BE49-F238E27FC236}">
                    <a16:creationId xmlns:a16="http://schemas.microsoft.com/office/drawing/2014/main" id="{74723E80-4FCD-9847-AE62-E90F876E6600}"/>
                  </a:ext>
                </a:extLst>
              </p:cNvPr>
              <p:cNvSpPr/>
              <p:nvPr/>
            </p:nvSpPr>
            <p:spPr>
              <a:xfrm>
                <a:off x="6132693" y="1709013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77" name="円/楕円 176">
                <a:extLst>
                  <a:ext uri="{FF2B5EF4-FFF2-40B4-BE49-F238E27FC236}">
                    <a16:creationId xmlns:a16="http://schemas.microsoft.com/office/drawing/2014/main" id="{74723E80-4FCD-9847-AE62-E90F876E66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693" y="1709013"/>
                <a:ext cx="427171" cy="411349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円/楕円 177">
                <a:extLst>
                  <a:ext uri="{FF2B5EF4-FFF2-40B4-BE49-F238E27FC236}">
                    <a16:creationId xmlns:a16="http://schemas.microsoft.com/office/drawing/2014/main" id="{952EC8E2-A73E-664B-AC3C-A7526DB76391}"/>
                  </a:ext>
                </a:extLst>
              </p:cNvPr>
              <p:cNvSpPr/>
              <p:nvPr/>
            </p:nvSpPr>
            <p:spPr>
              <a:xfrm>
                <a:off x="5446315" y="2664807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78" name="円/楕円 177">
                <a:extLst>
                  <a:ext uri="{FF2B5EF4-FFF2-40B4-BE49-F238E27FC236}">
                    <a16:creationId xmlns:a16="http://schemas.microsoft.com/office/drawing/2014/main" id="{952EC8E2-A73E-664B-AC3C-A7526DB76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315" y="2664807"/>
                <a:ext cx="427171" cy="411349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円/楕円 178">
                <a:extLst>
                  <a:ext uri="{FF2B5EF4-FFF2-40B4-BE49-F238E27FC236}">
                    <a16:creationId xmlns:a16="http://schemas.microsoft.com/office/drawing/2014/main" id="{82F9CF9C-140B-4348-B696-C78BA0697719}"/>
                  </a:ext>
                </a:extLst>
              </p:cNvPr>
              <p:cNvSpPr/>
              <p:nvPr/>
            </p:nvSpPr>
            <p:spPr>
              <a:xfrm>
                <a:off x="6132694" y="3675951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79" name="円/楕円 178">
                <a:extLst>
                  <a:ext uri="{FF2B5EF4-FFF2-40B4-BE49-F238E27FC236}">
                    <a16:creationId xmlns:a16="http://schemas.microsoft.com/office/drawing/2014/main" id="{82F9CF9C-140B-4348-B696-C78BA06977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694" y="3675951"/>
                <a:ext cx="427171" cy="411349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正方形/長方形 179">
                <a:extLst>
                  <a:ext uri="{FF2B5EF4-FFF2-40B4-BE49-F238E27FC236}">
                    <a16:creationId xmlns:a16="http://schemas.microsoft.com/office/drawing/2014/main" id="{188D47A3-D164-2F42-99CA-F1319F66802F}"/>
                  </a:ext>
                </a:extLst>
              </p:cNvPr>
              <p:cNvSpPr/>
              <p:nvPr/>
            </p:nvSpPr>
            <p:spPr>
              <a:xfrm>
                <a:off x="6886901" y="4645963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0" name="正方形/長方形 179">
                <a:extLst>
                  <a:ext uri="{FF2B5EF4-FFF2-40B4-BE49-F238E27FC236}">
                    <a16:creationId xmlns:a16="http://schemas.microsoft.com/office/drawing/2014/main" id="{188D47A3-D164-2F42-99CA-F1319F668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6901" y="4645963"/>
                <a:ext cx="262758" cy="34684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正方形/長方形 180">
                <a:extLst>
                  <a:ext uri="{FF2B5EF4-FFF2-40B4-BE49-F238E27FC236}">
                    <a16:creationId xmlns:a16="http://schemas.microsoft.com/office/drawing/2014/main" id="{3163A05B-C87F-034E-BA95-E1F05A7415D3}"/>
                  </a:ext>
                </a:extLst>
              </p:cNvPr>
              <p:cNvSpPr/>
              <p:nvPr/>
            </p:nvSpPr>
            <p:spPr>
              <a:xfrm>
                <a:off x="7977365" y="4645963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1" name="正方形/長方形 180">
                <a:extLst>
                  <a:ext uri="{FF2B5EF4-FFF2-40B4-BE49-F238E27FC236}">
                    <a16:creationId xmlns:a16="http://schemas.microsoft.com/office/drawing/2014/main" id="{3163A05B-C87F-034E-BA95-E1F05A7415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365" y="4645963"/>
                <a:ext cx="262758" cy="34684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直線コネクタ 181">
            <a:extLst>
              <a:ext uri="{FF2B5EF4-FFF2-40B4-BE49-F238E27FC236}">
                <a16:creationId xmlns:a16="http://schemas.microsoft.com/office/drawing/2014/main" id="{328E83A3-ACF8-7F4C-A412-8B8915485E57}"/>
              </a:ext>
            </a:extLst>
          </p:cNvPr>
          <p:cNvCxnSpPr>
            <a:cxnSpLocks/>
            <a:stCxn id="179" idx="4"/>
          </p:cNvCxnSpPr>
          <p:nvPr/>
        </p:nvCxnSpPr>
        <p:spPr>
          <a:xfrm>
            <a:off x="6346280" y="4087300"/>
            <a:ext cx="580559" cy="55866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コネクタ 182">
            <a:extLst>
              <a:ext uri="{FF2B5EF4-FFF2-40B4-BE49-F238E27FC236}">
                <a16:creationId xmlns:a16="http://schemas.microsoft.com/office/drawing/2014/main" id="{0543D6A7-3C19-4B43-AD48-4AA5370B8A22}"/>
              </a:ext>
            </a:extLst>
          </p:cNvPr>
          <p:cNvCxnSpPr>
            <a:cxnSpLocks/>
            <a:stCxn id="179" idx="5"/>
          </p:cNvCxnSpPr>
          <p:nvPr/>
        </p:nvCxnSpPr>
        <p:spPr>
          <a:xfrm>
            <a:off x="6497307" y="4027059"/>
            <a:ext cx="1480058" cy="727010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円/楕円 185">
                <a:extLst>
                  <a:ext uri="{FF2B5EF4-FFF2-40B4-BE49-F238E27FC236}">
                    <a16:creationId xmlns:a16="http://schemas.microsoft.com/office/drawing/2014/main" id="{00964934-03B8-F74A-AD62-CD6A6BF6451B}"/>
                  </a:ext>
                </a:extLst>
              </p:cNvPr>
              <p:cNvSpPr/>
              <p:nvPr/>
            </p:nvSpPr>
            <p:spPr>
              <a:xfrm>
                <a:off x="8619920" y="3675952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86" name="円/楕円 185">
                <a:extLst>
                  <a:ext uri="{FF2B5EF4-FFF2-40B4-BE49-F238E27FC236}">
                    <a16:creationId xmlns:a16="http://schemas.microsoft.com/office/drawing/2014/main" id="{00964934-03B8-F74A-AD62-CD6A6BF645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9920" y="3675952"/>
                <a:ext cx="427171" cy="411349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9" name="直線コネクタ 188">
            <a:extLst>
              <a:ext uri="{FF2B5EF4-FFF2-40B4-BE49-F238E27FC236}">
                <a16:creationId xmlns:a16="http://schemas.microsoft.com/office/drawing/2014/main" id="{290135CA-A361-2B40-84FD-2D4029858E7C}"/>
              </a:ext>
            </a:extLst>
          </p:cNvPr>
          <p:cNvCxnSpPr>
            <a:cxnSpLocks/>
            <a:stCxn id="186" idx="3"/>
          </p:cNvCxnSpPr>
          <p:nvPr/>
        </p:nvCxnSpPr>
        <p:spPr>
          <a:xfrm flipH="1">
            <a:off x="7149659" y="4027060"/>
            <a:ext cx="1532819" cy="713946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コネクタ 189">
            <a:extLst>
              <a:ext uri="{FF2B5EF4-FFF2-40B4-BE49-F238E27FC236}">
                <a16:creationId xmlns:a16="http://schemas.microsoft.com/office/drawing/2014/main" id="{E8E071DF-2FD4-6A43-B695-A16B49C007B5}"/>
              </a:ext>
            </a:extLst>
          </p:cNvPr>
          <p:cNvCxnSpPr>
            <a:cxnSpLocks/>
            <a:stCxn id="186" idx="4"/>
          </p:cNvCxnSpPr>
          <p:nvPr/>
        </p:nvCxnSpPr>
        <p:spPr>
          <a:xfrm flipH="1">
            <a:off x="8187122" y="4087301"/>
            <a:ext cx="646384" cy="55866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テキスト ボックス 190">
                <a:extLst>
                  <a:ext uri="{FF2B5EF4-FFF2-40B4-BE49-F238E27FC236}">
                    <a16:creationId xmlns:a16="http://schemas.microsoft.com/office/drawing/2014/main" id="{FAD6AEF3-24B5-2A4A-A752-09E7023E2B78}"/>
                  </a:ext>
                </a:extLst>
              </p:cNvPr>
              <p:cNvSpPr txBox="1"/>
              <p:nvPr/>
            </p:nvSpPr>
            <p:spPr>
              <a:xfrm>
                <a:off x="6784648" y="1210187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1" name="テキスト ボックス 190">
                <a:extLst>
                  <a:ext uri="{FF2B5EF4-FFF2-40B4-BE49-F238E27FC236}">
                    <a16:creationId xmlns:a16="http://schemas.microsoft.com/office/drawing/2014/main" id="{FAD6AEF3-24B5-2A4A-A752-09E7023E2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648" y="1210187"/>
                <a:ext cx="193964" cy="276999"/>
              </a:xfrm>
              <a:prstGeom prst="rect">
                <a:avLst/>
              </a:prstGeom>
              <a:blipFill>
                <a:blip r:embed="rId17"/>
                <a:stretch>
                  <a:fillRect l="-25000" r="-1875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A9A7F1A7-A227-D147-BE39-13551033DAD1}"/>
                  </a:ext>
                </a:extLst>
              </p:cNvPr>
              <p:cNvSpPr txBox="1"/>
              <p:nvPr/>
            </p:nvSpPr>
            <p:spPr>
              <a:xfrm>
                <a:off x="8322330" y="1210186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A9A7F1A7-A227-D147-BE39-13551033D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2330" y="1210186"/>
                <a:ext cx="193964" cy="276999"/>
              </a:xfrm>
              <a:prstGeom prst="rect">
                <a:avLst/>
              </a:prstGeom>
              <a:blipFill>
                <a:blip r:embed="rId26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34013155-B801-8547-BFF8-96F85C193B41}"/>
              </a:ext>
            </a:extLst>
          </p:cNvPr>
          <p:cNvCxnSpPr>
            <a:cxnSpLocks/>
            <a:stCxn id="178" idx="5"/>
          </p:cNvCxnSpPr>
          <p:nvPr/>
        </p:nvCxnSpPr>
        <p:spPr>
          <a:xfrm>
            <a:off x="5810928" y="3015915"/>
            <a:ext cx="2193312" cy="163004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コネクタ 193">
            <a:extLst>
              <a:ext uri="{FF2B5EF4-FFF2-40B4-BE49-F238E27FC236}">
                <a16:creationId xmlns:a16="http://schemas.microsoft.com/office/drawing/2014/main" id="{1AFA0036-43E3-6B41-9B4D-EE9E9B7FAAA6}"/>
              </a:ext>
            </a:extLst>
          </p:cNvPr>
          <p:cNvCxnSpPr>
            <a:cxnSpLocks/>
            <a:stCxn id="178" idx="6"/>
            <a:endCxn id="186" idx="2"/>
          </p:cNvCxnSpPr>
          <p:nvPr/>
        </p:nvCxnSpPr>
        <p:spPr>
          <a:xfrm>
            <a:off x="5873486" y="2870482"/>
            <a:ext cx="2746434" cy="1011145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円/楕円 196">
                <a:extLst>
                  <a:ext uri="{FF2B5EF4-FFF2-40B4-BE49-F238E27FC236}">
                    <a16:creationId xmlns:a16="http://schemas.microsoft.com/office/drawing/2014/main" id="{FA884B71-310E-5249-9BA2-824E423F1DE8}"/>
                  </a:ext>
                </a:extLst>
              </p:cNvPr>
              <p:cNvSpPr/>
              <p:nvPr/>
            </p:nvSpPr>
            <p:spPr>
              <a:xfrm>
                <a:off x="6819072" y="2664807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97" name="円/楕円 196">
                <a:extLst>
                  <a:ext uri="{FF2B5EF4-FFF2-40B4-BE49-F238E27FC236}">
                    <a16:creationId xmlns:a16="http://schemas.microsoft.com/office/drawing/2014/main" id="{FA884B71-310E-5249-9BA2-824E423F1D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072" y="2664807"/>
                <a:ext cx="427171" cy="411349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2" name="直線コネクタ 211">
            <a:extLst>
              <a:ext uri="{FF2B5EF4-FFF2-40B4-BE49-F238E27FC236}">
                <a16:creationId xmlns:a16="http://schemas.microsoft.com/office/drawing/2014/main" id="{9014B97A-A040-1E44-9478-B74D2CC31E76}"/>
              </a:ext>
            </a:extLst>
          </p:cNvPr>
          <p:cNvCxnSpPr>
            <a:cxnSpLocks/>
            <a:stCxn id="197" idx="3"/>
            <a:endCxn id="179" idx="0"/>
          </p:cNvCxnSpPr>
          <p:nvPr/>
        </p:nvCxnSpPr>
        <p:spPr>
          <a:xfrm flipH="1">
            <a:off x="6346280" y="3015915"/>
            <a:ext cx="535350" cy="660036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コネクタ 212">
            <a:extLst>
              <a:ext uri="{FF2B5EF4-FFF2-40B4-BE49-F238E27FC236}">
                <a16:creationId xmlns:a16="http://schemas.microsoft.com/office/drawing/2014/main" id="{73B2BED1-7599-F742-808F-0A9D91FDD041}"/>
              </a:ext>
            </a:extLst>
          </p:cNvPr>
          <p:cNvCxnSpPr>
            <a:cxnSpLocks/>
            <a:stCxn id="197" idx="5"/>
          </p:cNvCxnSpPr>
          <p:nvPr/>
        </p:nvCxnSpPr>
        <p:spPr>
          <a:xfrm>
            <a:off x="7183685" y="3015915"/>
            <a:ext cx="885870" cy="163004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コネクタ 215">
            <a:extLst>
              <a:ext uri="{FF2B5EF4-FFF2-40B4-BE49-F238E27FC236}">
                <a16:creationId xmlns:a16="http://schemas.microsoft.com/office/drawing/2014/main" id="{BC89E8F7-47E1-064D-8C10-39AD9E2A5725}"/>
              </a:ext>
            </a:extLst>
          </p:cNvPr>
          <p:cNvCxnSpPr>
            <a:cxnSpLocks/>
            <a:stCxn id="177" idx="3"/>
            <a:endCxn id="178" idx="0"/>
          </p:cNvCxnSpPr>
          <p:nvPr/>
        </p:nvCxnSpPr>
        <p:spPr>
          <a:xfrm flipH="1">
            <a:off x="5659901" y="2060121"/>
            <a:ext cx="535350" cy="604686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コネクタ 216">
            <a:extLst>
              <a:ext uri="{FF2B5EF4-FFF2-40B4-BE49-F238E27FC236}">
                <a16:creationId xmlns:a16="http://schemas.microsoft.com/office/drawing/2014/main" id="{0666B4D2-6DAB-AE4F-B479-34DF13180A3C}"/>
              </a:ext>
            </a:extLst>
          </p:cNvPr>
          <p:cNvCxnSpPr>
            <a:cxnSpLocks/>
            <a:stCxn id="177" idx="5"/>
            <a:endCxn id="197" idx="0"/>
          </p:cNvCxnSpPr>
          <p:nvPr/>
        </p:nvCxnSpPr>
        <p:spPr>
          <a:xfrm>
            <a:off x="6497306" y="2060121"/>
            <a:ext cx="535352" cy="60468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円/楕円 219">
                <a:extLst>
                  <a:ext uri="{FF2B5EF4-FFF2-40B4-BE49-F238E27FC236}">
                    <a16:creationId xmlns:a16="http://schemas.microsoft.com/office/drawing/2014/main" id="{210C71D5-2A2C-3247-8319-D14DBA34AC1C}"/>
                  </a:ext>
                </a:extLst>
              </p:cNvPr>
              <p:cNvSpPr/>
              <p:nvPr/>
            </p:nvSpPr>
            <p:spPr>
              <a:xfrm>
                <a:off x="8619920" y="1699063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20" name="円/楕円 219">
                <a:extLst>
                  <a:ext uri="{FF2B5EF4-FFF2-40B4-BE49-F238E27FC236}">
                    <a16:creationId xmlns:a16="http://schemas.microsoft.com/office/drawing/2014/main" id="{210C71D5-2A2C-3247-8319-D14DBA34AC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9920" y="1699063"/>
                <a:ext cx="427171" cy="411349"/>
              </a:xfrm>
              <a:prstGeom prst="ellipse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円/楕円 220">
                <a:extLst>
                  <a:ext uri="{FF2B5EF4-FFF2-40B4-BE49-F238E27FC236}">
                    <a16:creationId xmlns:a16="http://schemas.microsoft.com/office/drawing/2014/main" id="{A350B254-1FA5-174C-A2FA-56A1C5CB7BAA}"/>
                  </a:ext>
                </a:extLst>
              </p:cNvPr>
              <p:cNvSpPr/>
              <p:nvPr/>
            </p:nvSpPr>
            <p:spPr>
              <a:xfrm>
                <a:off x="7895159" y="2664807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21" name="円/楕円 220">
                <a:extLst>
                  <a:ext uri="{FF2B5EF4-FFF2-40B4-BE49-F238E27FC236}">
                    <a16:creationId xmlns:a16="http://schemas.microsoft.com/office/drawing/2014/main" id="{A350B254-1FA5-174C-A2FA-56A1C5CB7B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159" y="2664807"/>
                <a:ext cx="427171" cy="411349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6" name="直線コネクタ 235">
            <a:extLst>
              <a:ext uri="{FF2B5EF4-FFF2-40B4-BE49-F238E27FC236}">
                <a16:creationId xmlns:a16="http://schemas.microsoft.com/office/drawing/2014/main" id="{355687DF-79C0-7A47-9804-088B2693EEFF}"/>
              </a:ext>
            </a:extLst>
          </p:cNvPr>
          <p:cNvCxnSpPr>
            <a:cxnSpLocks/>
            <a:stCxn id="221" idx="4"/>
            <a:endCxn id="181" idx="0"/>
          </p:cNvCxnSpPr>
          <p:nvPr/>
        </p:nvCxnSpPr>
        <p:spPr>
          <a:xfrm flipH="1">
            <a:off x="8108744" y="3076156"/>
            <a:ext cx="1" cy="1569807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コネクタ 236">
            <a:extLst>
              <a:ext uri="{FF2B5EF4-FFF2-40B4-BE49-F238E27FC236}">
                <a16:creationId xmlns:a16="http://schemas.microsoft.com/office/drawing/2014/main" id="{697C0895-5E8B-2F40-ADC9-066C497BA575}"/>
              </a:ext>
            </a:extLst>
          </p:cNvPr>
          <p:cNvCxnSpPr>
            <a:cxnSpLocks/>
            <a:stCxn id="221" idx="5"/>
            <a:endCxn id="186" idx="0"/>
          </p:cNvCxnSpPr>
          <p:nvPr/>
        </p:nvCxnSpPr>
        <p:spPr>
          <a:xfrm>
            <a:off x="8259772" y="3015915"/>
            <a:ext cx="573734" cy="66003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円/楕円 239">
                <a:extLst>
                  <a:ext uri="{FF2B5EF4-FFF2-40B4-BE49-F238E27FC236}">
                    <a16:creationId xmlns:a16="http://schemas.microsoft.com/office/drawing/2014/main" id="{063E5C45-C8F9-8D47-B0C3-7AAD8CAE3DC9}"/>
                  </a:ext>
                </a:extLst>
              </p:cNvPr>
              <p:cNvSpPr/>
              <p:nvPr/>
            </p:nvSpPr>
            <p:spPr>
              <a:xfrm>
                <a:off x="9344682" y="2652594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40" name="円/楕円 239">
                <a:extLst>
                  <a:ext uri="{FF2B5EF4-FFF2-40B4-BE49-F238E27FC236}">
                    <a16:creationId xmlns:a16="http://schemas.microsoft.com/office/drawing/2014/main" id="{063E5C45-C8F9-8D47-B0C3-7AAD8CAE3D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4682" y="2652594"/>
                <a:ext cx="427171" cy="411349"/>
              </a:xfrm>
              <a:prstGeom prst="ellipse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17DFC600-9A63-924E-8F4F-64F84D870641}"/>
              </a:ext>
            </a:extLst>
          </p:cNvPr>
          <p:cNvCxnSpPr>
            <a:cxnSpLocks/>
            <a:stCxn id="240" idx="3"/>
            <a:endCxn id="179" idx="6"/>
          </p:cNvCxnSpPr>
          <p:nvPr/>
        </p:nvCxnSpPr>
        <p:spPr>
          <a:xfrm flipH="1">
            <a:off x="6559865" y="3003702"/>
            <a:ext cx="2847375" cy="877924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47B43B16-29A1-3243-947F-ACF76CA0C93B}"/>
              </a:ext>
            </a:extLst>
          </p:cNvPr>
          <p:cNvCxnSpPr>
            <a:cxnSpLocks/>
            <a:stCxn id="220" idx="3"/>
            <a:endCxn id="221" idx="0"/>
          </p:cNvCxnSpPr>
          <p:nvPr/>
        </p:nvCxnSpPr>
        <p:spPr>
          <a:xfrm flipH="1">
            <a:off x="8108745" y="2050171"/>
            <a:ext cx="573733" cy="614636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884EB8E4-EB9B-D949-9D66-F6D407FF1D69}"/>
              </a:ext>
            </a:extLst>
          </p:cNvPr>
          <p:cNvCxnSpPr>
            <a:cxnSpLocks/>
            <a:stCxn id="220" idx="5"/>
            <a:endCxn id="240" idx="0"/>
          </p:cNvCxnSpPr>
          <p:nvPr/>
        </p:nvCxnSpPr>
        <p:spPr>
          <a:xfrm>
            <a:off x="8984533" y="2050171"/>
            <a:ext cx="573735" cy="60242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コネクタ 262">
            <a:extLst>
              <a:ext uri="{FF2B5EF4-FFF2-40B4-BE49-F238E27FC236}">
                <a16:creationId xmlns:a16="http://schemas.microsoft.com/office/drawing/2014/main" id="{04AF3952-E180-CE4B-BA83-12593FF94A6E}"/>
              </a:ext>
            </a:extLst>
          </p:cNvPr>
          <p:cNvCxnSpPr>
            <a:cxnSpLocks/>
            <a:stCxn id="177" idx="7"/>
            <a:endCxn id="176" idx="3"/>
          </p:cNvCxnSpPr>
          <p:nvPr/>
        </p:nvCxnSpPr>
        <p:spPr>
          <a:xfrm flipV="1">
            <a:off x="6497306" y="1102250"/>
            <a:ext cx="941558" cy="667004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コネクタ 263">
            <a:extLst>
              <a:ext uri="{FF2B5EF4-FFF2-40B4-BE49-F238E27FC236}">
                <a16:creationId xmlns:a16="http://schemas.microsoft.com/office/drawing/2014/main" id="{57BA49BF-066A-F64A-9CD4-92791C40E4E2}"/>
              </a:ext>
            </a:extLst>
          </p:cNvPr>
          <p:cNvCxnSpPr>
            <a:cxnSpLocks/>
            <a:stCxn id="176" idx="5"/>
            <a:endCxn id="220" idx="1"/>
          </p:cNvCxnSpPr>
          <p:nvPr/>
        </p:nvCxnSpPr>
        <p:spPr>
          <a:xfrm>
            <a:off x="7740919" y="1102250"/>
            <a:ext cx="941559" cy="65705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曲線コネクタ 302">
            <a:extLst>
              <a:ext uri="{FF2B5EF4-FFF2-40B4-BE49-F238E27FC236}">
                <a16:creationId xmlns:a16="http://schemas.microsoft.com/office/drawing/2014/main" id="{C2C59493-35D6-5543-A0E3-7D1E0E4707FD}"/>
              </a:ext>
            </a:extLst>
          </p:cNvPr>
          <p:cNvCxnSpPr>
            <a:cxnSpLocks/>
            <a:stCxn id="240" idx="4"/>
            <a:endCxn id="181" idx="3"/>
          </p:cNvCxnSpPr>
          <p:nvPr/>
        </p:nvCxnSpPr>
        <p:spPr>
          <a:xfrm rot="5400000">
            <a:off x="8021476" y="3282591"/>
            <a:ext cx="1755441" cy="1318145"/>
          </a:xfrm>
          <a:prstGeom prst="curved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テキスト ボックス 314">
                <a:extLst>
                  <a:ext uri="{FF2B5EF4-FFF2-40B4-BE49-F238E27FC236}">
                    <a16:creationId xmlns:a16="http://schemas.microsoft.com/office/drawing/2014/main" id="{1F878232-28CB-8F41-B706-29EBB8E99082}"/>
                  </a:ext>
                </a:extLst>
              </p:cNvPr>
              <p:cNvSpPr txBox="1"/>
              <p:nvPr/>
            </p:nvSpPr>
            <p:spPr>
              <a:xfrm>
                <a:off x="5690007" y="217519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5" name="テキスト ボックス 314">
                <a:extLst>
                  <a:ext uri="{FF2B5EF4-FFF2-40B4-BE49-F238E27FC236}">
                    <a16:creationId xmlns:a16="http://schemas.microsoft.com/office/drawing/2014/main" id="{1F878232-28CB-8F41-B706-29EBB8E99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007" y="2175199"/>
                <a:ext cx="193964" cy="276999"/>
              </a:xfrm>
              <a:prstGeom prst="rect">
                <a:avLst/>
              </a:prstGeom>
              <a:blipFill>
                <a:blip r:embed="rId31"/>
                <a:stretch>
                  <a:fillRect l="-17647" r="-23529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テキスト ボックス 315">
                <a:extLst>
                  <a:ext uri="{FF2B5EF4-FFF2-40B4-BE49-F238E27FC236}">
                    <a16:creationId xmlns:a16="http://schemas.microsoft.com/office/drawing/2014/main" id="{4F545459-81AE-104D-974E-64F213EE1557}"/>
                  </a:ext>
                </a:extLst>
              </p:cNvPr>
              <p:cNvSpPr txBox="1"/>
              <p:nvPr/>
            </p:nvSpPr>
            <p:spPr>
              <a:xfrm>
                <a:off x="6791904" y="217519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16" name="テキスト ボックス 315">
                <a:extLst>
                  <a:ext uri="{FF2B5EF4-FFF2-40B4-BE49-F238E27FC236}">
                    <a16:creationId xmlns:a16="http://schemas.microsoft.com/office/drawing/2014/main" id="{4F545459-81AE-104D-974E-64F213EE1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904" y="2175199"/>
                <a:ext cx="193964" cy="276999"/>
              </a:xfrm>
              <a:prstGeom prst="rect">
                <a:avLst/>
              </a:prstGeom>
              <a:blipFill>
                <a:blip r:embed="rId32"/>
                <a:stretch>
                  <a:fillRect l="-17647" r="-17647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テキスト ボックス 316">
                <a:extLst>
                  <a:ext uri="{FF2B5EF4-FFF2-40B4-BE49-F238E27FC236}">
                    <a16:creationId xmlns:a16="http://schemas.microsoft.com/office/drawing/2014/main" id="{723319F6-86ED-6348-B6E8-B7C7FF133F22}"/>
                  </a:ext>
                </a:extLst>
              </p:cNvPr>
              <p:cNvSpPr txBox="1"/>
              <p:nvPr/>
            </p:nvSpPr>
            <p:spPr>
              <a:xfrm>
                <a:off x="8185575" y="217519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7" name="テキスト ボックス 316">
                <a:extLst>
                  <a:ext uri="{FF2B5EF4-FFF2-40B4-BE49-F238E27FC236}">
                    <a16:creationId xmlns:a16="http://schemas.microsoft.com/office/drawing/2014/main" id="{723319F6-86ED-6348-B6E8-B7C7FF133F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5575" y="2175199"/>
                <a:ext cx="193964" cy="276999"/>
              </a:xfrm>
              <a:prstGeom prst="rect">
                <a:avLst/>
              </a:prstGeom>
              <a:blipFill>
                <a:blip r:embed="rId33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テキスト ボックス 317">
                <a:extLst>
                  <a:ext uri="{FF2B5EF4-FFF2-40B4-BE49-F238E27FC236}">
                    <a16:creationId xmlns:a16="http://schemas.microsoft.com/office/drawing/2014/main" id="{61A50D18-7458-3A48-A2D1-31F5C2683E91}"/>
                  </a:ext>
                </a:extLst>
              </p:cNvPr>
              <p:cNvSpPr txBox="1"/>
              <p:nvPr/>
            </p:nvSpPr>
            <p:spPr>
              <a:xfrm>
                <a:off x="9287472" y="217519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18" name="テキスト ボックス 317">
                <a:extLst>
                  <a:ext uri="{FF2B5EF4-FFF2-40B4-BE49-F238E27FC236}">
                    <a16:creationId xmlns:a16="http://schemas.microsoft.com/office/drawing/2014/main" id="{61A50D18-7458-3A48-A2D1-31F5C2683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472" y="2175199"/>
                <a:ext cx="193964" cy="276999"/>
              </a:xfrm>
              <a:prstGeom prst="rect">
                <a:avLst/>
              </a:prstGeom>
              <a:blipFill>
                <a:blip r:embed="rId26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テキスト ボックス 318">
                <a:extLst>
                  <a:ext uri="{FF2B5EF4-FFF2-40B4-BE49-F238E27FC236}">
                    <a16:creationId xmlns:a16="http://schemas.microsoft.com/office/drawing/2014/main" id="{6BFF7E19-932B-FD4A-8633-3B3B5B91EBBE}"/>
                  </a:ext>
                </a:extLst>
              </p:cNvPr>
              <p:cNvSpPr txBox="1"/>
              <p:nvPr/>
            </p:nvSpPr>
            <p:spPr>
              <a:xfrm>
                <a:off x="5962904" y="265259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9" name="テキスト ボックス 318">
                <a:extLst>
                  <a:ext uri="{FF2B5EF4-FFF2-40B4-BE49-F238E27FC236}">
                    <a16:creationId xmlns:a16="http://schemas.microsoft.com/office/drawing/2014/main" id="{6BFF7E19-932B-FD4A-8633-3B3B5B91E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904" y="2652594"/>
                <a:ext cx="193964" cy="276999"/>
              </a:xfrm>
              <a:prstGeom prst="rect">
                <a:avLst/>
              </a:prstGeom>
              <a:blipFill>
                <a:blip r:embed="rId34"/>
                <a:stretch>
                  <a:fillRect l="-1875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0" name="テキスト ボックス 319">
                <a:extLst>
                  <a:ext uri="{FF2B5EF4-FFF2-40B4-BE49-F238E27FC236}">
                    <a16:creationId xmlns:a16="http://schemas.microsoft.com/office/drawing/2014/main" id="{6D642AB4-68BE-DF4F-9B6B-A9A74A5AE63F}"/>
                  </a:ext>
                </a:extLst>
              </p:cNvPr>
              <p:cNvSpPr txBox="1"/>
              <p:nvPr/>
            </p:nvSpPr>
            <p:spPr>
              <a:xfrm>
                <a:off x="5691508" y="306533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20" name="テキスト ボックス 319">
                <a:extLst>
                  <a:ext uri="{FF2B5EF4-FFF2-40B4-BE49-F238E27FC236}">
                    <a16:creationId xmlns:a16="http://schemas.microsoft.com/office/drawing/2014/main" id="{6D642AB4-68BE-DF4F-9B6B-A9A74A5AE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508" y="3065339"/>
                <a:ext cx="193964" cy="276999"/>
              </a:xfrm>
              <a:prstGeom prst="rect">
                <a:avLst/>
              </a:prstGeom>
              <a:blipFill>
                <a:blip r:embed="rId26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テキスト ボックス 320">
                <a:extLst>
                  <a:ext uri="{FF2B5EF4-FFF2-40B4-BE49-F238E27FC236}">
                    <a16:creationId xmlns:a16="http://schemas.microsoft.com/office/drawing/2014/main" id="{D7C2C1B4-D1D6-B044-A167-D9928EA0B867}"/>
                  </a:ext>
                </a:extLst>
              </p:cNvPr>
              <p:cNvSpPr txBox="1"/>
              <p:nvPr/>
            </p:nvSpPr>
            <p:spPr>
              <a:xfrm>
                <a:off x="6442595" y="3137928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1" name="テキスト ボックス 320">
                <a:extLst>
                  <a:ext uri="{FF2B5EF4-FFF2-40B4-BE49-F238E27FC236}">
                    <a16:creationId xmlns:a16="http://schemas.microsoft.com/office/drawing/2014/main" id="{D7C2C1B4-D1D6-B044-A167-D9928EA0B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595" y="3137928"/>
                <a:ext cx="193964" cy="276999"/>
              </a:xfrm>
              <a:prstGeom prst="rect">
                <a:avLst/>
              </a:prstGeom>
              <a:blipFill>
                <a:blip r:embed="rId33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テキスト ボックス 321">
                <a:extLst>
                  <a:ext uri="{FF2B5EF4-FFF2-40B4-BE49-F238E27FC236}">
                    <a16:creationId xmlns:a16="http://schemas.microsoft.com/office/drawing/2014/main" id="{6D36A921-D917-9C43-8E66-662F5B341EEA}"/>
                  </a:ext>
                </a:extLst>
              </p:cNvPr>
              <p:cNvSpPr txBox="1"/>
              <p:nvPr/>
            </p:nvSpPr>
            <p:spPr>
              <a:xfrm>
                <a:off x="7273111" y="299063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22" name="テキスト ボックス 321">
                <a:extLst>
                  <a:ext uri="{FF2B5EF4-FFF2-40B4-BE49-F238E27FC236}">
                    <a16:creationId xmlns:a16="http://schemas.microsoft.com/office/drawing/2014/main" id="{6D36A921-D917-9C43-8E66-662F5B341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111" y="2990639"/>
                <a:ext cx="193964" cy="276999"/>
              </a:xfrm>
              <a:prstGeom prst="rect">
                <a:avLst/>
              </a:prstGeom>
              <a:blipFill>
                <a:blip r:embed="rId32"/>
                <a:stretch>
                  <a:fillRect l="-1875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3" name="テキスト ボックス 322">
                <a:extLst>
                  <a:ext uri="{FF2B5EF4-FFF2-40B4-BE49-F238E27FC236}">
                    <a16:creationId xmlns:a16="http://schemas.microsoft.com/office/drawing/2014/main" id="{16C38F4F-E526-744F-9297-18D22697102B}"/>
                  </a:ext>
                </a:extLst>
              </p:cNvPr>
              <p:cNvSpPr txBox="1"/>
              <p:nvPr/>
            </p:nvSpPr>
            <p:spPr>
              <a:xfrm>
                <a:off x="6649331" y="3896536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3" name="テキスト ボックス 322">
                <a:extLst>
                  <a:ext uri="{FF2B5EF4-FFF2-40B4-BE49-F238E27FC236}">
                    <a16:creationId xmlns:a16="http://schemas.microsoft.com/office/drawing/2014/main" id="{16C38F4F-E526-744F-9297-18D226971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331" y="3896536"/>
                <a:ext cx="193964" cy="276999"/>
              </a:xfrm>
              <a:prstGeom prst="rect">
                <a:avLst/>
              </a:prstGeom>
              <a:blipFill>
                <a:blip r:embed="rId35"/>
                <a:stretch>
                  <a:fillRect l="-23529" r="-17647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テキスト ボックス 323">
                <a:extLst>
                  <a:ext uri="{FF2B5EF4-FFF2-40B4-BE49-F238E27FC236}">
                    <a16:creationId xmlns:a16="http://schemas.microsoft.com/office/drawing/2014/main" id="{2BE00B88-45E1-2747-AAD0-091176B57721}"/>
                  </a:ext>
                </a:extLst>
              </p:cNvPr>
              <p:cNvSpPr txBox="1"/>
              <p:nvPr/>
            </p:nvSpPr>
            <p:spPr>
              <a:xfrm>
                <a:off x="6278013" y="4154473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24" name="テキスト ボックス 323">
                <a:extLst>
                  <a:ext uri="{FF2B5EF4-FFF2-40B4-BE49-F238E27FC236}">
                    <a16:creationId xmlns:a16="http://schemas.microsoft.com/office/drawing/2014/main" id="{2BE00B88-45E1-2747-AAD0-091176B57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013" y="4154473"/>
                <a:ext cx="193964" cy="276999"/>
              </a:xfrm>
              <a:prstGeom prst="rect">
                <a:avLst/>
              </a:prstGeom>
              <a:blipFill>
                <a:blip r:embed="rId26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テキスト ボックス 324">
                <a:extLst>
                  <a:ext uri="{FF2B5EF4-FFF2-40B4-BE49-F238E27FC236}">
                    <a16:creationId xmlns:a16="http://schemas.microsoft.com/office/drawing/2014/main" id="{E9464C40-135C-1346-8E38-B967AE86706C}"/>
                  </a:ext>
                </a:extLst>
              </p:cNvPr>
              <p:cNvSpPr txBox="1"/>
              <p:nvPr/>
            </p:nvSpPr>
            <p:spPr>
              <a:xfrm>
                <a:off x="8352369" y="3870423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5" name="テキスト ボックス 324">
                <a:extLst>
                  <a:ext uri="{FF2B5EF4-FFF2-40B4-BE49-F238E27FC236}">
                    <a16:creationId xmlns:a16="http://schemas.microsoft.com/office/drawing/2014/main" id="{E9464C40-135C-1346-8E38-B967AE867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369" y="3870423"/>
                <a:ext cx="193964" cy="276999"/>
              </a:xfrm>
              <a:prstGeom prst="rect">
                <a:avLst/>
              </a:prstGeom>
              <a:blipFill>
                <a:blip r:embed="rId36"/>
                <a:stretch>
                  <a:fillRect l="-1875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6" name="テキスト ボックス 325">
                <a:extLst>
                  <a:ext uri="{FF2B5EF4-FFF2-40B4-BE49-F238E27FC236}">
                    <a16:creationId xmlns:a16="http://schemas.microsoft.com/office/drawing/2014/main" id="{2E2FF0E5-4A91-8C40-90A9-340312779868}"/>
                  </a:ext>
                </a:extLst>
              </p:cNvPr>
              <p:cNvSpPr txBox="1"/>
              <p:nvPr/>
            </p:nvSpPr>
            <p:spPr>
              <a:xfrm>
                <a:off x="8211698" y="426965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26" name="テキスト ボックス 325">
                <a:extLst>
                  <a:ext uri="{FF2B5EF4-FFF2-40B4-BE49-F238E27FC236}">
                    <a16:creationId xmlns:a16="http://schemas.microsoft.com/office/drawing/2014/main" id="{2E2FF0E5-4A91-8C40-90A9-340312779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698" y="4269654"/>
                <a:ext cx="193964" cy="276999"/>
              </a:xfrm>
              <a:prstGeom prst="rect">
                <a:avLst/>
              </a:prstGeom>
              <a:blipFill>
                <a:blip r:embed="rId37"/>
                <a:stretch>
                  <a:fillRect l="-1875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7" name="テキスト ボックス 326">
                <a:extLst>
                  <a:ext uri="{FF2B5EF4-FFF2-40B4-BE49-F238E27FC236}">
                    <a16:creationId xmlns:a16="http://schemas.microsoft.com/office/drawing/2014/main" id="{6E80FC7C-ABC1-5043-8BFA-7BDE1274EDB0}"/>
                  </a:ext>
                </a:extLst>
              </p:cNvPr>
              <p:cNvSpPr txBox="1"/>
              <p:nvPr/>
            </p:nvSpPr>
            <p:spPr>
              <a:xfrm>
                <a:off x="9298322" y="3943522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27" name="テキスト ボックス 326">
                <a:extLst>
                  <a:ext uri="{FF2B5EF4-FFF2-40B4-BE49-F238E27FC236}">
                    <a16:creationId xmlns:a16="http://schemas.microsoft.com/office/drawing/2014/main" id="{6E80FC7C-ABC1-5043-8BFA-7BDE1274E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8322" y="3943522"/>
                <a:ext cx="193964" cy="276999"/>
              </a:xfrm>
              <a:prstGeom prst="rect">
                <a:avLst/>
              </a:prstGeom>
              <a:blipFill>
                <a:blip r:embed="rId26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8" name="テキスト ボックス 327">
                <a:extLst>
                  <a:ext uri="{FF2B5EF4-FFF2-40B4-BE49-F238E27FC236}">
                    <a16:creationId xmlns:a16="http://schemas.microsoft.com/office/drawing/2014/main" id="{3236BFAC-D712-3145-9967-EE265BE6DD43}"/>
                  </a:ext>
                </a:extLst>
              </p:cNvPr>
              <p:cNvSpPr txBox="1"/>
              <p:nvPr/>
            </p:nvSpPr>
            <p:spPr>
              <a:xfrm>
                <a:off x="8654982" y="3252783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28" name="テキスト ボックス 327">
                <a:extLst>
                  <a:ext uri="{FF2B5EF4-FFF2-40B4-BE49-F238E27FC236}">
                    <a16:creationId xmlns:a16="http://schemas.microsoft.com/office/drawing/2014/main" id="{3236BFAC-D712-3145-9967-EE265BE6D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4982" y="3252783"/>
                <a:ext cx="193964" cy="276999"/>
              </a:xfrm>
              <a:prstGeom prst="rect">
                <a:avLst/>
              </a:prstGeom>
              <a:blipFill>
                <a:blip r:embed="rId26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9" name="テキスト ボックス 328">
                <a:extLst>
                  <a:ext uri="{FF2B5EF4-FFF2-40B4-BE49-F238E27FC236}">
                    <a16:creationId xmlns:a16="http://schemas.microsoft.com/office/drawing/2014/main" id="{57BE3382-39A5-3640-88AB-00E6785CAAD7}"/>
                  </a:ext>
                </a:extLst>
              </p:cNvPr>
              <p:cNvSpPr txBox="1"/>
              <p:nvPr/>
            </p:nvSpPr>
            <p:spPr>
              <a:xfrm>
                <a:off x="7894246" y="3062113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9" name="テキスト ボックス 328">
                <a:extLst>
                  <a:ext uri="{FF2B5EF4-FFF2-40B4-BE49-F238E27FC236}">
                    <a16:creationId xmlns:a16="http://schemas.microsoft.com/office/drawing/2014/main" id="{57BE3382-39A5-3640-88AB-00E6785CA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246" y="3062113"/>
                <a:ext cx="193964" cy="276999"/>
              </a:xfrm>
              <a:prstGeom prst="rect">
                <a:avLst/>
              </a:prstGeom>
              <a:blipFill>
                <a:blip r:embed="rId38"/>
                <a:stretch>
                  <a:fillRect l="-25000" r="-25000" b="-4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0" name="テキスト ボックス 329">
                <a:extLst>
                  <a:ext uri="{FF2B5EF4-FFF2-40B4-BE49-F238E27FC236}">
                    <a16:creationId xmlns:a16="http://schemas.microsoft.com/office/drawing/2014/main" id="{31EE7A8F-0042-7147-8FAA-CE2DACF33F3E}"/>
                  </a:ext>
                </a:extLst>
              </p:cNvPr>
              <p:cNvSpPr txBox="1"/>
              <p:nvPr/>
            </p:nvSpPr>
            <p:spPr>
              <a:xfrm>
                <a:off x="9080728" y="2799157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0" name="テキスト ボックス 329">
                <a:extLst>
                  <a:ext uri="{FF2B5EF4-FFF2-40B4-BE49-F238E27FC236}">
                    <a16:creationId xmlns:a16="http://schemas.microsoft.com/office/drawing/2014/main" id="{31EE7A8F-0042-7147-8FAA-CE2DACF33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0728" y="2799157"/>
                <a:ext cx="193964" cy="276999"/>
              </a:xfrm>
              <a:prstGeom prst="rect">
                <a:avLst/>
              </a:prstGeom>
              <a:blipFill>
                <a:blip r:embed="rId8"/>
                <a:stretch>
                  <a:fillRect l="-25000" r="-1875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5479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円/楕円 1">
                <a:extLst>
                  <a:ext uri="{FF2B5EF4-FFF2-40B4-BE49-F238E27FC236}">
                    <a16:creationId xmlns:a16="http://schemas.microsoft.com/office/drawing/2014/main" id="{C81C710B-6B15-1841-B0B4-3E57551DEEC2}"/>
                  </a:ext>
                </a:extLst>
              </p:cNvPr>
              <p:cNvSpPr/>
              <p:nvPr/>
            </p:nvSpPr>
            <p:spPr>
              <a:xfrm>
                <a:off x="2403566" y="1509244"/>
                <a:ext cx="718457" cy="6918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" name="円/楕円 1">
                <a:extLst>
                  <a:ext uri="{FF2B5EF4-FFF2-40B4-BE49-F238E27FC236}">
                    <a16:creationId xmlns:a16="http://schemas.microsoft.com/office/drawing/2014/main" id="{C81C710B-6B15-1841-B0B4-3E57551DEE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566" y="1509244"/>
                <a:ext cx="718457" cy="691847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553A8D9B-87C5-2945-9434-79A864CD363F}"/>
                  </a:ext>
                </a:extLst>
              </p:cNvPr>
              <p:cNvSpPr/>
              <p:nvPr/>
            </p:nvSpPr>
            <p:spPr>
              <a:xfrm>
                <a:off x="4517572" y="1509243"/>
                <a:ext cx="718457" cy="6918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,¬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553A8D9B-87C5-2945-9434-79A864CD36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572" y="1509243"/>
                <a:ext cx="718457" cy="69184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曲線コネクタ 3">
            <a:extLst>
              <a:ext uri="{FF2B5EF4-FFF2-40B4-BE49-F238E27FC236}">
                <a16:creationId xmlns:a16="http://schemas.microsoft.com/office/drawing/2014/main" id="{29137B1E-C76C-0B42-A9E0-7590D8C2E481}"/>
              </a:ext>
            </a:extLst>
          </p:cNvPr>
          <p:cNvCxnSpPr>
            <a:cxnSpLocks/>
            <a:stCxn id="3" idx="1"/>
            <a:endCxn id="2" idx="7"/>
          </p:cNvCxnSpPr>
          <p:nvPr/>
        </p:nvCxnSpPr>
        <p:spPr>
          <a:xfrm rot="16200000" flipH="1" flipV="1">
            <a:off x="3819797" y="807571"/>
            <a:ext cx="1" cy="1605981"/>
          </a:xfrm>
          <a:prstGeom prst="curvedConnector3">
            <a:avLst>
              <a:gd name="adj1" fmla="val -329919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曲線コネクタ 4">
            <a:extLst>
              <a:ext uri="{FF2B5EF4-FFF2-40B4-BE49-F238E27FC236}">
                <a16:creationId xmlns:a16="http://schemas.microsoft.com/office/drawing/2014/main" id="{26600D72-A3EE-9E47-A0F5-79F40FA635C6}"/>
              </a:ext>
            </a:extLst>
          </p:cNvPr>
          <p:cNvCxnSpPr>
            <a:cxnSpLocks/>
            <a:stCxn id="2" idx="5"/>
            <a:endCxn id="3" idx="3"/>
          </p:cNvCxnSpPr>
          <p:nvPr/>
        </p:nvCxnSpPr>
        <p:spPr>
          <a:xfrm rot="5400000" flipH="1" flipV="1">
            <a:off x="3819796" y="1296781"/>
            <a:ext cx="1" cy="1605981"/>
          </a:xfrm>
          <a:prstGeom prst="curvedConnector3">
            <a:avLst>
              <a:gd name="adj1" fmla="val -329919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線コネクタ 9">
            <a:extLst>
              <a:ext uri="{FF2B5EF4-FFF2-40B4-BE49-F238E27FC236}">
                <a16:creationId xmlns:a16="http://schemas.microsoft.com/office/drawing/2014/main" id="{3AE10785-61D6-6D4B-A7EC-585BC425FF86}"/>
              </a:ext>
            </a:extLst>
          </p:cNvPr>
          <p:cNvCxnSpPr>
            <a:cxnSpLocks/>
            <a:stCxn id="3" idx="6"/>
            <a:endCxn id="3" idx="0"/>
          </p:cNvCxnSpPr>
          <p:nvPr/>
        </p:nvCxnSpPr>
        <p:spPr>
          <a:xfrm flipH="1" flipV="1">
            <a:off x="4876801" y="1509243"/>
            <a:ext cx="359228" cy="345924"/>
          </a:xfrm>
          <a:prstGeom prst="curvedConnector4">
            <a:avLst>
              <a:gd name="adj1" fmla="val -63636"/>
              <a:gd name="adj2" fmla="val 16608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337087AE-7AB7-2B4B-B1C3-34F2CE726E18}"/>
                  </a:ext>
                </a:extLst>
              </p:cNvPr>
              <p:cNvSpPr txBox="1"/>
              <p:nvPr/>
            </p:nvSpPr>
            <p:spPr>
              <a:xfrm>
                <a:off x="2552640" y="2410098"/>
                <a:ext cx="420307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b="0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337087AE-7AB7-2B4B-B1C3-34F2CE726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640" y="2410098"/>
                <a:ext cx="420307" cy="3629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3717C43A-0788-2945-A95F-7C48BCD05528}"/>
                  </a:ext>
                </a:extLst>
              </p:cNvPr>
              <p:cNvSpPr txBox="1"/>
              <p:nvPr/>
            </p:nvSpPr>
            <p:spPr>
              <a:xfrm>
                <a:off x="4666646" y="2410098"/>
                <a:ext cx="420307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b="0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3717C43A-0788-2945-A95F-7C48BCD05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646" y="2410098"/>
                <a:ext cx="420307" cy="3629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2458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AF361EE9-C44A-FC45-AC05-4839A72CA1B4}"/>
              </a:ext>
            </a:extLst>
          </p:cNvPr>
          <p:cNvSpPr/>
          <p:nvPr/>
        </p:nvSpPr>
        <p:spPr>
          <a:xfrm>
            <a:off x="2506155" y="861849"/>
            <a:ext cx="809296" cy="8092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~h  c</a:t>
            </a:r>
          </a:p>
          <a:p>
            <a:pPr algn="ctr"/>
            <a:r>
              <a:rPr lang="en-US" altLang="ja-JP" sz="1400" b="1" dirty="0" err="1">
                <a:latin typeface="Lucida Sans" panose="020B0602030504020204" pitchFamily="34" charset="0"/>
              </a:rPr>
              <a:t>Xg</a:t>
            </a:r>
            <a:endParaRPr lang="en-US" altLang="ja-JP" sz="1400" b="1" dirty="0">
              <a:latin typeface="Lucida Sans" panose="020B0602030504020204" pitchFamily="34" charset="0"/>
            </a:endParaRPr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F6711BA4-21C0-AA46-A115-1C3B76E91009}"/>
              </a:ext>
            </a:extLst>
          </p:cNvPr>
          <p:cNvSpPr/>
          <p:nvPr/>
        </p:nvSpPr>
        <p:spPr>
          <a:xfrm>
            <a:off x="2506155" y="2779987"/>
            <a:ext cx="809296" cy="8092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h  c</a:t>
            </a:r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94034ACC-2BE5-EA4F-8D35-D9DB8CCB12B3}"/>
              </a:ext>
            </a:extLst>
          </p:cNvPr>
          <p:cNvSpPr/>
          <p:nvPr/>
        </p:nvSpPr>
        <p:spPr>
          <a:xfrm>
            <a:off x="2506155" y="4698125"/>
            <a:ext cx="809296" cy="8092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~h  ~c</a:t>
            </a: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55182DC5-E589-DF4E-8BF6-BA4E82737113}"/>
              </a:ext>
            </a:extLst>
          </p:cNvPr>
          <p:cNvSpPr/>
          <p:nvPr/>
        </p:nvSpPr>
        <p:spPr>
          <a:xfrm>
            <a:off x="4865727" y="861849"/>
            <a:ext cx="809296" cy="8092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h  c</a:t>
            </a:r>
          </a:p>
          <a:p>
            <a:pPr algn="ctr"/>
            <a:r>
              <a:rPr lang="en-US" altLang="ja-JP" sz="1400" b="1" dirty="0" err="1">
                <a:latin typeface="Lucida Sans" panose="020B0602030504020204" pitchFamily="34" charset="0"/>
              </a:rPr>
              <a:t>Xg</a:t>
            </a:r>
            <a:endParaRPr lang="en-US" altLang="ja-JP" sz="1400" b="1" dirty="0">
              <a:latin typeface="Lucida Sans" panose="020B0602030504020204" pitchFamily="34" charset="0"/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AA4760F6-1DFE-8644-87FF-6097F5A46393}"/>
              </a:ext>
            </a:extLst>
          </p:cNvPr>
          <p:cNvSpPr/>
          <p:nvPr/>
        </p:nvSpPr>
        <p:spPr>
          <a:xfrm>
            <a:off x="4865727" y="2779987"/>
            <a:ext cx="809296" cy="8092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h  ~c</a:t>
            </a:r>
          </a:p>
          <a:p>
            <a:pPr algn="ctr"/>
            <a:r>
              <a:rPr lang="en-US" altLang="ja-JP" sz="1400" b="1" dirty="0" err="1">
                <a:latin typeface="Lucida Sans" panose="020B0602030504020204" pitchFamily="34" charset="0"/>
              </a:rPr>
              <a:t>Xg</a:t>
            </a:r>
            <a:endParaRPr lang="en-US" altLang="ja-JP" sz="1400" b="1" dirty="0">
              <a:latin typeface="Lucida Sans" panose="020B0602030504020204" pitchFamily="34" charset="0"/>
            </a:endParaRP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CD3F63B9-DC8B-4443-951B-7C4EB08722EA}"/>
              </a:ext>
            </a:extLst>
          </p:cNvPr>
          <p:cNvSpPr/>
          <p:nvPr/>
        </p:nvSpPr>
        <p:spPr>
          <a:xfrm>
            <a:off x="7225299" y="861849"/>
            <a:ext cx="809296" cy="8092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~h  ~c</a:t>
            </a:r>
          </a:p>
          <a:p>
            <a:pPr algn="ctr"/>
            <a:r>
              <a:rPr lang="en-US" altLang="ja-JP" sz="1400" b="1" dirty="0" err="1">
                <a:latin typeface="Lucida Sans" panose="020B0602030504020204" pitchFamily="34" charset="0"/>
              </a:rPr>
              <a:t>Xg</a:t>
            </a:r>
            <a:endParaRPr lang="en-US" altLang="ja-JP" sz="1400" b="1" dirty="0">
              <a:latin typeface="Lucida Sans" panose="020B0602030504020204" pitchFamily="34" charset="0"/>
            </a:endParaRP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FC83342D-8F22-2D40-9367-98D9901A5A4B}"/>
              </a:ext>
            </a:extLst>
          </p:cNvPr>
          <p:cNvSpPr/>
          <p:nvPr/>
        </p:nvSpPr>
        <p:spPr>
          <a:xfrm>
            <a:off x="7225299" y="2779987"/>
            <a:ext cx="809296" cy="8092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~h  c</a:t>
            </a: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F2D06999-DBC7-FE43-897F-3CB0A42904FD}"/>
              </a:ext>
            </a:extLst>
          </p:cNvPr>
          <p:cNvSpPr/>
          <p:nvPr/>
        </p:nvSpPr>
        <p:spPr>
          <a:xfrm>
            <a:off x="7225299" y="4698125"/>
            <a:ext cx="809296" cy="8092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h  ~c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5C338A5-598D-994E-AF2E-5FD15F1FC779}"/>
              </a:ext>
            </a:extLst>
          </p:cNvPr>
          <p:cNvCxnSpPr>
            <a:cxnSpLocks/>
            <a:stCxn id="5" idx="2"/>
            <a:endCxn id="2" idx="6"/>
          </p:cNvCxnSpPr>
          <p:nvPr/>
        </p:nvCxnSpPr>
        <p:spPr>
          <a:xfrm flipH="1">
            <a:off x="3315451" y="1266497"/>
            <a:ext cx="1550276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551A650-7F1B-B240-9EFC-8B6503285B39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>
            <a:off x="2910803" y="1671145"/>
            <a:ext cx="0" cy="11088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58E5520F-90E7-FC45-BCF8-E9D0E9DA078A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>
            <a:off x="2910803" y="3589283"/>
            <a:ext cx="0" cy="11088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B026219-1466-0C47-AA21-423D1A99F000}"/>
              </a:ext>
            </a:extLst>
          </p:cNvPr>
          <p:cNvCxnSpPr>
            <a:cxnSpLocks/>
            <a:stCxn id="4" idx="7"/>
            <a:endCxn id="6" idx="3"/>
          </p:cNvCxnSpPr>
          <p:nvPr/>
        </p:nvCxnSpPr>
        <p:spPr>
          <a:xfrm flipV="1">
            <a:off x="3196932" y="3470764"/>
            <a:ext cx="1787314" cy="1345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36E8933C-BCF9-3B40-8CB1-DB79DDBC5244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5556504" y="3470764"/>
            <a:ext cx="1787314" cy="1345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92DD097-D7F7-F849-9932-7DEDAD561ECC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7629947" y="3589283"/>
            <a:ext cx="0" cy="11088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D8A2B89D-FE59-DE49-9734-6C320641B5A1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3196932" y="3470764"/>
            <a:ext cx="4028367" cy="14901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00D4EEF3-FE8C-2B4A-AA20-B6C96832CA67}"/>
              </a:ext>
            </a:extLst>
          </p:cNvPr>
          <p:cNvCxnSpPr>
            <a:cxnSpLocks/>
            <a:stCxn id="5" idx="3"/>
            <a:endCxn id="3" idx="7"/>
          </p:cNvCxnSpPr>
          <p:nvPr/>
        </p:nvCxnSpPr>
        <p:spPr>
          <a:xfrm flipH="1">
            <a:off x="3196932" y="1552626"/>
            <a:ext cx="1787314" cy="1345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64E8A7C2-8FAD-E847-84A2-BF6B25BAF16C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5556504" y="1552626"/>
            <a:ext cx="1787314" cy="1345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19E01311-CC45-0547-A651-A064306FBBC4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7629947" y="1671145"/>
            <a:ext cx="0" cy="11088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744D9DFC-5340-9E44-9B28-FBE64FF3D6EF}"/>
              </a:ext>
            </a:extLst>
          </p:cNvPr>
          <p:cNvCxnSpPr>
            <a:cxnSpLocks/>
          </p:cNvCxnSpPr>
          <p:nvPr/>
        </p:nvCxnSpPr>
        <p:spPr>
          <a:xfrm flipH="1">
            <a:off x="3315451" y="1448388"/>
            <a:ext cx="3909848" cy="15891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3D200D7-1CEB-BE4C-ABE6-5490D2E04798}"/>
              </a:ext>
            </a:extLst>
          </p:cNvPr>
          <p:cNvCxnSpPr>
            <a:cxnSpLocks/>
            <a:stCxn id="6" idx="1"/>
            <a:endCxn id="2" idx="5"/>
          </p:cNvCxnSpPr>
          <p:nvPr/>
        </p:nvCxnSpPr>
        <p:spPr>
          <a:xfrm flipH="1" flipV="1">
            <a:off x="3196932" y="1552626"/>
            <a:ext cx="1787314" cy="1345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7F1D85C6-552A-B949-8920-1F5A5BDF4DE4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5556504" y="1552626"/>
            <a:ext cx="1787314" cy="1345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BCDA5386-6937-0C4E-90E4-8D3FE911A0CA}"/>
              </a:ext>
            </a:extLst>
          </p:cNvPr>
          <p:cNvCxnSpPr>
            <a:cxnSpLocks/>
          </p:cNvCxnSpPr>
          <p:nvPr/>
        </p:nvCxnSpPr>
        <p:spPr>
          <a:xfrm>
            <a:off x="3315451" y="1408387"/>
            <a:ext cx="3942344" cy="15943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6A92F8B2-C8DE-CF4C-975B-4459B5AF8156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>
            <a:off x="5675023" y="1266497"/>
            <a:ext cx="1550276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854FC033-9AED-F04D-92A5-0CD5341F04A9}"/>
              </a:ext>
            </a:extLst>
          </p:cNvPr>
          <p:cNvCxnSpPr>
            <a:cxnSpLocks/>
            <a:stCxn id="6" idx="2"/>
            <a:endCxn id="3" idx="6"/>
          </p:cNvCxnSpPr>
          <p:nvPr/>
        </p:nvCxnSpPr>
        <p:spPr>
          <a:xfrm flipH="1">
            <a:off x="3315451" y="3184635"/>
            <a:ext cx="1550276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ACC1CCDD-2878-904B-872E-760763838C49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5675023" y="3184635"/>
            <a:ext cx="1550276" cy="10511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07C203C1-A875-3240-9ED0-AA84A306B346}"/>
              </a:ext>
            </a:extLst>
          </p:cNvPr>
          <p:cNvCxnSpPr>
            <a:cxnSpLocks/>
            <a:stCxn id="10" idx="2"/>
            <a:endCxn id="4" idx="6"/>
          </p:cNvCxnSpPr>
          <p:nvPr/>
        </p:nvCxnSpPr>
        <p:spPr>
          <a:xfrm flipH="1">
            <a:off x="3315451" y="5102773"/>
            <a:ext cx="390984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線コネクタ 68">
            <a:extLst>
              <a:ext uri="{FF2B5EF4-FFF2-40B4-BE49-F238E27FC236}">
                <a16:creationId xmlns:a16="http://schemas.microsoft.com/office/drawing/2014/main" id="{E48F7CDF-D893-BD4E-93CB-4F9D61F2B1B5}"/>
              </a:ext>
            </a:extLst>
          </p:cNvPr>
          <p:cNvCxnSpPr>
            <a:cxnSpLocks/>
          </p:cNvCxnSpPr>
          <p:nvPr/>
        </p:nvCxnSpPr>
        <p:spPr>
          <a:xfrm rot="5400000">
            <a:off x="5278067" y="-536425"/>
            <a:ext cx="5498" cy="4314946"/>
          </a:xfrm>
          <a:prstGeom prst="curvedConnector3">
            <a:avLst>
              <a:gd name="adj1" fmla="val 13025446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曲線コネクタ 84">
            <a:extLst>
              <a:ext uri="{FF2B5EF4-FFF2-40B4-BE49-F238E27FC236}">
                <a16:creationId xmlns:a16="http://schemas.microsoft.com/office/drawing/2014/main" id="{5878C3FA-896B-DF41-ABA0-73B7DB6F9769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506155" y="5174893"/>
            <a:ext cx="332529" cy="332528"/>
          </a:xfrm>
          <a:prstGeom prst="curvedConnector4">
            <a:avLst>
              <a:gd name="adj1" fmla="val -68746"/>
              <a:gd name="adj2" fmla="val 16874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曲線コネクタ 92">
            <a:extLst>
              <a:ext uri="{FF2B5EF4-FFF2-40B4-BE49-F238E27FC236}">
                <a16:creationId xmlns:a16="http://schemas.microsoft.com/office/drawing/2014/main" id="{1F57EA8E-527F-9541-8CBB-F427900E741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225299" y="5175191"/>
            <a:ext cx="332529" cy="332528"/>
          </a:xfrm>
          <a:prstGeom prst="curvedConnector4">
            <a:avLst>
              <a:gd name="adj1" fmla="val -68746"/>
              <a:gd name="adj2" fmla="val 16874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曲線コネクタ 95">
            <a:extLst>
              <a:ext uri="{FF2B5EF4-FFF2-40B4-BE49-F238E27FC236}">
                <a16:creationId xmlns:a16="http://schemas.microsoft.com/office/drawing/2014/main" id="{18A2D494-122B-D44F-AFD1-FF3EBB75384C}"/>
              </a:ext>
            </a:extLst>
          </p:cNvPr>
          <p:cNvCxnSpPr>
            <a:cxnSpLocks/>
          </p:cNvCxnSpPr>
          <p:nvPr/>
        </p:nvCxnSpPr>
        <p:spPr>
          <a:xfrm flipH="1" flipV="1">
            <a:off x="2971880" y="842451"/>
            <a:ext cx="332528" cy="332529"/>
          </a:xfrm>
          <a:prstGeom prst="curvedConnector4">
            <a:avLst>
              <a:gd name="adj1" fmla="val -68746"/>
              <a:gd name="adj2" fmla="val 16874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曲線コネクタ 96">
            <a:extLst>
              <a:ext uri="{FF2B5EF4-FFF2-40B4-BE49-F238E27FC236}">
                <a16:creationId xmlns:a16="http://schemas.microsoft.com/office/drawing/2014/main" id="{3614105A-D18B-F041-9325-7212D3AD5375}"/>
              </a:ext>
            </a:extLst>
          </p:cNvPr>
          <p:cNvCxnSpPr>
            <a:cxnSpLocks/>
          </p:cNvCxnSpPr>
          <p:nvPr/>
        </p:nvCxnSpPr>
        <p:spPr>
          <a:xfrm flipH="1" flipV="1">
            <a:off x="5342495" y="861849"/>
            <a:ext cx="332528" cy="332529"/>
          </a:xfrm>
          <a:prstGeom prst="curvedConnector4">
            <a:avLst>
              <a:gd name="adj1" fmla="val -68746"/>
              <a:gd name="adj2" fmla="val 16874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曲線コネクタ 97">
            <a:extLst>
              <a:ext uri="{FF2B5EF4-FFF2-40B4-BE49-F238E27FC236}">
                <a16:creationId xmlns:a16="http://schemas.microsoft.com/office/drawing/2014/main" id="{3091B08C-8205-6549-9ECC-D8AAB5479536}"/>
              </a:ext>
            </a:extLst>
          </p:cNvPr>
          <p:cNvCxnSpPr>
            <a:cxnSpLocks/>
          </p:cNvCxnSpPr>
          <p:nvPr/>
        </p:nvCxnSpPr>
        <p:spPr>
          <a:xfrm flipH="1" flipV="1">
            <a:off x="7702067" y="842450"/>
            <a:ext cx="332528" cy="332529"/>
          </a:xfrm>
          <a:prstGeom prst="curvedConnector4">
            <a:avLst>
              <a:gd name="adj1" fmla="val -68746"/>
              <a:gd name="adj2" fmla="val 16874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F73B4FA9-F778-9B49-9336-D9ACA27BAD08}"/>
              </a:ext>
            </a:extLst>
          </p:cNvPr>
          <p:cNvSpPr txBox="1"/>
          <p:nvPr/>
        </p:nvSpPr>
        <p:spPr>
          <a:xfrm>
            <a:off x="2283373" y="720336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1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FB66539C-4BDF-E548-BD61-9F35E69F7864}"/>
              </a:ext>
            </a:extLst>
          </p:cNvPr>
          <p:cNvSpPr txBox="1"/>
          <p:nvPr/>
        </p:nvSpPr>
        <p:spPr>
          <a:xfrm>
            <a:off x="4645950" y="707960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2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333A62C1-8B14-584D-9506-2E8A76DC1ECD}"/>
              </a:ext>
            </a:extLst>
          </p:cNvPr>
          <p:cNvSpPr txBox="1"/>
          <p:nvPr/>
        </p:nvSpPr>
        <p:spPr>
          <a:xfrm>
            <a:off x="7043736" y="688561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3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EE28885A-F150-0C4B-9583-D340460C5856}"/>
              </a:ext>
            </a:extLst>
          </p:cNvPr>
          <p:cNvSpPr txBox="1"/>
          <p:nvPr/>
        </p:nvSpPr>
        <p:spPr>
          <a:xfrm>
            <a:off x="2283373" y="2739039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4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B1CD853A-3AB2-A448-BD73-24F09E2BC59B}"/>
              </a:ext>
            </a:extLst>
          </p:cNvPr>
          <p:cNvSpPr txBox="1"/>
          <p:nvPr/>
        </p:nvSpPr>
        <p:spPr>
          <a:xfrm>
            <a:off x="4645950" y="2726663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5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AF18229D-81AB-1B4C-B1F1-452A2349ED20}"/>
              </a:ext>
            </a:extLst>
          </p:cNvPr>
          <p:cNvSpPr txBox="1"/>
          <p:nvPr/>
        </p:nvSpPr>
        <p:spPr>
          <a:xfrm>
            <a:off x="7043736" y="2707264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6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48015CB9-6E0D-4B42-A78B-DE2195709C1B}"/>
              </a:ext>
            </a:extLst>
          </p:cNvPr>
          <p:cNvSpPr txBox="1"/>
          <p:nvPr/>
        </p:nvSpPr>
        <p:spPr>
          <a:xfrm>
            <a:off x="2283373" y="4694464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7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E97A1F20-DACB-C94D-A032-4AF0654941C8}"/>
              </a:ext>
            </a:extLst>
          </p:cNvPr>
          <p:cNvSpPr txBox="1"/>
          <p:nvPr/>
        </p:nvSpPr>
        <p:spPr>
          <a:xfrm>
            <a:off x="7043736" y="4662689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8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8B13CF03-75E1-A083-351B-A80D718C936E}"/>
              </a:ext>
            </a:extLst>
          </p:cNvPr>
          <p:cNvCxnSpPr>
            <a:cxnSpLocks/>
          </p:cNvCxnSpPr>
          <p:nvPr/>
        </p:nvCxnSpPr>
        <p:spPr>
          <a:xfrm flipH="1">
            <a:off x="3304408" y="3518184"/>
            <a:ext cx="4102454" cy="14426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167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58497ACB-8D66-5B40-8614-EEC26627A0FB}"/>
              </a:ext>
            </a:extLst>
          </p:cNvPr>
          <p:cNvSpPr/>
          <p:nvPr/>
        </p:nvSpPr>
        <p:spPr>
          <a:xfrm>
            <a:off x="5470071" y="304801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(3, 1)</a:t>
            </a:r>
            <a:endParaRPr lang="en-US" altLang="ja-JP" sz="1400" b="1" dirty="0">
              <a:latin typeface="Lucida Sans" panose="020B0602030504020204" pitchFamily="34" charset="0"/>
            </a:endParaRPr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CA924B81-21D7-BC44-9E19-DE0F1A468E6E}"/>
              </a:ext>
            </a:extLst>
          </p:cNvPr>
          <p:cNvSpPr/>
          <p:nvPr/>
        </p:nvSpPr>
        <p:spPr>
          <a:xfrm>
            <a:off x="5470071" y="2460172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(1, 3)</a:t>
            </a:r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5A678F97-38A3-F847-BF9A-AC14B4656BB9}"/>
              </a:ext>
            </a:extLst>
          </p:cNvPr>
          <p:cNvSpPr/>
          <p:nvPr/>
        </p:nvSpPr>
        <p:spPr>
          <a:xfrm>
            <a:off x="5470070" y="4615543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(1, 5)</a:t>
            </a: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CE9ECAB2-AC9B-674D-A608-F2C85521B4A6}"/>
              </a:ext>
            </a:extLst>
          </p:cNvPr>
          <p:cNvSpPr/>
          <p:nvPr/>
        </p:nvSpPr>
        <p:spPr>
          <a:xfrm>
            <a:off x="2705100" y="2460172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(3, 2)</a:t>
            </a: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9828B287-95E9-A34B-9A26-42406739C12C}"/>
              </a:ext>
            </a:extLst>
          </p:cNvPr>
          <p:cNvSpPr/>
          <p:nvPr/>
        </p:nvSpPr>
        <p:spPr>
          <a:xfrm>
            <a:off x="2705100" y="4615543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(1, 5)</a:t>
            </a: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30FAE885-09FA-9046-B631-F0DFF5A36ACA}"/>
              </a:ext>
            </a:extLst>
          </p:cNvPr>
          <p:cNvSpPr/>
          <p:nvPr/>
        </p:nvSpPr>
        <p:spPr>
          <a:xfrm>
            <a:off x="8235043" y="2460171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(2, 4)</a:t>
            </a: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969429E1-05CD-F24A-BE3F-14499AB0FBAC}"/>
              </a:ext>
            </a:extLst>
          </p:cNvPr>
          <p:cNvSpPr/>
          <p:nvPr/>
        </p:nvSpPr>
        <p:spPr>
          <a:xfrm>
            <a:off x="8235043" y="4615543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(2, 7)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8710B23-CD98-D54C-BD40-353F9F08D74D}"/>
              </a:ext>
            </a:extLst>
          </p:cNvPr>
          <p:cNvCxnSpPr>
            <a:cxnSpLocks/>
            <a:stCxn id="2" idx="3"/>
            <a:endCxn id="5" idx="7"/>
          </p:cNvCxnSpPr>
          <p:nvPr/>
        </p:nvCxnSpPr>
        <p:spPr>
          <a:xfrm flipH="1">
            <a:off x="3773627" y="1373328"/>
            <a:ext cx="1879774" cy="12701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87ED00F1-7161-E244-A35C-2550649A19EE}"/>
              </a:ext>
            </a:extLst>
          </p:cNvPr>
          <p:cNvCxnSpPr>
            <a:cxnSpLocks/>
            <a:stCxn id="7" idx="1"/>
            <a:endCxn id="2" idx="5"/>
          </p:cNvCxnSpPr>
          <p:nvPr/>
        </p:nvCxnSpPr>
        <p:spPr>
          <a:xfrm flipH="1" flipV="1">
            <a:off x="6538598" y="1373328"/>
            <a:ext cx="1879775" cy="12701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B19826A-EE2D-B546-BF60-2DD68621E76E}"/>
              </a:ext>
            </a:extLst>
          </p:cNvPr>
          <p:cNvCxnSpPr>
            <a:cxnSpLocks/>
            <a:stCxn id="6" idx="7"/>
            <a:endCxn id="3" idx="3"/>
          </p:cNvCxnSpPr>
          <p:nvPr/>
        </p:nvCxnSpPr>
        <p:spPr>
          <a:xfrm flipV="1">
            <a:off x="3773627" y="3528699"/>
            <a:ext cx="1879774" cy="12701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11250CB0-E82B-074E-ABDF-47653FCDFAB4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 flipH="1">
            <a:off x="6095999" y="3712029"/>
            <a:ext cx="1" cy="9035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0F53015-416B-4C43-98B8-2202B5BF72B5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6721927" y="5241472"/>
            <a:ext cx="15131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5002B16B-832F-5A4B-902F-00AB67CA094F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8860972" y="3712028"/>
            <a:ext cx="0" cy="90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26EA6EE1-96BF-4E46-9C10-F569C10585CF}"/>
              </a:ext>
            </a:extLst>
          </p:cNvPr>
          <p:cNvCxnSpPr>
            <a:cxnSpLocks/>
            <a:stCxn id="7" idx="2"/>
            <a:endCxn id="3" idx="6"/>
          </p:cNvCxnSpPr>
          <p:nvPr/>
        </p:nvCxnSpPr>
        <p:spPr>
          <a:xfrm flipH="1">
            <a:off x="6721928" y="3086100"/>
            <a:ext cx="1513115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52E43066-F02C-0B40-8FBF-814C25FBA452}"/>
              </a:ext>
            </a:extLst>
          </p:cNvPr>
          <p:cNvCxnSpPr>
            <a:cxnSpLocks/>
          </p:cNvCxnSpPr>
          <p:nvPr/>
        </p:nvCxnSpPr>
        <p:spPr>
          <a:xfrm>
            <a:off x="6393630" y="1480456"/>
            <a:ext cx="0" cy="105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2BED137E-4316-3847-A598-C39552465E60}"/>
              </a:ext>
            </a:extLst>
          </p:cNvPr>
          <p:cNvCxnSpPr>
            <a:cxnSpLocks/>
          </p:cNvCxnSpPr>
          <p:nvPr/>
        </p:nvCxnSpPr>
        <p:spPr>
          <a:xfrm flipV="1">
            <a:off x="5812971" y="1480456"/>
            <a:ext cx="2721" cy="105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C39AB875-4D02-D44E-835C-B64C595CAC50}"/>
              </a:ext>
            </a:extLst>
          </p:cNvPr>
          <p:cNvCxnSpPr>
            <a:cxnSpLocks/>
          </p:cNvCxnSpPr>
          <p:nvPr/>
        </p:nvCxnSpPr>
        <p:spPr>
          <a:xfrm>
            <a:off x="3614423" y="3635829"/>
            <a:ext cx="0" cy="105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6E94BC09-71E7-BF49-8D32-81338AA6BEEA}"/>
              </a:ext>
            </a:extLst>
          </p:cNvPr>
          <p:cNvCxnSpPr>
            <a:cxnSpLocks/>
          </p:cNvCxnSpPr>
          <p:nvPr/>
        </p:nvCxnSpPr>
        <p:spPr>
          <a:xfrm flipV="1">
            <a:off x="3033764" y="3635829"/>
            <a:ext cx="2721" cy="105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曲線コネクタ 41">
            <a:extLst>
              <a:ext uri="{FF2B5EF4-FFF2-40B4-BE49-F238E27FC236}">
                <a16:creationId xmlns:a16="http://schemas.microsoft.com/office/drawing/2014/main" id="{9CEF4C4F-5634-9345-8D19-07327694737C}"/>
              </a:ext>
            </a:extLst>
          </p:cNvPr>
          <p:cNvCxnSpPr>
            <a:stCxn id="7" idx="6"/>
            <a:endCxn id="7" idx="0"/>
          </p:cNvCxnSpPr>
          <p:nvPr/>
        </p:nvCxnSpPr>
        <p:spPr>
          <a:xfrm flipH="1" flipV="1">
            <a:off x="8860972" y="2460171"/>
            <a:ext cx="625928" cy="625929"/>
          </a:xfrm>
          <a:prstGeom prst="curvedConnector4">
            <a:avLst>
              <a:gd name="adj1" fmla="val -36522"/>
              <a:gd name="adj2" fmla="val 13652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566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5754EB14-13D5-864E-A436-7DCBE0853478}"/>
                  </a:ext>
                </a:extLst>
              </p:cNvPr>
              <p:cNvSpPr txBox="1"/>
              <p:nvPr/>
            </p:nvSpPr>
            <p:spPr>
              <a:xfrm>
                <a:off x="631987" y="1170689"/>
                <a:ext cx="6164229" cy="45166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𝐩𝐫𝐨𝐜𝐞𝐝𝐮𝐫𝐞</m:t>
                      </m:r>
                      <m:r>
                        <a:rPr lang="en-US" altLang="ja-JP" sz="1600" b="1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𝐶h𝑒𝑐𝑘𝐸</m:t>
                      </m:r>
                      <m:d>
                        <m:dPr>
                          <m:ctrlP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is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CTL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formula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apply</m:t>
                    </m:r>
                    <m: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CTL</m:t>
                    </m:r>
                    <m: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model</m:t>
                    </m:r>
                    <m: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checking</m:t>
                    </m:r>
                    <m: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for</m:t>
                    </m:r>
                    <m: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</m:oMath>
                </a14:m>
                <a:endParaRPr lang="en-US" altLang="ja-JP" sz="160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sz="1600" b="0" i="1" dirty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sz="1600" b="1" i="0" dirty="0" smtClean="0">
                                <a:latin typeface="Cambria Math" panose="02040503050406030204" pitchFamily="18" charset="0"/>
                              </a:rPr>
                              <m:t>𝐄</m:t>
                            </m:r>
                            <m:sSub>
                              <m:sSubPr>
                                <m:ctrlP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f>
                          <m:fPr>
                            <m:type m:val="lin"/>
                            <m:ctrlPr>
                              <a:rPr lang="en-US" altLang="ja-JP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sz="1600" b="1" i="0" dirty="0">
                                <a:latin typeface="Cambria Math" panose="02040503050406030204" pitchFamily="18" charset="0"/>
                              </a:rPr>
                              <m:t>𝐄</m:t>
                            </m:r>
                            <m:sSub>
                              <m:sSubPr>
                                <m:ctrlP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ja-JP" sz="1600" b="1" dirty="0">
                  <a:effectLst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 i="0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=1,…,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 dirty="0">
                    <a:effectLst/>
                    <a:cs typeface="Times New Roman" panose="02020603050405020304" pitchFamily="18" charset="0"/>
                  </a:rPr>
                  <a:t>　　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𝐄</m:t>
                    </m:r>
                    <m:sSub>
                      <m:sSubPr>
                        <m:ctrlP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apply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TL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model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checking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for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′∈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</m:d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𝐞𝐧𝐝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𝐩𝐫𝐨𝐜𝐞𝐝𝐮𝐫𝐞</m:t>
                      </m:r>
                    </m:oMath>
                  </m:oMathPara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5754EB14-13D5-864E-A436-7DCBE0853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87" y="1170689"/>
                <a:ext cx="6164229" cy="45166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750DCB3-91B6-9043-BC3D-058F9217CB6A}"/>
                  </a:ext>
                </a:extLst>
              </p:cNvPr>
              <p:cNvSpPr txBox="1"/>
              <p:nvPr/>
            </p:nvSpPr>
            <p:spPr>
              <a:xfrm>
                <a:off x="6096000" y="1170688"/>
                <a:ext cx="6164229" cy="45166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𝐩𝐫𝐨𝐜𝐞𝐝𝐮𝐫𝐞</m:t>
                      </m:r>
                      <m:r>
                        <a:rPr lang="en-US" altLang="ja-JP" sz="1600" b="1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𝐶h𝑒𝑐𝑘𝐸</m:t>
                      </m:r>
                      <m:d>
                        <m:dPr>
                          <m:ctrlP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is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CTL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formula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CTL</m:t>
                    </m:r>
                    <m:r>
                      <a:rPr lang="ja-JP" altLang="en-US" sz="1600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モデル検査を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𝑔</m:t>
                    </m:r>
                    <m:r>
                      <a:rPr lang="ja-JP" altLang="en-US" sz="1600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に適用する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</m:oMath>
                </a14:m>
                <a:endParaRPr lang="en-US" altLang="ja-JP" sz="160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sz="1600" b="0" i="1" dirty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sz="1600" b="1" i="0" dirty="0" smtClean="0">
                                <a:latin typeface="Cambria Math" panose="02040503050406030204" pitchFamily="18" charset="0"/>
                              </a:rPr>
                              <m:t>𝐄</m:t>
                            </m:r>
                            <m:sSub>
                              <m:sSubPr>
                                <m:ctrlP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f>
                          <m:fPr>
                            <m:type m:val="lin"/>
                            <m:ctrlPr>
                              <a:rPr lang="en-US" altLang="ja-JP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sz="1600" b="1" i="0" dirty="0">
                                <a:latin typeface="Cambria Math" panose="02040503050406030204" pitchFamily="18" charset="0"/>
                              </a:rPr>
                              <m:t>𝐄</m:t>
                            </m:r>
                            <m:sSub>
                              <m:sSubPr>
                                <m:ctrlP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ja-JP" sz="1600" b="1" dirty="0">
                  <a:effectLst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 i="0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=1,…,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 dirty="0">
                    <a:effectLst/>
                    <a:cs typeface="Times New Roman" panose="02020603050405020304" pitchFamily="18" charset="0"/>
                  </a:rPr>
                  <a:t>　　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𝐄</m:t>
                    </m:r>
                    <m:sSub>
                      <m:sSubPr>
                        <m:ctrlP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TL</m:t>
                    </m:r>
                    <m:r>
                      <a:rPr lang="ja-JP" altLang="en-US" sz="1600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モデル検査を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ja-JP" sz="1600" b="0" i="1" dirty="0" smtClean="0">
                            <a:latin typeface="Cambria Math" panose="02040503050406030204" pitchFamily="18" charset="0"/>
                            <a:ea typeface="Hiragino Kaku Gothic ProN W3" panose="020B0300000000000000" pitchFamily="34" charset="-128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ja-JP" altLang="en-US" sz="1600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に適用する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′∈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</m:d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𝐞𝐧𝐝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𝐩𝐫𝐨𝐜𝐞𝐝𝐮𝐫𝐞</m:t>
                      </m:r>
                    </m:oMath>
                  </m:oMathPara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750DCB3-91B6-9043-BC3D-058F9217C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170688"/>
                <a:ext cx="6164229" cy="45166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2513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円/楕円 1">
                <a:extLst>
                  <a:ext uri="{FF2B5EF4-FFF2-40B4-BE49-F238E27FC236}">
                    <a16:creationId xmlns:a16="http://schemas.microsoft.com/office/drawing/2014/main" id="{D24B4C5B-8B7E-2F4B-89BB-792632AA7F73}"/>
                  </a:ext>
                </a:extLst>
              </p:cNvPr>
              <p:cNvSpPr/>
              <p:nvPr/>
            </p:nvSpPr>
            <p:spPr>
              <a:xfrm>
                <a:off x="2613398" y="772886"/>
                <a:ext cx="587829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" name="円/楕円 1">
                <a:extLst>
                  <a:ext uri="{FF2B5EF4-FFF2-40B4-BE49-F238E27FC236}">
                    <a16:creationId xmlns:a16="http://schemas.microsoft.com/office/drawing/2014/main" id="{D24B4C5B-8B7E-2F4B-89BB-792632AA7F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398" y="772886"/>
                <a:ext cx="587829" cy="566057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798C5CB7-7C8E-004A-92DD-3F1DB47500BB}"/>
                  </a:ext>
                </a:extLst>
              </p:cNvPr>
              <p:cNvSpPr/>
              <p:nvPr/>
            </p:nvSpPr>
            <p:spPr>
              <a:xfrm>
                <a:off x="4386418" y="1839686"/>
                <a:ext cx="587829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798C5CB7-7C8E-004A-92DD-3F1DB47500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418" y="1839686"/>
                <a:ext cx="587829" cy="56605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円/楕円 3">
            <a:extLst>
              <a:ext uri="{FF2B5EF4-FFF2-40B4-BE49-F238E27FC236}">
                <a16:creationId xmlns:a16="http://schemas.microsoft.com/office/drawing/2014/main" id="{B8971088-26C1-A044-985A-B02E0FDF2257}"/>
              </a:ext>
            </a:extLst>
          </p:cNvPr>
          <p:cNvSpPr/>
          <p:nvPr/>
        </p:nvSpPr>
        <p:spPr>
          <a:xfrm>
            <a:off x="840377" y="1839686"/>
            <a:ext cx="587829" cy="566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BB97B849-3A16-124A-956D-963E813C36FB}"/>
              </a:ext>
            </a:extLst>
          </p:cNvPr>
          <p:cNvSpPr/>
          <p:nvPr/>
        </p:nvSpPr>
        <p:spPr>
          <a:xfrm>
            <a:off x="3472494" y="2968342"/>
            <a:ext cx="587829" cy="566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B151B270-8637-1243-865E-A5E8A1D6E79F}"/>
              </a:ext>
            </a:extLst>
          </p:cNvPr>
          <p:cNvSpPr/>
          <p:nvPr/>
        </p:nvSpPr>
        <p:spPr>
          <a:xfrm>
            <a:off x="5300342" y="2997926"/>
            <a:ext cx="587829" cy="566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AE011BB3-0025-7A47-8C97-79B1D4E661EA}"/>
              </a:ext>
            </a:extLst>
          </p:cNvPr>
          <p:cNvCxnSpPr>
            <a:cxnSpLocks/>
            <a:stCxn id="2" idx="3"/>
            <a:endCxn id="4" idx="7"/>
          </p:cNvCxnSpPr>
          <p:nvPr/>
        </p:nvCxnSpPr>
        <p:spPr>
          <a:xfrm flipH="1">
            <a:off x="1342120" y="1256046"/>
            <a:ext cx="1357364" cy="6665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581723F-B2D9-3B4C-863F-1690241F1067}"/>
              </a:ext>
            </a:extLst>
          </p:cNvPr>
          <p:cNvCxnSpPr>
            <a:cxnSpLocks/>
            <a:stCxn id="2" idx="5"/>
            <a:endCxn id="3" idx="1"/>
          </p:cNvCxnSpPr>
          <p:nvPr/>
        </p:nvCxnSpPr>
        <p:spPr>
          <a:xfrm>
            <a:off x="3115141" y="1256046"/>
            <a:ext cx="1357363" cy="6665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06E993F-C4F4-E845-AC80-88F3F5F008E1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3974237" y="2322846"/>
            <a:ext cx="498267" cy="7283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2A2E2C38-1E51-9E44-BD0A-19CEE9B1BD1A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4888161" y="2322846"/>
            <a:ext cx="498267" cy="7579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47F8407A-7C00-B74C-AF6F-C32D3964954D}"/>
                  </a:ext>
                </a:extLst>
              </p:cNvPr>
              <p:cNvSpPr txBox="1"/>
              <p:nvPr/>
            </p:nvSpPr>
            <p:spPr>
              <a:xfrm>
                <a:off x="1755468" y="1254633"/>
                <a:ext cx="356187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47F8407A-7C00-B74C-AF6F-C32D39649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468" y="1254633"/>
                <a:ext cx="356187" cy="3629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89281977-8518-EA42-977F-D2F68EFB08F1}"/>
                  </a:ext>
                </a:extLst>
              </p:cNvPr>
              <p:cNvSpPr txBox="1"/>
              <p:nvPr/>
            </p:nvSpPr>
            <p:spPr>
              <a:xfrm>
                <a:off x="3702970" y="1254633"/>
                <a:ext cx="356188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89281977-8518-EA42-977F-D2F68EFB0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2970" y="1254633"/>
                <a:ext cx="356188" cy="3629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F916E1C2-EA0F-A044-BD26-8184E654BF2D}"/>
                  </a:ext>
                </a:extLst>
              </p:cNvPr>
              <p:cNvSpPr txBox="1"/>
              <p:nvPr/>
            </p:nvSpPr>
            <p:spPr>
              <a:xfrm>
                <a:off x="5137294" y="2478894"/>
                <a:ext cx="356187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F916E1C2-EA0F-A044-BD26-8184E654B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294" y="2478894"/>
                <a:ext cx="356187" cy="3629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FFD81333-A525-8841-A87A-B3F2A042653B}"/>
                  </a:ext>
                </a:extLst>
              </p:cNvPr>
              <p:cNvSpPr txBox="1"/>
              <p:nvPr/>
            </p:nvSpPr>
            <p:spPr>
              <a:xfrm>
                <a:off x="3882605" y="2478894"/>
                <a:ext cx="356188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FFD81333-A525-8841-A87A-B3F2A0426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605" y="2478894"/>
                <a:ext cx="356188" cy="3629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フリーフォーム 26">
            <a:extLst>
              <a:ext uri="{FF2B5EF4-FFF2-40B4-BE49-F238E27FC236}">
                <a16:creationId xmlns:a16="http://schemas.microsoft.com/office/drawing/2014/main" id="{AC714075-B9C9-2A4C-82AC-54590CC9B8FB}"/>
              </a:ext>
            </a:extLst>
          </p:cNvPr>
          <p:cNvSpPr/>
          <p:nvPr/>
        </p:nvSpPr>
        <p:spPr>
          <a:xfrm>
            <a:off x="727985" y="742278"/>
            <a:ext cx="5255630" cy="2898376"/>
          </a:xfrm>
          <a:custGeom>
            <a:avLst/>
            <a:gdLst>
              <a:gd name="connsiteX0" fmla="*/ 2025973 w 5255630"/>
              <a:gd name="connsiteY0" fmla="*/ 0 h 2898376"/>
              <a:gd name="connsiteX1" fmla="*/ 218688 w 5255630"/>
              <a:gd name="connsiteY1" fmla="*/ 1097280 h 2898376"/>
              <a:gd name="connsiteX2" fmla="*/ 78839 w 5255630"/>
              <a:gd name="connsiteY2" fmla="*/ 1592131 h 2898376"/>
              <a:gd name="connsiteX3" fmla="*/ 648994 w 5255630"/>
              <a:gd name="connsiteY3" fmla="*/ 1710466 h 2898376"/>
              <a:gd name="connsiteX4" fmla="*/ 2165822 w 5255630"/>
              <a:gd name="connsiteY4" fmla="*/ 656216 h 2898376"/>
              <a:gd name="connsiteX5" fmla="*/ 3575074 w 5255630"/>
              <a:gd name="connsiteY5" fmla="*/ 1366221 h 2898376"/>
              <a:gd name="connsiteX6" fmla="*/ 2735977 w 5255630"/>
              <a:gd name="connsiteY6" fmla="*/ 2302136 h 2898376"/>
              <a:gd name="connsiteX7" fmla="*/ 2800523 w 5255630"/>
              <a:gd name="connsiteY7" fmla="*/ 2818503 h 2898376"/>
              <a:gd name="connsiteX8" fmla="*/ 3295375 w 5255630"/>
              <a:gd name="connsiteY8" fmla="*/ 2753957 h 2898376"/>
              <a:gd name="connsiteX9" fmla="*/ 3940834 w 5255630"/>
              <a:gd name="connsiteY9" fmla="*/ 1721223 h 2898376"/>
              <a:gd name="connsiteX10" fmla="*/ 4554020 w 5255630"/>
              <a:gd name="connsiteY10" fmla="*/ 2678654 h 2898376"/>
              <a:gd name="connsiteX11" fmla="*/ 5048871 w 5255630"/>
              <a:gd name="connsiteY11" fmla="*/ 2883049 h 2898376"/>
              <a:gd name="connsiteX12" fmla="*/ 5210236 w 5255630"/>
              <a:gd name="connsiteY12" fmla="*/ 2398955 h 2898376"/>
              <a:gd name="connsiteX13" fmla="*/ 4263563 w 5255630"/>
              <a:gd name="connsiteY13" fmla="*/ 1172583 h 2898376"/>
              <a:gd name="connsiteX14" fmla="*/ 2337944 w 5255630"/>
              <a:gd name="connsiteY14" fmla="*/ 0 h 2898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255630" h="2898376">
                <a:moveTo>
                  <a:pt x="2025973" y="0"/>
                </a:moveTo>
                <a:cubicBezTo>
                  <a:pt x="1284591" y="415962"/>
                  <a:pt x="543210" y="831925"/>
                  <a:pt x="218688" y="1097280"/>
                </a:cubicBezTo>
                <a:cubicBezTo>
                  <a:pt x="-105834" y="1362635"/>
                  <a:pt x="7121" y="1489933"/>
                  <a:pt x="78839" y="1592131"/>
                </a:cubicBezTo>
                <a:cubicBezTo>
                  <a:pt x="150557" y="1694329"/>
                  <a:pt x="301164" y="1866452"/>
                  <a:pt x="648994" y="1710466"/>
                </a:cubicBezTo>
                <a:cubicBezTo>
                  <a:pt x="996824" y="1554480"/>
                  <a:pt x="1678142" y="713590"/>
                  <a:pt x="2165822" y="656216"/>
                </a:cubicBezTo>
                <a:cubicBezTo>
                  <a:pt x="2653502" y="598842"/>
                  <a:pt x="3480048" y="1091901"/>
                  <a:pt x="3575074" y="1366221"/>
                </a:cubicBezTo>
                <a:cubicBezTo>
                  <a:pt x="3670100" y="1640541"/>
                  <a:pt x="2865069" y="2060089"/>
                  <a:pt x="2735977" y="2302136"/>
                </a:cubicBezTo>
                <a:cubicBezTo>
                  <a:pt x="2606885" y="2544183"/>
                  <a:pt x="2707290" y="2743200"/>
                  <a:pt x="2800523" y="2818503"/>
                </a:cubicBezTo>
                <a:cubicBezTo>
                  <a:pt x="2893756" y="2893807"/>
                  <a:pt x="3105323" y="2936837"/>
                  <a:pt x="3295375" y="2753957"/>
                </a:cubicBezTo>
                <a:cubicBezTo>
                  <a:pt x="3485427" y="2571077"/>
                  <a:pt x="3731060" y="1733774"/>
                  <a:pt x="3940834" y="1721223"/>
                </a:cubicBezTo>
                <a:cubicBezTo>
                  <a:pt x="4150608" y="1708673"/>
                  <a:pt x="4369347" y="2485016"/>
                  <a:pt x="4554020" y="2678654"/>
                </a:cubicBezTo>
                <a:cubicBezTo>
                  <a:pt x="4738693" y="2872292"/>
                  <a:pt x="4939502" y="2929666"/>
                  <a:pt x="5048871" y="2883049"/>
                </a:cubicBezTo>
                <a:cubicBezTo>
                  <a:pt x="5158240" y="2836433"/>
                  <a:pt x="5341121" y="2684033"/>
                  <a:pt x="5210236" y="2398955"/>
                </a:cubicBezTo>
                <a:cubicBezTo>
                  <a:pt x="5079351" y="2113877"/>
                  <a:pt x="4742278" y="1572409"/>
                  <a:pt x="4263563" y="1172583"/>
                </a:cubicBezTo>
                <a:cubicBezTo>
                  <a:pt x="3784848" y="772757"/>
                  <a:pt x="3061396" y="386378"/>
                  <a:pt x="2337944" y="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4335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13E3522D-C278-6045-95AB-5A036D0D4358}"/>
              </a:ext>
            </a:extLst>
          </p:cNvPr>
          <p:cNvSpPr/>
          <p:nvPr/>
        </p:nvSpPr>
        <p:spPr>
          <a:xfrm>
            <a:off x="2002203" y="1258774"/>
            <a:ext cx="256810" cy="2472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4D93BE5-7660-9C4C-BB56-D32CF4258E1E}"/>
                  </a:ext>
                </a:extLst>
              </p:cNvPr>
              <p:cNvSpPr txBox="1"/>
              <p:nvPr/>
            </p:nvSpPr>
            <p:spPr>
              <a:xfrm>
                <a:off x="1140238" y="1258774"/>
                <a:ext cx="7185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4D93BE5-7660-9C4C-BB56-D32CF4258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238" y="1258774"/>
                <a:ext cx="718530" cy="276999"/>
              </a:xfrm>
              <a:prstGeom prst="rect">
                <a:avLst/>
              </a:prstGeom>
              <a:blipFill>
                <a:blip r:embed="rId2"/>
                <a:stretch>
                  <a:fillRect l="-3448" r="-5172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円/楕円 5">
            <a:extLst>
              <a:ext uri="{FF2B5EF4-FFF2-40B4-BE49-F238E27FC236}">
                <a16:creationId xmlns:a16="http://schemas.microsoft.com/office/drawing/2014/main" id="{3EE7B2C2-C517-F843-8BDC-567FCDF3EAC3}"/>
              </a:ext>
            </a:extLst>
          </p:cNvPr>
          <p:cNvSpPr/>
          <p:nvPr/>
        </p:nvSpPr>
        <p:spPr>
          <a:xfrm>
            <a:off x="2002203" y="2196482"/>
            <a:ext cx="256810" cy="2472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6B2463F-492F-F248-90E0-310D42838EAC}"/>
                  </a:ext>
                </a:extLst>
              </p:cNvPr>
              <p:cNvSpPr txBox="1"/>
              <p:nvPr/>
            </p:nvSpPr>
            <p:spPr>
              <a:xfrm>
                <a:off x="1140238" y="2196482"/>
                <a:ext cx="7238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6B2463F-492F-F248-90E0-310D42838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238" y="2196482"/>
                <a:ext cx="723851" cy="276999"/>
              </a:xfrm>
              <a:prstGeom prst="rect">
                <a:avLst/>
              </a:prstGeom>
              <a:blipFill>
                <a:blip r:embed="rId3"/>
                <a:stretch>
                  <a:fillRect l="-3448" r="-6897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円/楕円 9">
            <a:extLst>
              <a:ext uri="{FF2B5EF4-FFF2-40B4-BE49-F238E27FC236}">
                <a16:creationId xmlns:a16="http://schemas.microsoft.com/office/drawing/2014/main" id="{D8220180-A8EA-C34E-914E-C039B2AB92A8}"/>
              </a:ext>
            </a:extLst>
          </p:cNvPr>
          <p:cNvSpPr/>
          <p:nvPr/>
        </p:nvSpPr>
        <p:spPr>
          <a:xfrm>
            <a:off x="2002203" y="3104489"/>
            <a:ext cx="256810" cy="2472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44CCCC9-D343-5A4E-936D-F6D75C3114FB}"/>
                  </a:ext>
                </a:extLst>
              </p:cNvPr>
              <p:cNvSpPr txBox="1"/>
              <p:nvPr/>
            </p:nvSpPr>
            <p:spPr>
              <a:xfrm>
                <a:off x="1140238" y="3104489"/>
                <a:ext cx="7238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44CCCC9-D343-5A4E-936D-F6D75C311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238" y="3104489"/>
                <a:ext cx="723851" cy="276999"/>
              </a:xfrm>
              <a:prstGeom prst="rect">
                <a:avLst/>
              </a:prstGeom>
              <a:blipFill>
                <a:blip r:embed="rId4"/>
                <a:stretch>
                  <a:fillRect l="-3448" r="-6897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円/楕円 11">
            <a:extLst>
              <a:ext uri="{FF2B5EF4-FFF2-40B4-BE49-F238E27FC236}">
                <a16:creationId xmlns:a16="http://schemas.microsoft.com/office/drawing/2014/main" id="{F1473B7D-D216-EB43-9BC3-F16FBD916F8D}"/>
              </a:ext>
            </a:extLst>
          </p:cNvPr>
          <p:cNvSpPr/>
          <p:nvPr/>
        </p:nvSpPr>
        <p:spPr>
          <a:xfrm>
            <a:off x="3617645" y="2087683"/>
            <a:ext cx="256810" cy="2472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5C6311D-9BAF-DB4D-824B-559B11CE758A}"/>
                  </a:ext>
                </a:extLst>
              </p:cNvPr>
              <p:cNvSpPr txBox="1"/>
              <p:nvPr/>
            </p:nvSpPr>
            <p:spPr>
              <a:xfrm>
                <a:off x="3384124" y="1724938"/>
                <a:ext cx="7238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5C6311D-9BAF-DB4D-824B-559B11CE7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124" y="1724938"/>
                <a:ext cx="723853" cy="276999"/>
              </a:xfrm>
              <a:prstGeom prst="rect">
                <a:avLst/>
              </a:prstGeom>
              <a:blipFill>
                <a:blip r:embed="rId5"/>
                <a:stretch>
                  <a:fillRect l="-3448" r="-5172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円/楕円 13">
            <a:extLst>
              <a:ext uri="{FF2B5EF4-FFF2-40B4-BE49-F238E27FC236}">
                <a16:creationId xmlns:a16="http://schemas.microsoft.com/office/drawing/2014/main" id="{B304510E-0522-A045-91DC-A3FA84E54BDB}"/>
              </a:ext>
            </a:extLst>
          </p:cNvPr>
          <p:cNvSpPr/>
          <p:nvPr/>
        </p:nvSpPr>
        <p:spPr>
          <a:xfrm>
            <a:off x="3617645" y="3391150"/>
            <a:ext cx="256810" cy="2472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038D8E6-49F8-D24B-AC9D-7A493B72886B}"/>
                  </a:ext>
                </a:extLst>
              </p:cNvPr>
              <p:cNvSpPr txBox="1"/>
              <p:nvPr/>
            </p:nvSpPr>
            <p:spPr>
              <a:xfrm>
                <a:off x="3384123" y="3661885"/>
                <a:ext cx="7238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038D8E6-49F8-D24B-AC9D-7A493B728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123" y="3661885"/>
                <a:ext cx="723853" cy="276999"/>
              </a:xfrm>
              <a:prstGeom prst="rect">
                <a:avLst/>
              </a:prstGeom>
              <a:blipFill>
                <a:blip r:embed="rId6"/>
                <a:stretch>
                  <a:fillRect l="-3448" r="-5172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6310AF9-A9D8-A341-A7C2-F8E9531EC70C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 flipV="1">
            <a:off x="2259013" y="2211332"/>
            <a:ext cx="1358632" cy="1087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>
            <a:extLst>
              <a:ext uri="{FF2B5EF4-FFF2-40B4-BE49-F238E27FC236}">
                <a16:creationId xmlns:a16="http://schemas.microsoft.com/office/drawing/2014/main" id="{09FE945D-3FF9-C54A-953B-ADC2E26D332E}"/>
              </a:ext>
            </a:extLst>
          </p:cNvPr>
          <p:cNvSpPr/>
          <p:nvPr/>
        </p:nvSpPr>
        <p:spPr>
          <a:xfrm>
            <a:off x="5340663" y="2349832"/>
            <a:ext cx="256810" cy="2472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F60E99F-7271-9745-941D-B94BCF2B4B99}"/>
              </a:ext>
            </a:extLst>
          </p:cNvPr>
          <p:cNvCxnSpPr>
            <a:cxnSpLocks/>
            <a:stCxn id="12" idx="6"/>
            <a:endCxn id="19" idx="1"/>
          </p:cNvCxnSpPr>
          <p:nvPr/>
        </p:nvCxnSpPr>
        <p:spPr>
          <a:xfrm>
            <a:off x="3874455" y="2211332"/>
            <a:ext cx="1503817" cy="1747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EDF29C30-8B14-8647-8C00-4177F01A019D}"/>
              </a:ext>
            </a:extLst>
          </p:cNvPr>
          <p:cNvCxnSpPr>
            <a:cxnSpLocks/>
            <a:stCxn id="10" idx="6"/>
            <a:endCxn id="19" idx="2"/>
          </p:cNvCxnSpPr>
          <p:nvPr/>
        </p:nvCxnSpPr>
        <p:spPr>
          <a:xfrm flipV="1">
            <a:off x="2259013" y="2473481"/>
            <a:ext cx="3081650" cy="7546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ABA750E8-D999-BC4D-AA04-2B90F6DB9BAD}"/>
              </a:ext>
            </a:extLst>
          </p:cNvPr>
          <p:cNvCxnSpPr>
            <a:cxnSpLocks/>
            <a:stCxn id="10" idx="5"/>
            <a:endCxn id="14" idx="2"/>
          </p:cNvCxnSpPr>
          <p:nvPr/>
        </p:nvCxnSpPr>
        <p:spPr>
          <a:xfrm>
            <a:off x="2221404" y="3315571"/>
            <a:ext cx="1396241" cy="1992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5034B173-D3C1-F648-95F6-C12D0C418BD4}"/>
              </a:ext>
            </a:extLst>
          </p:cNvPr>
          <p:cNvCxnSpPr>
            <a:cxnSpLocks/>
            <a:stCxn id="14" idx="6"/>
            <a:endCxn id="19" idx="3"/>
          </p:cNvCxnSpPr>
          <p:nvPr/>
        </p:nvCxnSpPr>
        <p:spPr>
          <a:xfrm flipV="1">
            <a:off x="3874455" y="2560914"/>
            <a:ext cx="1503817" cy="9538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09C766D-3D23-1144-809D-0679B80F1C91}"/>
                  </a:ext>
                </a:extLst>
              </p:cNvPr>
              <p:cNvSpPr txBox="1"/>
              <p:nvPr/>
            </p:nvSpPr>
            <p:spPr>
              <a:xfrm>
                <a:off x="2604543" y="1944143"/>
                <a:ext cx="5227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kumimoji="1"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09C766D-3D23-1144-809D-0679B80F1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543" y="1944143"/>
                <a:ext cx="522771" cy="276999"/>
              </a:xfrm>
              <a:prstGeom prst="rect">
                <a:avLst/>
              </a:prstGeom>
              <a:blipFill>
                <a:blip r:embed="rId7"/>
                <a:stretch>
                  <a:fillRect l="-2326"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94221F84-E302-8E40-8516-41B0E96E7AF6}"/>
                  </a:ext>
                </a:extLst>
              </p:cNvPr>
              <p:cNvSpPr txBox="1"/>
              <p:nvPr/>
            </p:nvSpPr>
            <p:spPr>
              <a:xfrm>
                <a:off x="4116581" y="1949183"/>
                <a:ext cx="7512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94221F84-E302-8E40-8516-41B0E96E7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581" y="1949183"/>
                <a:ext cx="751295" cy="276999"/>
              </a:xfrm>
              <a:prstGeom prst="rect">
                <a:avLst/>
              </a:prstGeom>
              <a:blipFill>
                <a:blip r:embed="rId8"/>
                <a:stretch>
                  <a:fillRect l="-3333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F1887624-271B-D04B-B003-326B9C4777C1}"/>
                  </a:ext>
                </a:extLst>
              </p:cNvPr>
              <p:cNvSpPr txBox="1"/>
              <p:nvPr/>
            </p:nvSpPr>
            <p:spPr>
              <a:xfrm>
                <a:off x="3061688" y="2530434"/>
                <a:ext cx="7512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F1887624-271B-D04B-B003-326B9C477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688" y="2530434"/>
                <a:ext cx="751295" cy="276999"/>
              </a:xfrm>
              <a:prstGeom prst="rect">
                <a:avLst/>
              </a:prstGeom>
              <a:blipFill>
                <a:blip r:embed="rId9"/>
                <a:stretch>
                  <a:fillRect l="-1667" r="-1667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DFC7C1D-0E27-754D-990B-D2826C9FDACB}"/>
                  </a:ext>
                </a:extLst>
              </p:cNvPr>
              <p:cNvSpPr txBox="1"/>
              <p:nvPr/>
            </p:nvSpPr>
            <p:spPr>
              <a:xfrm>
                <a:off x="4527996" y="3074788"/>
                <a:ext cx="7512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DFC7C1D-0E27-754D-990B-D2826C9FD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996" y="3074788"/>
                <a:ext cx="751295" cy="276999"/>
              </a:xfrm>
              <a:prstGeom prst="rect">
                <a:avLst/>
              </a:prstGeom>
              <a:blipFill>
                <a:blip r:embed="rId10"/>
                <a:stretch>
                  <a:fillRect l="-3333" r="-1667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940FE41-3B90-7046-AD6A-1116D1DE45CE}"/>
                  </a:ext>
                </a:extLst>
              </p:cNvPr>
              <p:cNvSpPr txBox="1"/>
              <p:nvPr/>
            </p:nvSpPr>
            <p:spPr>
              <a:xfrm>
                <a:off x="2604543" y="3429000"/>
                <a:ext cx="5227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kumimoji="1"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940FE41-3B90-7046-AD6A-1116D1DE4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543" y="3429000"/>
                <a:ext cx="522771" cy="276999"/>
              </a:xfrm>
              <a:prstGeom prst="rect">
                <a:avLst/>
              </a:prstGeom>
              <a:blipFill>
                <a:blip r:embed="rId11"/>
                <a:stretch>
                  <a:fillRect l="-2326" b="-1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EAB44E74-CFDE-1243-951A-3E7683BE1272}"/>
                  </a:ext>
                </a:extLst>
              </p:cNvPr>
              <p:cNvSpPr txBox="1"/>
              <p:nvPr/>
            </p:nvSpPr>
            <p:spPr>
              <a:xfrm>
                <a:off x="5584676" y="2043132"/>
                <a:ext cx="1969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𝜅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EAB44E74-CFDE-1243-951A-3E7683BE1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676" y="2043132"/>
                <a:ext cx="196977" cy="276999"/>
              </a:xfrm>
              <a:prstGeom prst="rect">
                <a:avLst/>
              </a:prstGeom>
              <a:blipFill>
                <a:blip r:embed="rId12"/>
                <a:stretch>
                  <a:fillRect l="-11765" r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8A39AE56-A952-B942-8AFC-90007D09B87F}"/>
                  </a:ext>
                </a:extLst>
              </p:cNvPr>
              <p:cNvSpPr txBox="1"/>
              <p:nvPr/>
            </p:nvSpPr>
            <p:spPr>
              <a:xfrm>
                <a:off x="8442948" y="1105424"/>
                <a:ext cx="7512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8A39AE56-A952-B942-8AFC-90007D09B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2948" y="1105424"/>
                <a:ext cx="751295" cy="276999"/>
              </a:xfrm>
              <a:prstGeom prst="rect">
                <a:avLst/>
              </a:prstGeom>
              <a:blipFill>
                <a:blip r:embed="rId13"/>
                <a:stretch>
                  <a:fillRect l="-3333" r="-1667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D6061B54-9322-5D42-82F5-CC2719C3DB77}"/>
                  </a:ext>
                </a:extLst>
              </p:cNvPr>
              <p:cNvSpPr txBox="1"/>
              <p:nvPr/>
            </p:nvSpPr>
            <p:spPr>
              <a:xfrm>
                <a:off x="7350458" y="1105424"/>
                <a:ext cx="5227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kumimoji="1"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D6061B54-9322-5D42-82F5-CC2719C3D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0458" y="1105424"/>
                <a:ext cx="522771" cy="276999"/>
              </a:xfrm>
              <a:prstGeom prst="rect">
                <a:avLst/>
              </a:prstGeom>
              <a:blipFill>
                <a:blip r:embed="rId14"/>
                <a:stretch>
                  <a:fillRect l="-4651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2E599AA1-089F-3B4C-86FC-846471E2DC25}"/>
                  </a:ext>
                </a:extLst>
              </p:cNvPr>
              <p:cNvSpPr txBox="1"/>
              <p:nvPr/>
            </p:nvSpPr>
            <p:spPr>
              <a:xfrm>
                <a:off x="9928411" y="1105423"/>
                <a:ext cx="5227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kumimoji="1"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2E599AA1-089F-3B4C-86FC-846471E2D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8411" y="1105423"/>
                <a:ext cx="522771" cy="276999"/>
              </a:xfrm>
              <a:prstGeom prst="rect">
                <a:avLst/>
              </a:prstGeom>
              <a:blipFill>
                <a:blip r:embed="rId15"/>
                <a:stretch>
                  <a:fillRect l="-2381" r="-2381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81CAE36-7830-AC4B-A306-D21EB0B92F19}"/>
                  </a:ext>
                </a:extLst>
              </p:cNvPr>
              <p:cNvSpPr txBox="1"/>
              <p:nvPr/>
            </p:nvSpPr>
            <p:spPr>
              <a:xfrm>
                <a:off x="9211466" y="1863437"/>
                <a:ext cx="5227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81CAE36-7830-AC4B-A306-D21EB0B92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1466" y="1863437"/>
                <a:ext cx="522772" cy="276999"/>
              </a:xfrm>
              <a:prstGeom prst="rect">
                <a:avLst/>
              </a:prstGeom>
              <a:blipFill>
                <a:blip r:embed="rId16"/>
                <a:stretch>
                  <a:fillRect l="-4762" r="-2381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ABF26D20-11B8-3C43-A0D4-BEB4CADE8EB6}"/>
                  </a:ext>
                </a:extLst>
              </p:cNvPr>
              <p:cNvSpPr txBox="1"/>
              <p:nvPr/>
            </p:nvSpPr>
            <p:spPr>
              <a:xfrm>
                <a:off x="8559325" y="2591439"/>
                <a:ext cx="5227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ABF26D20-11B8-3C43-A0D4-BEB4CADE8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9325" y="2591439"/>
                <a:ext cx="522771" cy="276999"/>
              </a:xfrm>
              <a:prstGeom prst="rect">
                <a:avLst/>
              </a:prstGeom>
              <a:blipFill>
                <a:blip r:embed="rId17"/>
                <a:stretch>
                  <a:fillRect l="-2326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F4FB09BF-FCEB-2E42-A129-A9388B12F8F6}"/>
              </a:ext>
            </a:extLst>
          </p:cNvPr>
          <p:cNvCxnSpPr>
            <a:cxnSpLocks/>
          </p:cNvCxnSpPr>
          <p:nvPr/>
        </p:nvCxnSpPr>
        <p:spPr>
          <a:xfrm>
            <a:off x="7740826" y="1506072"/>
            <a:ext cx="938297" cy="10853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D5984B05-00B8-C043-A5DE-5F57D9A611A8}"/>
              </a:ext>
            </a:extLst>
          </p:cNvPr>
          <p:cNvCxnSpPr>
            <a:cxnSpLocks/>
          </p:cNvCxnSpPr>
          <p:nvPr/>
        </p:nvCxnSpPr>
        <p:spPr>
          <a:xfrm>
            <a:off x="8945294" y="1506072"/>
            <a:ext cx="285028" cy="3573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6F8C1CA2-FB21-9148-8943-90F4F2BD6A47}"/>
              </a:ext>
            </a:extLst>
          </p:cNvPr>
          <p:cNvCxnSpPr>
            <a:cxnSpLocks/>
          </p:cNvCxnSpPr>
          <p:nvPr/>
        </p:nvCxnSpPr>
        <p:spPr>
          <a:xfrm flipH="1">
            <a:off x="9663262" y="1506072"/>
            <a:ext cx="337148" cy="3573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36F997A8-D25C-DB4F-BC21-C0F693DF8835}"/>
              </a:ext>
            </a:extLst>
          </p:cNvPr>
          <p:cNvCxnSpPr>
            <a:cxnSpLocks/>
          </p:cNvCxnSpPr>
          <p:nvPr/>
        </p:nvCxnSpPr>
        <p:spPr>
          <a:xfrm flipH="1">
            <a:off x="8984779" y="2265097"/>
            <a:ext cx="337148" cy="3573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64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C8E1E08C-C61E-A41D-B116-FBBC1767A540}"/>
                  </a:ext>
                </a:extLst>
              </p:cNvPr>
              <p:cNvSpPr txBox="1"/>
              <p:nvPr/>
            </p:nvSpPr>
            <p:spPr>
              <a:xfrm>
                <a:off x="98587" y="138354"/>
                <a:ext cx="6164229" cy="6581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320"/>
                  </a:lnSpc>
                </a:pPr>
                <a:r>
                  <a:rPr lang="en-US" altLang="ja-JP" sz="1600" b="1" dirty="0">
                    <a:effectLst/>
                    <a:cs typeface="Times New Roman" panose="02020603050405020304" pitchFamily="18" charset="0"/>
                  </a:rPr>
                  <a:t>f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𝐮𝐧𝐜𝐭𝐢𝐨𝐧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𝑅𝑒𝑙𝑃𝑟𝑜𝑑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𝑂𝐵𝐷𝐷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m:rPr>
                            <m:sty m:val="p"/>
                          </m:rPr>
                          <a:rPr lang="en-US" altLang="ja-JP" sz="1600" b="0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set</m:t>
                        </m:r>
                        <m:r>
                          <a:rPr lang="en-US" altLang="ja-JP" sz="1600" b="0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sz="1600" b="0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of</m:t>
                        </m:r>
                        <m:r>
                          <a:rPr lang="en-US" altLang="ja-JP" sz="1600" b="0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sz="1600" b="0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variables</m:t>
                        </m:r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𝑂𝐵𝐷𝐷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=0∨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0;</m:t>
                    </m:r>
                  </m:oMath>
                </a14:m>
                <a:endParaRPr lang="en-US" altLang="ja-JP" sz="160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𝐞𝐥𝐬𝐞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=1∧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</m:oMath>
                </a14:m>
                <a:endParaRPr lang="en-US" altLang="ja-JP" sz="1600" b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𝐞𝐥𝐬𝐞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altLang="ja-JP" sz="1600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is</m:t>
                    </m:r>
                    <m:r>
                      <a:rPr lang="en-US" altLang="ja-JP" sz="1600" b="0" i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in</m:t>
                    </m:r>
                    <m:r>
                      <a:rPr lang="en-US" altLang="ja-JP" sz="1600" b="0" i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the</m:t>
                    </m:r>
                    <m:r>
                      <a:rPr lang="en-US" altLang="ja-JP" sz="1600" b="0" i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result</m:t>
                    </m:r>
                    <m:r>
                      <a:rPr lang="en-US" altLang="ja-JP" sz="1600" b="0" i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cache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 i="0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𝐞𝐥𝐬𝐞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let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be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the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top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variable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of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let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be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the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top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variable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of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let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be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the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topmost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of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and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≔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𝑅𝑒𝑙𝑃𝑟𝑜𝑑</m:t>
                    </m:r>
                    <m:d>
                      <m:d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←0</m:t>
                            </m:r>
                          </m:sub>
                        </m:s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←0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d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≔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𝑅𝑒𝑙𝑃𝑟𝑜𝑑</m:t>
                    </m:r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←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←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≔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𝑂𝑟</m:t>
                    </m:r>
                    <m:d>
                      <m:d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ja-JP" sz="16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ja-JP" sz="16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//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OBDD</m:t>
                    </m:r>
                    <m:r>
                      <a:rPr lang="en-US" altLang="ja-JP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for</m:t>
                    </m:r>
                    <m:r>
                      <a:rPr lang="en-US" altLang="ja-JP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𝐞𝐥𝐬𝐞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≔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𝐼𝑓𝑇h𝑒𝑛𝐸𝑙𝑠𝑒</m:t>
                    </m:r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r>
                  <a:rPr lang="en-US" altLang="ja-JP" sz="16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ja-JP" sz="16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//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OBDD</m:t>
                    </m:r>
                    <m:r>
                      <a:rPr lang="en-US" altLang="ja-JP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for</m:t>
                    </m:r>
                    <m:r>
                      <a:rPr lang="en-US" altLang="ja-JP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(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∨(¬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𝐧𝐝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insert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altLang="ja-JP" sz="16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US" altLang="ja-JP" sz="16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altLang="ja-JP" sz="16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in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the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result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cache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b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𝐞𝐧𝐝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𝐟𝐮𝐧𝐜𝐭𝐢𝐨𝐧</m:t>
                      </m:r>
                    </m:oMath>
                  </m:oMathPara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C8E1E08C-C61E-A41D-B116-FBBC1767A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87" y="138354"/>
                <a:ext cx="6164229" cy="6581289"/>
              </a:xfrm>
              <a:prstGeom prst="rect">
                <a:avLst/>
              </a:prstGeom>
              <a:blipFill>
                <a:blip r:embed="rId2"/>
                <a:stretch>
                  <a:fillRect l="-4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B35817D-D7D4-AAE5-30A2-EA7E3650C832}"/>
                  </a:ext>
                </a:extLst>
              </p:cNvPr>
              <p:cNvSpPr txBox="1"/>
              <p:nvPr/>
            </p:nvSpPr>
            <p:spPr>
              <a:xfrm>
                <a:off x="5929184" y="138354"/>
                <a:ext cx="6164229" cy="6581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320"/>
                  </a:lnSpc>
                </a:pPr>
                <a:r>
                  <a:rPr lang="en-US" altLang="ja-JP" sz="1600" b="1" dirty="0">
                    <a:effectLst/>
                    <a:cs typeface="Times New Roman" panose="02020603050405020304" pitchFamily="18" charset="0"/>
                  </a:rPr>
                  <a:t>f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𝐮𝐧𝐜𝐭𝐢𝐨𝐧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𝑅𝑒𝑙𝑃𝑟𝑜𝑑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𝑂𝐵𝐷𝐷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m:rPr>
                            <m:sty m:val="p"/>
                          </m:rPr>
                          <a:rPr lang="en-US" altLang="ja-JP" sz="1600" b="0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set</m:t>
                        </m:r>
                        <m:r>
                          <a:rPr lang="en-US" altLang="ja-JP" sz="1600" b="0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sz="1600" b="0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of</m:t>
                        </m:r>
                        <m:r>
                          <a:rPr lang="en-US" altLang="ja-JP" sz="1600" b="0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sz="1600" b="0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variables</m:t>
                        </m:r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𝑂𝐵𝐷𝐷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=0∨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0;</m:t>
                    </m:r>
                  </m:oMath>
                </a14:m>
                <a:endParaRPr lang="en-US" altLang="ja-JP" sz="160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𝐞𝐥𝐬𝐞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=1∧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</m:oMath>
                </a14:m>
                <a:endParaRPr lang="en-US" altLang="ja-JP" sz="1600" b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𝐞𝐥𝐬𝐞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ja-JP" altLang="en-US" sz="1600" b="0" i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dirty="0" smtClean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が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結果キャッシュ</m:t>
                    </m:r>
                    <m:r>
                      <a:rPr lang="ja-JP" altLang="en-US" sz="1600" i="1" dirty="0" smtClean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に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存在</m:t>
                    </m:r>
                    <m:r>
                      <a:rPr lang="ja-JP" altLang="en-US" sz="1600" i="1" dirty="0" smtClean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す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る</m:t>
                    </m:r>
                    <m:r>
                      <a:rPr lang="ja-JP" altLang="en-US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 i="0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𝐞𝐥𝐬𝐞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ja-JP" altLang="en-US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dirty="0" smtClean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を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ja-JP" altLang="en-US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dirty="0" smtClean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の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最上位</m:t>
                    </m:r>
                    <m:r>
                      <a:rPr lang="ja-JP" altLang="en-US" sz="1600" i="1" dirty="0" smtClean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の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変数</m:t>
                    </m:r>
                    <m:r>
                      <a:rPr lang="ja-JP" altLang="en-US" sz="1600" i="1" dirty="0" smtClean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とする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を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の最上位の変数とする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を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と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のより上位の変数とする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≔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𝑅𝑒𝑙𝑃𝑟𝑜𝑑</m:t>
                    </m:r>
                    <m:d>
                      <m:d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←0</m:t>
                            </m:r>
                          </m:sub>
                        </m:s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←0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d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≔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𝑅𝑒𝑙𝑃𝑟𝑜𝑑</m:t>
                    </m:r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←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←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≔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𝑂𝑟</m:t>
                    </m:r>
                    <m:d>
                      <m:d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  <m:r>
                      <a:rPr lang="ja-JP" alt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ja-JP" sz="1600" i="1" dirty="0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ja-JP" sz="1600" dirty="0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//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sz="16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  <m:sSub>
                      <m:sSubPr>
                        <m:ctrlPr>
                          <a:rPr lang="en-US" altLang="ja-JP" sz="16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16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の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OBDD</m:t>
                    </m:r>
                  </m:oMath>
                </a14:m>
                <a:endParaRPr lang="en-US" altLang="ja-JP" sz="160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𝐞𝐥𝐬𝐞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≔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𝐼𝑓𝑇h𝑒𝑛𝐸𝑙𝑠𝑒</m:t>
                    </m:r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r>
                  <a:rPr lang="en-US" altLang="ja-JP" sz="16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ja-JP" sz="16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// </a:t>
                </a:r>
                <a14:m>
                  <m:oMath xmlns:m="http://schemas.openxmlformats.org/officeDocument/2006/math">
                    <m:r>
                      <a:rPr lang="en-US" altLang="ja-JP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(¬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の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OBDD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𝐧𝐝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altLang="ja-JP" sz="16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US" altLang="ja-JP" sz="16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altLang="ja-JP" sz="16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dirty="0" smtClean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を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結果キャッシュに追加する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b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𝐞𝐧𝐝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𝐟𝐮𝐧𝐜𝐭𝐢𝐨𝐧</m:t>
                      </m:r>
                    </m:oMath>
                  </m:oMathPara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B35817D-D7D4-AAE5-30A2-EA7E3650C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184" y="138354"/>
                <a:ext cx="6164229" cy="6581289"/>
              </a:xfrm>
              <a:prstGeom prst="rect">
                <a:avLst/>
              </a:prstGeom>
              <a:blipFill>
                <a:blip r:embed="rId3"/>
                <a:stretch>
                  <a:fillRect l="-6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4598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04BED92A-D3FA-84FC-D7B9-43996E2D27A7}"/>
              </a:ext>
            </a:extLst>
          </p:cNvPr>
          <p:cNvSpPr/>
          <p:nvPr/>
        </p:nvSpPr>
        <p:spPr>
          <a:xfrm>
            <a:off x="2110656" y="549057"/>
            <a:ext cx="587829" cy="566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C6713738-1D5A-31AE-208E-7CD206D28ECB}"/>
              </a:ext>
            </a:extLst>
          </p:cNvPr>
          <p:cNvCxnSpPr>
            <a:cxnSpLocks/>
            <a:stCxn id="2" idx="4"/>
            <a:endCxn id="4" idx="0"/>
          </p:cNvCxnSpPr>
          <p:nvPr/>
        </p:nvCxnSpPr>
        <p:spPr>
          <a:xfrm>
            <a:off x="2404571" y="1115114"/>
            <a:ext cx="0" cy="619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円/楕円 3">
            <a:extLst>
              <a:ext uri="{FF2B5EF4-FFF2-40B4-BE49-F238E27FC236}">
                <a16:creationId xmlns:a16="http://schemas.microsoft.com/office/drawing/2014/main" id="{50513F58-CC37-96E0-95F6-9926B31F46A2}"/>
              </a:ext>
            </a:extLst>
          </p:cNvPr>
          <p:cNvSpPr/>
          <p:nvPr/>
        </p:nvSpPr>
        <p:spPr>
          <a:xfrm>
            <a:off x="2110656" y="1735017"/>
            <a:ext cx="587829" cy="566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37DD649E-7C13-30A9-4542-AEEABBD4CE71}"/>
                  </a:ext>
                </a:extLst>
              </p:cNvPr>
              <p:cNvSpPr/>
              <p:nvPr/>
            </p:nvSpPr>
            <p:spPr>
              <a:xfrm>
                <a:off x="1245652" y="2862943"/>
                <a:ext cx="587829" cy="566057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37DD649E-7C13-30A9-4542-AEEABBD4CE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652" y="2862943"/>
                <a:ext cx="587829" cy="566057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円/楕円 7">
                <a:extLst>
                  <a:ext uri="{FF2B5EF4-FFF2-40B4-BE49-F238E27FC236}">
                    <a16:creationId xmlns:a16="http://schemas.microsoft.com/office/drawing/2014/main" id="{B63843EC-0C61-9409-D8B6-0CBAE8E800C5}"/>
                  </a:ext>
                </a:extLst>
              </p:cNvPr>
              <p:cNvSpPr/>
              <p:nvPr/>
            </p:nvSpPr>
            <p:spPr>
              <a:xfrm>
                <a:off x="2975660" y="2862943"/>
                <a:ext cx="587829" cy="566057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8" name="円/楕円 7">
                <a:extLst>
                  <a:ext uri="{FF2B5EF4-FFF2-40B4-BE49-F238E27FC236}">
                    <a16:creationId xmlns:a16="http://schemas.microsoft.com/office/drawing/2014/main" id="{B63843EC-0C61-9409-D8B6-0CBAE8E800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660" y="2862943"/>
                <a:ext cx="587829" cy="56605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7EE028A-2222-4A1D-8F16-5834CB7122C9}"/>
              </a:ext>
            </a:extLst>
          </p:cNvPr>
          <p:cNvCxnSpPr>
            <a:stCxn id="4" idx="3"/>
            <a:endCxn id="7" idx="7"/>
          </p:cNvCxnSpPr>
          <p:nvPr/>
        </p:nvCxnSpPr>
        <p:spPr>
          <a:xfrm flipH="1">
            <a:off x="1747395" y="2218177"/>
            <a:ext cx="449347" cy="727663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B30ED5D-2CA1-68DC-5A4A-9CB24CF3BFBE}"/>
              </a:ext>
            </a:extLst>
          </p:cNvPr>
          <p:cNvCxnSpPr>
            <a:cxnSpLocks/>
            <a:stCxn id="4" idx="5"/>
            <a:endCxn id="8" idx="1"/>
          </p:cNvCxnSpPr>
          <p:nvPr/>
        </p:nvCxnSpPr>
        <p:spPr>
          <a:xfrm>
            <a:off x="2612399" y="2218177"/>
            <a:ext cx="449347" cy="727663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FE47A0E6-645E-3BAB-6D81-A6A74B972E25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>
            <a:off x="1833481" y="3145972"/>
            <a:ext cx="1142179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9E0E716D-0157-0A0E-5C44-3B87EB1E8387}"/>
                  </a:ext>
                </a:extLst>
              </p:cNvPr>
              <p:cNvSpPr txBox="1"/>
              <p:nvPr/>
            </p:nvSpPr>
            <p:spPr>
              <a:xfrm>
                <a:off x="2812573" y="693585"/>
                <a:ext cx="1778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9E0E716D-0157-0A0E-5C44-3B87EB1E8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573" y="693585"/>
                <a:ext cx="177869" cy="276999"/>
              </a:xfrm>
              <a:prstGeom prst="rect">
                <a:avLst/>
              </a:prstGeom>
              <a:blipFill>
                <a:blip r:embed="rId4"/>
                <a:stretch>
                  <a:fillRect l="-13333" r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B6A9D388-36A2-2BCD-BD3A-B9529E7C3FAB}"/>
                  </a:ext>
                </a:extLst>
              </p:cNvPr>
              <p:cNvSpPr txBox="1"/>
              <p:nvPr/>
            </p:nvSpPr>
            <p:spPr>
              <a:xfrm>
                <a:off x="2806196" y="1879545"/>
                <a:ext cx="1627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B6A9D388-36A2-2BCD-BD3A-B9529E7C3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196" y="1879545"/>
                <a:ext cx="162737" cy="276999"/>
              </a:xfrm>
              <a:prstGeom prst="rect">
                <a:avLst/>
              </a:prstGeom>
              <a:blipFill>
                <a:blip r:embed="rId5"/>
                <a:stretch>
                  <a:fillRect l="-21429" r="-21429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3B93597A-A9EE-C57E-424E-02051C97BBA1}"/>
                  </a:ext>
                </a:extLst>
              </p:cNvPr>
              <p:cNvSpPr txBox="1"/>
              <p:nvPr/>
            </p:nvSpPr>
            <p:spPr>
              <a:xfrm>
                <a:off x="3635663" y="3007471"/>
                <a:ext cx="232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3B93597A-A9EE-C57E-424E-02051C97B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663" y="3007471"/>
                <a:ext cx="232436" cy="276999"/>
              </a:xfrm>
              <a:prstGeom prst="rect">
                <a:avLst/>
              </a:prstGeom>
              <a:blipFill>
                <a:blip r:embed="rId6"/>
                <a:stretch>
                  <a:fillRect l="-26316" r="-26316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円/楕円 23">
            <a:extLst>
              <a:ext uri="{FF2B5EF4-FFF2-40B4-BE49-F238E27FC236}">
                <a16:creationId xmlns:a16="http://schemas.microsoft.com/office/drawing/2014/main" id="{68535048-54F9-F60E-8A13-0B3CBD65D595}"/>
              </a:ext>
            </a:extLst>
          </p:cNvPr>
          <p:cNvSpPr/>
          <p:nvPr/>
        </p:nvSpPr>
        <p:spPr>
          <a:xfrm>
            <a:off x="305946" y="1536641"/>
            <a:ext cx="4197246" cy="222589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FBE3F35-E1E1-02C9-3E42-2BDF3AAEABAB}"/>
              </a:ext>
            </a:extLst>
          </p:cNvPr>
          <p:cNvSpPr txBox="1"/>
          <p:nvPr/>
        </p:nvSpPr>
        <p:spPr>
          <a:xfrm>
            <a:off x="250726" y="1425065"/>
            <a:ext cx="73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SCC 1</a:t>
            </a:r>
            <a:endParaRPr kumimoji="1" lang="ja-JP" altLang="en-US">
              <a:latin typeface="Cambria Math" panose="02040503050406030204" pitchFamily="18" charset="0"/>
            </a:endParaRPr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7E777785-DB8D-72B0-9D02-B51B461BF1F0}"/>
              </a:ext>
            </a:extLst>
          </p:cNvPr>
          <p:cNvSpPr/>
          <p:nvPr/>
        </p:nvSpPr>
        <p:spPr>
          <a:xfrm>
            <a:off x="8233935" y="200545"/>
            <a:ext cx="587829" cy="566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F9A70B56-0EA6-F986-F899-786564BFE16C}"/>
              </a:ext>
            </a:extLst>
          </p:cNvPr>
          <p:cNvCxnSpPr>
            <a:cxnSpLocks/>
            <a:stCxn id="26" idx="4"/>
            <a:endCxn id="28" idx="0"/>
          </p:cNvCxnSpPr>
          <p:nvPr/>
        </p:nvCxnSpPr>
        <p:spPr>
          <a:xfrm>
            <a:off x="8527850" y="766602"/>
            <a:ext cx="0" cy="619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円/楕円 27">
            <a:extLst>
              <a:ext uri="{FF2B5EF4-FFF2-40B4-BE49-F238E27FC236}">
                <a16:creationId xmlns:a16="http://schemas.microsoft.com/office/drawing/2014/main" id="{AC403FC7-FA39-6B07-7051-F840E25239E3}"/>
              </a:ext>
            </a:extLst>
          </p:cNvPr>
          <p:cNvSpPr/>
          <p:nvPr/>
        </p:nvSpPr>
        <p:spPr>
          <a:xfrm>
            <a:off x="8233935" y="1386505"/>
            <a:ext cx="587829" cy="566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0EF9BDFE-2B11-9BEA-DC62-4A544F9E6600}"/>
                  </a:ext>
                </a:extLst>
              </p:cNvPr>
              <p:cNvSpPr/>
              <p:nvPr/>
            </p:nvSpPr>
            <p:spPr>
              <a:xfrm>
                <a:off x="8230345" y="3709961"/>
                <a:ext cx="587829" cy="566057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0EF9BDFE-2B11-9BEA-DC62-4A544F9E66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345" y="3709961"/>
                <a:ext cx="587829" cy="56605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円/楕円 29">
                <a:extLst>
                  <a:ext uri="{FF2B5EF4-FFF2-40B4-BE49-F238E27FC236}">
                    <a16:creationId xmlns:a16="http://schemas.microsoft.com/office/drawing/2014/main" id="{F75391CB-91D6-4C63-2626-C27C2FDAFC71}"/>
                  </a:ext>
                </a:extLst>
              </p:cNvPr>
              <p:cNvSpPr/>
              <p:nvPr/>
            </p:nvSpPr>
            <p:spPr>
              <a:xfrm>
                <a:off x="8233933" y="2510758"/>
                <a:ext cx="587829" cy="566057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30" name="円/楕円 29">
                <a:extLst>
                  <a:ext uri="{FF2B5EF4-FFF2-40B4-BE49-F238E27FC236}">
                    <a16:creationId xmlns:a16="http://schemas.microsoft.com/office/drawing/2014/main" id="{F75391CB-91D6-4C63-2626-C27C2FDAFC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933" y="2510758"/>
                <a:ext cx="587829" cy="566057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D5B24F24-16A5-5CD7-D3B1-65A6A0528E39}"/>
              </a:ext>
            </a:extLst>
          </p:cNvPr>
          <p:cNvCxnSpPr>
            <a:cxnSpLocks/>
            <a:stCxn id="30" idx="4"/>
            <a:endCxn id="29" idx="0"/>
          </p:cNvCxnSpPr>
          <p:nvPr/>
        </p:nvCxnSpPr>
        <p:spPr>
          <a:xfrm flipH="1">
            <a:off x="8524260" y="3076815"/>
            <a:ext cx="3588" cy="633146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3FBB78DE-AD79-BD51-C77B-CE241993BFC3}"/>
              </a:ext>
            </a:extLst>
          </p:cNvPr>
          <p:cNvCxnSpPr>
            <a:cxnSpLocks/>
            <a:stCxn id="28" idx="4"/>
            <a:endCxn id="30" idx="0"/>
          </p:cNvCxnSpPr>
          <p:nvPr/>
        </p:nvCxnSpPr>
        <p:spPr>
          <a:xfrm flipH="1">
            <a:off x="8527848" y="1952562"/>
            <a:ext cx="2" cy="558196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6E397284-2E8B-E8E3-3E62-84412E16C6CA}"/>
                  </a:ext>
                </a:extLst>
              </p:cNvPr>
              <p:cNvSpPr txBox="1"/>
              <p:nvPr/>
            </p:nvSpPr>
            <p:spPr>
              <a:xfrm>
                <a:off x="8935852" y="345073"/>
                <a:ext cx="1778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6E397284-2E8B-E8E3-3E62-84412E16C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852" y="345073"/>
                <a:ext cx="177869" cy="276999"/>
              </a:xfrm>
              <a:prstGeom prst="rect">
                <a:avLst/>
              </a:prstGeom>
              <a:blipFill>
                <a:blip r:embed="rId9"/>
                <a:stretch>
                  <a:fillRect l="-13333" r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ECC00986-CE4D-0A9A-9355-E19B1A3D7F31}"/>
                  </a:ext>
                </a:extLst>
              </p:cNvPr>
              <p:cNvSpPr txBox="1"/>
              <p:nvPr/>
            </p:nvSpPr>
            <p:spPr>
              <a:xfrm>
                <a:off x="8929475" y="1531033"/>
                <a:ext cx="1627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ECC00986-CE4D-0A9A-9355-E19B1A3D7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9475" y="1531033"/>
                <a:ext cx="162737" cy="276999"/>
              </a:xfrm>
              <a:prstGeom prst="rect">
                <a:avLst/>
              </a:prstGeom>
              <a:blipFill>
                <a:blip r:embed="rId5"/>
                <a:stretch>
                  <a:fillRect l="-28571" r="-14286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36AEB277-1E01-25A7-2E0B-22F079510EDD}"/>
                  </a:ext>
                </a:extLst>
              </p:cNvPr>
              <p:cNvSpPr txBox="1"/>
              <p:nvPr/>
            </p:nvSpPr>
            <p:spPr>
              <a:xfrm>
                <a:off x="8894625" y="3856736"/>
                <a:ext cx="232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36AEB277-1E01-25A7-2E0B-22F079510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625" y="3856736"/>
                <a:ext cx="232436" cy="276999"/>
              </a:xfrm>
              <a:prstGeom prst="rect">
                <a:avLst/>
              </a:prstGeom>
              <a:blipFill>
                <a:blip r:embed="rId10"/>
                <a:stretch>
                  <a:fillRect l="-26316" t="-4348" r="-26316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円/楕円 36">
            <a:extLst>
              <a:ext uri="{FF2B5EF4-FFF2-40B4-BE49-F238E27FC236}">
                <a16:creationId xmlns:a16="http://schemas.microsoft.com/office/drawing/2014/main" id="{A3854976-4CEB-3891-1570-F9CDCDA02DA3}"/>
              </a:ext>
            </a:extLst>
          </p:cNvPr>
          <p:cNvSpPr/>
          <p:nvPr/>
        </p:nvSpPr>
        <p:spPr>
          <a:xfrm>
            <a:off x="6429225" y="1188129"/>
            <a:ext cx="4197246" cy="222589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42D6823-A527-3DBF-F3C8-5812C1BB7953}"/>
              </a:ext>
            </a:extLst>
          </p:cNvPr>
          <p:cNvSpPr txBox="1"/>
          <p:nvPr/>
        </p:nvSpPr>
        <p:spPr>
          <a:xfrm>
            <a:off x="6374005" y="1076553"/>
            <a:ext cx="73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SCC 1</a:t>
            </a:r>
            <a:endParaRPr kumimoji="1" lang="ja-JP" altLang="en-US">
              <a:latin typeface="Cambria Math" panose="02040503050406030204" pitchFamily="18" charset="0"/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DD3864AE-9E19-F965-16BA-F5A0C98FACD3}"/>
              </a:ext>
            </a:extLst>
          </p:cNvPr>
          <p:cNvCxnSpPr>
            <a:cxnSpLocks/>
            <a:stCxn id="29" idx="4"/>
            <a:endCxn id="40" idx="0"/>
          </p:cNvCxnSpPr>
          <p:nvPr/>
        </p:nvCxnSpPr>
        <p:spPr>
          <a:xfrm>
            <a:off x="8524260" y="4276018"/>
            <a:ext cx="3590" cy="5587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円/楕円 39">
            <a:extLst>
              <a:ext uri="{FF2B5EF4-FFF2-40B4-BE49-F238E27FC236}">
                <a16:creationId xmlns:a16="http://schemas.microsoft.com/office/drawing/2014/main" id="{A0E8E1C3-BF0A-9A1E-AB95-64D20FC4AD5A}"/>
              </a:ext>
            </a:extLst>
          </p:cNvPr>
          <p:cNvSpPr/>
          <p:nvPr/>
        </p:nvSpPr>
        <p:spPr>
          <a:xfrm>
            <a:off x="8233935" y="4834775"/>
            <a:ext cx="587829" cy="566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円/楕円 40">
                <a:extLst>
                  <a:ext uri="{FF2B5EF4-FFF2-40B4-BE49-F238E27FC236}">
                    <a16:creationId xmlns:a16="http://schemas.microsoft.com/office/drawing/2014/main" id="{3C8034CB-1559-BD7C-441B-BC60B58D552E}"/>
                  </a:ext>
                </a:extLst>
              </p:cNvPr>
              <p:cNvSpPr/>
              <p:nvPr/>
            </p:nvSpPr>
            <p:spPr>
              <a:xfrm>
                <a:off x="7368931" y="5962701"/>
                <a:ext cx="587829" cy="566057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1" name="円/楕円 40">
                <a:extLst>
                  <a:ext uri="{FF2B5EF4-FFF2-40B4-BE49-F238E27FC236}">
                    <a16:creationId xmlns:a16="http://schemas.microsoft.com/office/drawing/2014/main" id="{3C8034CB-1559-BD7C-441B-BC60B58D55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931" y="5962701"/>
                <a:ext cx="587829" cy="566057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円/楕円 41">
                <a:extLst>
                  <a:ext uri="{FF2B5EF4-FFF2-40B4-BE49-F238E27FC236}">
                    <a16:creationId xmlns:a16="http://schemas.microsoft.com/office/drawing/2014/main" id="{A6E1BCBA-3A48-80D8-390B-5E12A61CBAEC}"/>
                  </a:ext>
                </a:extLst>
              </p:cNvPr>
              <p:cNvSpPr/>
              <p:nvPr/>
            </p:nvSpPr>
            <p:spPr>
              <a:xfrm>
                <a:off x="9098939" y="5962701"/>
                <a:ext cx="587829" cy="566057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42" name="円/楕円 41">
                <a:extLst>
                  <a:ext uri="{FF2B5EF4-FFF2-40B4-BE49-F238E27FC236}">
                    <a16:creationId xmlns:a16="http://schemas.microsoft.com/office/drawing/2014/main" id="{A6E1BCBA-3A48-80D8-390B-5E12A61CBA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8939" y="5962701"/>
                <a:ext cx="587829" cy="566057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0E0038A0-FA62-E6CF-8C52-9CD130A4A5A3}"/>
              </a:ext>
            </a:extLst>
          </p:cNvPr>
          <p:cNvCxnSpPr>
            <a:stCxn id="40" idx="3"/>
            <a:endCxn id="41" idx="7"/>
          </p:cNvCxnSpPr>
          <p:nvPr/>
        </p:nvCxnSpPr>
        <p:spPr>
          <a:xfrm flipH="1">
            <a:off x="7870674" y="5317935"/>
            <a:ext cx="449347" cy="727663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CF174142-D6E0-296A-C8F5-D9C7655EEF47}"/>
              </a:ext>
            </a:extLst>
          </p:cNvPr>
          <p:cNvCxnSpPr>
            <a:cxnSpLocks/>
            <a:stCxn id="40" idx="5"/>
            <a:endCxn id="42" idx="1"/>
          </p:cNvCxnSpPr>
          <p:nvPr/>
        </p:nvCxnSpPr>
        <p:spPr>
          <a:xfrm>
            <a:off x="8735678" y="5317935"/>
            <a:ext cx="449347" cy="727663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954A1BA2-BAA6-4AEC-66AD-7452FF9BB314}"/>
              </a:ext>
            </a:extLst>
          </p:cNvPr>
          <p:cNvCxnSpPr>
            <a:cxnSpLocks/>
            <a:stCxn id="42" idx="2"/>
            <a:endCxn id="41" idx="6"/>
          </p:cNvCxnSpPr>
          <p:nvPr/>
        </p:nvCxnSpPr>
        <p:spPr>
          <a:xfrm flipH="1">
            <a:off x="7956760" y="6245730"/>
            <a:ext cx="1142179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7C119B64-C2E9-A0DC-6A80-BC5646BD1E6A}"/>
                  </a:ext>
                </a:extLst>
              </p:cNvPr>
              <p:cNvSpPr txBox="1"/>
              <p:nvPr/>
            </p:nvSpPr>
            <p:spPr>
              <a:xfrm>
                <a:off x="8929475" y="4979303"/>
                <a:ext cx="2164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7C119B64-C2E9-A0DC-6A80-BC5646BD1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9475" y="4979303"/>
                <a:ext cx="216406" cy="276999"/>
              </a:xfrm>
              <a:prstGeom prst="rect">
                <a:avLst/>
              </a:prstGeom>
              <a:blipFill>
                <a:blip r:embed="rId13"/>
                <a:stretch>
                  <a:fillRect l="-29412" t="-4545" r="-29412" b="-1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C6FD4382-B270-DB16-A75E-48A0A78259C2}"/>
                  </a:ext>
                </a:extLst>
              </p:cNvPr>
              <p:cNvSpPr txBox="1"/>
              <p:nvPr/>
            </p:nvSpPr>
            <p:spPr>
              <a:xfrm>
                <a:off x="9758942" y="6107229"/>
                <a:ext cx="2917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C6FD4382-B270-DB16-A75E-48A0A7825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8942" y="6107229"/>
                <a:ext cx="291747" cy="276999"/>
              </a:xfrm>
              <a:prstGeom prst="rect">
                <a:avLst/>
              </a:prstGeom>
              <a:blipFill>
                <a:blip r:embed="rId14"/>
                <a:stretch>
                  <a:fillRect l="-20833" r="-16667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円/楕円 47">
            <a:extLst>
              <a:ext uri="{FF2B5EF4-FFF2-40B4-BE49-F238E27FC236}">
                <a16:creationId xmlns:a16="http://schemas.microsoft.com/office/drawing/2014/main" id="{DD6A8B2D-3D9E-4B45-EB93-D946D8AF48A5}"/>
              </a:ext>
            </a:extLst>
          </p:cNvPr>
          <p:cNvSpPr/>
          <p:nvPr/>
        </p:nvSpPr>
        <p:spPr>
          <a:xfrm>
            <a:off x="6429225" y="4636399"/>
            <a:ext cx="4197246" cy="222589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71646E90-BE1C-6E2C-367B-6BE3270CDE11}"/>
              </a:ext>
            </a:extLst>
          </p:cNvPr>
          <p:cNvSpPr txBox="1"/>
          <p:nvPr/>
        </p:nvSpPr>
        <p:spPr>
          <a:xfrm>
            <a:off x="6374005" y="4524823"/>
            <a:ext cx="73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SCC 3</a:t>
            </a:r>
            <a:endParaRPr kumimoji="1" lang="ja-JP" altLang="en-US">
              <a:latin typeface="Cambria Math" panose="02040503050406030204" pitchFamily="18" charset="0"/>
            </a:endParaRPr>
          </a:p>
        </p:txBody>
      </p:sp>
      <p:sp>
        <p:nvSpPr>
          <p:cNvPr id="56" name="円/楕円 55">
            <a:extLst>
              <a:ext uri="{FF2B5EF4-FFF2-40B4-BE49-F238E27FC236}">
                <a16:creationId xmlns:a16="http://schemas.microsoft.com/office/drawing/2014/main" id="{82023FD3-0473-8DF4-C333-C99FA12C1DB3}"/>
              </a:ext>
            </a:extLst>
          </p:cNvPr>
          <p:cNvSpPr/>
          <p:nvPr/>
        </p:nvSpPr>
        <p:spPr>
          <a:xfrm>
            <a:off x="6425636" y="3550601"/>
            <a:ext cx="4197246" cy="960615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208C8EED-D490-AABD-BC47-4F65F06D6F5E}"/>
              </a:ext>
            </a:extLst>
          </p:cNvPr>
          <p:cNvSpPr txBox="1"/>
          <p:nvPr/>
        </p:nvSpPr>
        <p:spPr>
          <a:xfrm>
            <a:off x="6374005" y="3327288"/>
            <a:ext cx="73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SCC 2</a:t>
            </a:r>
            <a:endParaRPr kumimoji="1" lang="ja-JP" altLang="en-US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284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3D3CC0D9-55E6-12B4-E894-9FFEFD921D17}"/>
              </a:ext>
            </a:extLst>
          </p:cNvPr>
          <p:cNvSpPr/>
          <p:nvPr/>
        </p:nvSpPr>
        <p:spPr>
          <a:xfrm>
            <a:off x="1499653" y="859008"/>
            <a:ext cx="587829" cy="566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6E6DBFD0-A806-BDF9-01B1-17D96A2E852E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2087482" y="1142037"/>
            <a:ext cx="760994" cy="50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円/楕円 3">
            <a:extLst>
              <a:ext uri="{FF2B5EF4-FFF2-40B4-BE49-F238E27FC236}">
                <a16:creationId xmlns:a16="http://schemas.microsoft.com/office/drawing/2014/main" id="{DA63EB9B-DEBF-052C-611A-C99FBDDDEC6F}"/>
              </a:ext>
            </a:extLst>
          </p:cNvPr>
          <p:cNvSpPr/>
          <p:nvPr/>
        </p:nvSpPr>
        <p:spPr>
          <a:xfrm>
            <a:off x="2848476" y="864023"/>
            <a:ext cx="587829" cy="566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円/楕円 4">
                <a:extLst>
                  <a:ext uri="{FF2B5EF4-FFF2-40B4-BE49-F238E27FC236}">
                    <a16:creationId xmlns:a16="http://schemas.microsoft.com/office/drawing/2014/main" id="{6AE093FD-171E-D41C-DA2A-3924AAC93C55}"/>
                  </a:ext>
                </a:extLst>
              </p:cNvPr>
              <p:cNvSpPr/>
              <p:nvPr/>
            </p:nvSpPr>
            <p:spPr>
              <a:xfrm>
                <a:off x="4514142" y="1425065"/>
                <a:ext cx="587829" cy="566057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5" name="円/楕円 4">
                <a:extLst>
                  <a:ext uri="{FF2B5EF4-FFF2-40B4-BE49-F238E27FC236}">
                    <a16:creationId xmlns:a16="http://schemas.microsoft.com/office/drawing/2014/main" id="{6AE093FD-171E-D41C-DA2A-3924AAC93C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142" y="1425065"/>
                <a:ext cx="587829" cy="566057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円/楕円 5">
                <a:extLst>
                  <a:ext uri="{FF2B5EF4-FFF2-40B4-BE49-F238E27FC236}">
                    <a16:creationId xmlns:a16="http://schemas.microsoft.com/office/drawing/2014/main" id="{9E1EB4D2-683E-A3D6-7C1F-94DA541BAFBF}"/>
                  </a:ext>
                </a:extLst>
              </p:cNvPr>
              <p:cNvSpPr/>
              <p:nvPr/>
            </p:nvSpPr>
            <p:spPr>
              <a:xfrm>
                <a:off x="4514142" y="292951"/>
                <a:ext cx="587829" cy="566057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/>
              </a:p>
            </p:txBody>
          </p:sp>
        </mc:Choice>
        <mc:Fallback>
          <p:sp>
            <p:nvSpPr>
              <p:cNvPr id="6" name="円/楕円 5">
                <a:extLst>
                  <a:ext uri="{FF2B5EF4-FFF2-40B4-BE49-F238E27FC236}">
                    <a16:creationId xmlns:a16="http://schemas.microsoft.com/office/drawing/2014/main" id="{9E1EB4D2-683E-A3D6-7C1F-94DA541BAF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142" y="292951"/>
                <a:ext cx="587829" cy="56605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6809D53-EA0D-03A3-6027-A4E453C76C75}"/>
              </a:ext>
            </a:extLst>
          </p:cNvPr>
          <p:cNvCxnSpPr>
            <a:cxnSpLocks/>
            <a:stCxn id="4" idx="5"/>
            <a:endCxn id="5" idx="2"/>
          </p:cNvCxnSpPr>
          <p:nvPr/>
        </p:nvCxnSpPr>
        <p:spPr>
          <a:xfrm>
            <a:off x="3350219" y="1347183"/>
            <a:ext cx="1163923" cy="360911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EA22E42-51E2-08D8-6FC8-D5238ABD54A3}"/>
              </a:ext>
            </a:extLst>
          </p:cNvPr>
          <p:cNvCxnSpPr>
            <a:cxnSpLocks/>
            <a:stCxn id="4" idx="7"/>
            <a:endCxn id="6" idx="2"/>
          </p:cNvCxnSpPr>
          <p:nvPr/>
        </p:nvCxnSpPr>
        <p:spPr>
          <a:xfrm flipV="1">
            <a:off x="3350219" y="575980"/>
            <a:ext cx="1163923" cy="370940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470E86B-FE6B-6EAC-BD03-AF9A1D8B820A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>
            <a:off x="4808057" y="859008"/>
            <a:ext cx="0" cy="566057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941DF138-7A9C-6E4C-D8BD-041142E2C7B7}"/>
                  </a:ext>
                </a:extLst>
              </p:cNvPr>
              <p:cNvSpPr txBox="1"/>
              <p:nvPr/>
            </p:nvSpPr>
            <p:spPr>
              <a:xfrm>
                <a:off x="1704631" y="1484866"/>
                <a:ext cx="1778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941DF138-7A9C-6E4C-D8BD-041142E2C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631" y="1484866"/>
                <a:ext cx="177869" cy="276999"/>
              </a:xfrm>
              <a:prstGeom prst="rect">
                <a:avLst/>
              </a:prstGeom>
              <a:blipFill>
                <a:blip r:embed="rId4"/>
                <a:stretch>
                  <a:fillRect l="-13333" r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211FD8E-9D6C-79DD-F7E0-3A709E8B2A96}"/>
                  </a:ext>
                </a:extLst>
              </p:cNvPr>
              <p:cNvSpPr txBox="1"/>
              <p:nvPr/>
            </p:nvSpPr>
            <p:spPr>
              <a:xfrm>
                <a:off x="3056304" y="1484867"/>
                <a:ext cx="1627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211FD8E-9D6C-79DD-F7E0-3A709E8B2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6304" y="1484867"/>
                <a:ext cx="162737" cy="276999"/>
              </a:xfrm>
              <a:prstGeom prst="rect">
                <a:avLst/>
              </a:prstGeom>
              <a:blipFill>
                <a:blip r:embed="rId5"/>
                <a:stretch>
                  <a:fillRect l="-21429" r="-21429"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D4DBA3C-7E59-06F0-0155-82ED5D6C61EC}"/>
                  </a:ext>
                </a:extLst>
              </p:cNvPr>
              <p:cNvSpPr txBox="1"/>
              <p:nvPr/>
            </p:nvSpPr>
            <p:spPr>
              <a:xfrm>
                <a:off x="5220501" y="1562737"/>
                <a:ext cx="232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D4DBA3C-7E59-06F0-0155-82ED5D6C6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501" y="1562737"/>
                <a:ext cx="232436" cy="276999"/>
              </a:xfrm>
              <a:prstGeom prst="rect">
                <a:avLst/>
              </a:prstGeom>
              <a:blipFill>
                <a:blip r:embed="rId6"/>
                <a:stretch>
                  <a:fillRect l="-20000" r="-20000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円/楕円 12">
            <a:extLst>
              <a:ext uri="{FF2B5EF4-FFF2-40B4-BE49-F238E27FC236}">
                <a16:creationId xmlns:a16="http://schemas.microsoft.com/office/drawing/2014/main" id="{D6C2EB7B-0681-E820-14E1-A4730FB93229}"/>
              </a:ext>
            </a:extLst>
          </p:cNvPr>
          <p:cNvSpPr/>
          <p:nvPr/>
        </p:nvSpPr>
        <p:spPr>
          <a:xfrm>
            <a:off x="2593215" y="29091"/>
            <a:ext cx="3135232" cy="2324618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E427DBB-20FA-6F1A-8713-807681ACB243}"/>
              </a:ext>
            </a:extLst>
          </p:cNvPr>
          <p:cNvSpPr txBox="1"/>
          <p:nvPr/>
        </p:nvSpPr>
        <p:spPr>
          <a:xfrm>
            <a:off x="3792653" y="2419092"/>
            <a:ext cx="73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SCC 1</a:t>
            </a:r>
            <a:endParaRPr kumimoji="1" lang="ja-JP" altLang="en-US">
              <a:latin typeface="Cambria Math" panose="02040503050406030204" pitchFamily="18" charset="0"/>
            </a:endParaRPr>
          </a:p>
        </p:txBody>
      </p:sp>
      <p:sp>
        <p:nvSpPr>
          <p:cNvPr id="33" name="円/楕円 32">
            <a:extLst>
              <a:ext uri="{FF2B5EF4-FFF2-40B4-BE49-F238E27FC236}">
                <a16:creationId xmlns:a16="http://schemas.microsoft.com/office/drawing/2014/main" id="{8D500B83-DDE6-348D-1A45-DD8463A6B26A}"/>
              </a:ext>
            </a:extLst>
          </p:cNvPr>
          <p:cNvSpPr/>
          <p:nvPr/>
        </p:nvSpPr>
        <p:spPr>
          <a:xfrm>
            <a:off x="1509920" y="4397434"/>
            <a:ext cx="587829" cy="566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F7899408-8C2B-8DD1-C8EB-FDDE83134F29}"/>
              </a:ext>
            </a:extLst>
          </p:cNvPr>
          <p:cNvCxnSpPr>
            <a:cxnSpLocks/>
            <a:stCxn id="33" idx="6"/>
            <a:endCxn id="35" idx="2"/>
          </p:cNvCxnSpPr>
          <p:nvPr/>
        </p:nvCxnSpPr>
        <p:spPr>
          <a:xfrm>
            <a:off x="2097749" y="4680463"/>
            <a:ext cx="75072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円/楕円 34">
            <a:extLst>
              <a:ext uri="{FF2B5EF4-FFF2-40B4-BE49-F238E27FC236}">
                <a16:creationId xmlns:a16="http://schemas.microsoft.com/office/drawing/2014/main" id="{7FA1E3AC-8895-F347-CDA1-7914258E4903}"/>
              </a:ext>
            </a:extLst>
          </p:cNvPr>
          <p:cNvSpPr/>
          <p:nvPr/>
        </p:nvSpPr>
        <p:spPr>
          <a:xfrm>
            <a:off x="2848476" y="4397434"/>
            <a:ext cx="587829" cy="566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円/楕円 35">
                <a:extLst>
                  <a:ext uri="{FF2B5EF4-FFF2-40B4-BE49-F238E27FC236}">
                    <a16:creationId xmlns:a16="http://schemas.microsoft.com/office/drawing/2014/main" id="{A6136A64-04FF-AD9C-788C-5D5F107A9F5C}"/>
                  </a:ext>
                </a:extLst>
              </p:cNvPr>
              <p:cNvSpPr/>
              <p:nvPr/>
            </p:nvSpPr>
            <p:spPr>
              <a:xfrm>
                <a:off x="5296670" y="4391098"/>
                <a:ext cx="587829" cy="566057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6" name="円/楕円 35">
                <a:extLst>
                  <a:ext uri="{FF2B5EF4-FFF2-40B4-BE49-F238E27FC236}">
                    <a16:creationId xmlns:a16="http://schemas.microsoft.com/office/drawing/2014/main" id="{A6136A64-04FF-AD9C-788C-5D5F107A9F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670" y="4391098"/>
                <a:ext cx="587829" cy="56605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円/楕円 36">
                <a:extLst>
                  <a:ext uri="{FF2B5EF4-FFF2-40B4-BE49-F238E27FC236}">
                    <a16:creationId xmlns:a16="http://schemas.microsoft.com/office/drawing/2014/main" id="{66DCC121-E019-AC8D-84E9-6E326ADAAF63}"/>
                  </a:ext>
                </a:extLst>
              </p:cNvPr>
              <p:cNvSpPr/>
              <p:nvPr/>
            </p:nvSpPr>
            <p:spPr>
              <a:xfrm>
                <a:off x="4030042" y="4391098"/>
                <a:ext cx="587829" cy="566057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/>
              </a:p>
            </p:txBody>
          </p:sp>
        </mc:Choice>
        <mc:Fallback>
          <p:sp>
            <p:nvSpPr>
              <p:cNvPr id="37" name="円/楕円 36">
                <a:extLst>
                  <a:ext uri="{FF2B5EF4-FFF2-40B4-BE49-F238E27FC236}">
                    <a16:creationId xmlns:a16="http://schemas.microsoft.com/office/drawing/2014/main" id="{66DCC121-E019-AC8D-84E9-6E326ADAAF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042" y="4391098"/>
                <a:ext cx="587829" cy="566057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142E3C24-E956-AB76-EAAF-9C87D108AF7F}"/>
              </a:ext>
            </a:extLst>
          </p:cNvPr>
          <p:cNvCxnSpPr>
            <a:cxnSpLocks/>
            <a:stCxn id="37" idx="6"/>
            <a:endCxn id="36" idx="2"/>
          </p:cNvCxnSpPr>
          <p:nvPr/>
        </p:nvCxnSpPr>
        <p:spPr>
          <a:xfrm>
            <a:off x="4617871" y="4674127"/>
            <a:ext cx="678799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241CFBAA-0A55-6EE5-E0F6-C16FF7BF04CB}"/>
              </a:ext>
            </a:extLst>
          </p:cNvPr>
          <p:cNvCxnSpPr>
            <a:cxnSpLocks/>
            <a:stCxn id="35" idx="6"/>
            <a:endCxn id="37" idx="2"/>
          </p:cNvCxnSpPr>
          <p:nvPr/>
        </p:nvCxnSpPr>
        <p:spPr>
          <a:xfrm flipV="1">
            <a:off x="3436305" y="4674127"/>
            <a:ext cx="593737" cy="6336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9EAE7DAD-9B31-54C7-4413-39C3F3112D8A}"/>
                  </a:ext>
                </a:extLst>
              </p:cNvPr>
              <p:cNvSpPr txBox="1"/>
              <p:nvPr/>
            </p:nvSpPr>
            <p:spPr>
              <a:xfrm>
                <a:off x="1704631" y="5015231"/>
                <a:ext cx="1778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9EAE7DAD-9B31-54C7-4413-39C3F3112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631" y="5015231"/>
                <a:ext cx="177869" cy="276999"/>
              </a:xfrm>
              <a:prstGeom prst="rect">
                <a:avLst/>
              </a:prstGeom>
              <a:blipFill>
                <a:blip r:embed="rId4"/>
                <a:stretch>
                  <a:fillRect l="-13333" r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F83B8DB1-C89D-41AC-2997-B7CEB503AF7D}"/>
                  </a:ext>
                </a:extLst>
              </p:cNvPr>
              <p:cNvSpPr txBox="1"/>
              <p:nvPr/>
            </p:nvSpPr>
            <p:spPr>
              <a:xfrm>
                <a:off x="3056304" y="5009202"/>
                <a:ext cx="1627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F83B8DB1-C89D-41AC-2997-B7CEB503A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6304" y="5009202"/>
                <a:ext cx="162737" cy="276999"/>
              </a:xfrm>
              <a:prstGeom prst="rect">
                <a:avLst/>
              </a:prstGeom>
              <a:blipFill>
                <a:blip r:embed="rId9"/>
                <a:stretch>
                  <a:fillRect l="-21429" r="-21429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6EA4E658-2777-CD36-132E-C98AD0691F84}"/>
                  </a:ext>
                </a:extLst>
              </p:cNvPr>
              <p:cNvSpPr txBox="1"/>
              <p:nvPr/>
            </p:nvSpPr>
            <p:spPr>
              <a:xfrm>
                <a:off x="5474366" y="5015231"/>
                <a:ext cx="232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6EA4E658-2777-CD36-132E-C98AD0691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366" y="5015231"/>
                <a:ext cx="232436" cy="276999"/>
              </a:xfrm>
              <a:prstGeom prst="rect">
                <a:avLst/>
              </a:prstGeom>
              <a:blipFill>
                <a:blip r:embed="rId10"/>
                <a:stretch>
                  <a:fillRect l="-26316" t="-4545" r="-26316" b="-1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円/楕円 42">
            <a:extLst>
              <a:ext uri="{FF2B5EF4-FFF2-40B4-BE49-F238E27FC236}">
                <a16:creationId xmlns:a16="http://schemas.microsoft.com/office/drawing/2014/main" id="{29B48185-40D8-8226-07A0-95CB4B3FA06A}"/>
              </a:ext>
            </a:extLst>
          </p:cNvPr>
          <p:cNvSpPr/>
          <p:nvPr/>
        </p:nvSpPr>
        <p:spPr>
          <a:xfrm>
            <a:off x="2593214" y="3592472"/>
            <a:ext cx="2253051" cy="222589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671E5F03-3666-CB38-43FA-DA17380BB64D}"/>
              </a:ext>
            </a:extLst>
          </p:cNvPr>
          <p:cNvSpPr txBox="1"/>
          <p:nvPr/>
        </p:nvSpPr>
        <p:spPr>
          <a:xfrm>
            <a:off x="3364995" y="5884967"/>
            <a:ext cx="73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SCC 1</a:t>
            </a:r>
            <a:endParaRPr kumimoji="1" lang="ja-JP" altLang="en-US">
              <a:latin typeface="Cambria Math" panose="02040503050406030204" pitchFamily="18" charset="0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C3EDCD7F-CF88-7CD6-BDA5-B385A4F3B77E}"/>
              </a:ext>
            </a:extLst>
          </p:cNvPr>
          <p:cNvCxnSpPr>
            <a:cxnSpLocks/>
            <a:stCxn id="36" idx="6"/>
            <a:endCxn id="46" idx="2"/>
          </p:cNvCxnSpPr>
          <p:nvPr/>
        </p:nvCxnSpPr>
        <p:spPr>
          <a:xfrm>
            <a:off x="5884499" y="4674127"/>
            <a:ext cx="929405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円/楕円 45">
            <a:extLst>
              <a:ext uri="{FF2B5EF4-FFF2-40B4-BE49-F238E27FC236}">
                <a16:creationId xmlns:a16="http://schemas.microsoft.com/office/drawing/2014/main" id="{77A8DF12-6F9B-D455-F84E-189E2E12B537}"/>
              </a:ext>
            </a:extLst>
          </p:cNvPr>
          <p:cNvSpPr/>
          <p:nvPr/>
        </p:nvSpPr>
        <p:spPr>
          <a:xfrm>
            <a:off x="6813904" y="4391099"/>
            <a:ext cx="587829" cy="566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円/楕円 46">
                <a:extLst>
                  <a:ext uri="{FF2B5EF4-FFF2-40B4-BE49-F238E27FC236}">
                    <a16:creationId xmlns:a16="http://schemas.microsoft.com/office/drawing/2014/main" id="{D36A5BC5-B643-F54E-5AA8-E4C3796BCA6A}"/>
                  </a:ext>
                </a:extLst>
              </p:cNvPr>
              <p:cNvSpPr/>
              <p:nvPr/>
            </p:nvSpPr>
            <p:spPr>
              <a:xfrm>
                <a:off x="8284978" y="5009202"/>
                <a:ext cx="587829" cy="566057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47" name="円/楕円 46">
                <a:extLst>
                  <a:ext uri="{FF2B5EF4-FFF2-40B4-BE49-F238E27FC236}">
                    <a16:creationId xmlns:a16="http://schemas.microsoft.com/office/drawing/2014/main" id="{D36A5BC5-B643-F54E-5AA8-E4C3796BCA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978" y="5009202"/>
                <a:ext cx="587829" cy="566057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円/楕円 47">
                <a:extLst>
                  <a:ext uri="{FF2B5EF4-FFF2-40B4-BE49-F238E27FC236}">
                    <a16:creationId xmlns:a16="http://schemas.microsoft.com/office/drawing/2014/main" id="{722D4780-A7FE-35DB-1139-F3EC833BD74F}"/>
                  </a:ext>
                </a:extLst>
              </p:cNvPr>
              <p:cNvSpPr/>
              <p:nvPr/>
            </p:nvSpPr>
            <p:spPr>
              <a:xfrm>
                <a:off x="8284978" y="3825043"/>
                <a:ext cx="587829" cy="566057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/>
              </a:p>
            </p:txBody>
          </p:sp>
        </mc:Choice>
        <mc:Fallback>
          <p:sp>
            <p:nvSpPr>
              <p:cNvPr id="48" name="円/楕円 47">
                <a:extLst>
                  <a:ext uri="{FF2B5EF4-FFF2-40B4-BE49-F238E27FC236}">
                    <a16:creationId xmlns:a16="http://schemas.microsoft.com/office/drawing/2014/main" id="{722D4780-A7FE-35DB-1139-F3EC833BD7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978" y="3825043"/>
                <a:ext cx="587829" cy="566057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E010638F-8E98-AA4C-F7F6-E2BB52460504}"/>
              </a:ext>
            </a:extLst>
          </p:cNvPr>
          <p:cNvCxnSpPr>
            <a:cxnSpLocks/>
            <a:stCxn id="46" idx="5"/>
            <a:endCxn id="47" idx="2"/>
          </p:cNvCxnSpPr>
          <p:nvPr/>
        </p:nvCxnSpPr>
        <p:spPr>
          <a:xfrm>
            <a:off x="7315647" y="4874259"/>
            <a:ext cx="969331" cy="417972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E09C8B11-7803-4433-44CA-0C174A3B0DBE}"/>
              </a:ext>
            </a:extLst>
          </p:cNvPr>
          <p:cNvCxnSpPr>
            <a:cxnSpLocks/>
            <a:stCxn id="46" idx="7"/>
            <a:endCxn id="48" idx="2"/>
          </p:cNvCxnSpPr>
          <p:nvPr/>
        </p:nvCxnSpPr>
        <p:spPr>
          <a:xfrm flipV="1">
            <a:off x="7315647" y="4108072"/>
            <a:ext cx="969331" cy="365924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23CA8576-732B-506E-D378-570F8C443F2E}"/>
              </a:ext>
            </a:extLst>
          </p:cNvPr>
          <p:cNvCxnSpPr>
            <a:cxnSpLocks/>
            <a:stCxn id="48" idx="4"/>
            <a:endCxn id="47" idx="0"/>
          </p:cNvCxnSpPr>
          <p:nvPr/>
        </p:nvCxnSpPr>
        <p:spPr>
          <a:xfrm>
            <a:off x="8578893" y="4391100"/>
            <a:ext cx="0" cy="618102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3BB1BD36-8349-14EB-7711-050FDD74D440}"/>
                  </a:ext>
                </a:extLst>
              </p:cNvPr>
              <p:cNvSpPr txBox="1"/>
              <p:nvPr/>
            </p:nvSpPr>
            <p:spPr>
              <a:xfrm>
                <a:off x="7021732" y="5009201"/>
                <a:ext cx="2164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3BB1BD36-8349-14EB-7711-050FDD74D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732" y="5009201"/>
                <a:ext cx="216406" cy="276999"/>
              </a:xfrm>
              <a:prstGeom prst="rect">
                <a:avLst/>
              </a:prstGeom>
              <a:blipFill>
                <a:blip r:embed="rId13"/>
                <a:stretch>
                  <a:fillRect l="-22222" t="-4348" r="-27778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79C01478-557D-3E8D-14BF-4CCA8C5F0EC0}"/>
                  </a:ext>
                </a:extLst>
              </p:cNvPr>
              <p:cNvSpPr txBox="1"/>
              <p:nvPr/>
            </p:nvSpPr>
            <p:spPr>
              <a:xfrm>
                <a:off x="8944049" y="5147700"/>
                <a:ext cx="2917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79C01478-557D-3E8D-14BF-4CCA8C5F0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4049" y="5147700"/>
                <a:ext cx="291747" cy="276999"/>
              </a:xfrm>
              <a:prstGeom prst="rect">
                <a:avLst/>
              </a:prstGeom>
              <a:blipFill>
                <a:blip r:embed="rId14"/>
                <a:stretch>
                  <a:fillRect l="-20833" t="-4348" r="-16667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円/楕円 53">
            <a:extLst>
              <a:ext uri="{FF2B5EF4-FFF2-40B4-BE49-F238E27FC236}">
                <a16:creationId xmlns:a16="http://schemas.microsoft.com/office/drawing/2014/main" id="{3A9348C0-28EA-FA72-777D-AADEBD7F3384}"/>
              </a:ext>
            </a:extLst>
          </p:cNvPr>
          <p:cNvSpPr/>
          <p:nvPr/>
        </p:nvSpPr>
        <p:spPr>
          <a:xfrm>
            <a:off x="6406809" y="3561181"/>
            <a:ext cx="3191978" cy="222589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018959C-88CB-71AB-3D6C-3E4EE9F1DD60}"/>
              </a:ext>
            </a:extLst>
          </p:cNvPr>
          <p:cNvSpPr txBox="1"/>
          <p:nvPr/>
        </p:nvSpPr>
        <p:spPr>
          <a:xfrm>
            <a:off x="7634620" y="5885434"/>
            <a:ext cx="73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SCC 3</a:t>
            </a:r>
            <a:endParaRPr kumimoji="1" lang="ja-JP" altLang="en-US">
              <a:latin typeface="Cambria Math" panose="02040503050406030204" pitchFamily="18" charset="0"/>
            </a:endParaRPr>
          </a:p>
        </p:txBody>
      </p:sp>
      <p:sp>
        <p:nvSpPr>
          <p:cNvPr id="56" name="円/楕円 55">
            <a:extLst>
              <a:ext uri="{FF2B5EF4-FFF2-40B4-BE49-F238E27FC236}">
                <a16:creationId xmlns:a16="http://schemas.microsoft.com/office/drawing/2014/main" id="{75AB81E7-346E-6BB2-1A0D-5E8D9C6611B3}"/>
              </a:ext>
            </a:extLst>
          </p:cNvPr>
          <p:cNvSpPr/>
          <p:nvPr/>
        </p:nvSpPr>
        <p:spPr>
          <a:xfrm>
            <a:off x="5024967" y="3619667"/>
            <a:ext cx="1110138" cy="2186023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553C0700-EEE0-2931-6979-53A545E33CD4}"/>
              </a:ext>
            </a:extLst>
          </p:cNvPr>
          <p:cNvSpPr txBox="1"/>
          <p:nvPr/>
        </p:nvSpPr>
        <p:spPr>
          <a:xfrm>
            <a:off x="5211858" y="5884967"/>
            <a:ext cx="73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SCC 2</a:t>
            </a:r>
            <a:endParaRPr kumimoji="1" lang="ja-JP" altLang="en-US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155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753F3C5F-390F-EF42-A498-964D3421D6E5}"/>
                  </a:ext>
                </a:extLst>
              </p:cNvPr>
              <p:cNvSpPr txBox="1"/>
              <p:nvPr/>
            </p:nvSpPr>
            <p:spPr>
              <a:xfrm>
                <a:off x="669057" y="1023213"/>
                <a:ext cx="5560513" cy="48115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𝐩𝐫𝐨𝐜𝐞𝐝𝐮𝐫𝐞</m:t>
                      </m:r>
                      <m:r>
                        <a:rPr lang="en-US" altLang="ja-JP" sz="1600" b="1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𝐶h𝑒𝑐𝑘𝐸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ja-JP" sz="1600" b="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 :=</m:t>
                    </m:r>
                    <m:d>
                      <m:dPr>
                        <m:begChr m:val="{"/>
                        <m:endChr m:val="|"/>
                        <m:ctrlP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𝑀𝑆𝐶𝐶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 := {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i="0" dirty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altLang="ja-JP" sz="160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ja-JP" sz="160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i="0" dirty="0" smtClean="0">
                        <a:latin typeface="Cambria Math" panose="02040503050406030204" pitchFamily="18" charset="0"/>
                      </a:rPr>
                      <m:t>nontrivial</m:t>
                    </m:r>
                    <m:r>
                      <a:rPr lang="en-US" altLang="ja-JP" sz="160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i="0" dirty="0" smtClean="0">
                        <a:latin typeface="Cambria Math" panose="02040503050406030204" pitchFamily="18" charset="0"/>
                      </a:rPr>
                      <m:t>maximal</m:t>
                    </m:r>
                    <m:r>
                      <a:rPr lang="en-US" altLang="ja-JP" sz="160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</a:rPr>
                      <m:t>SCC</m:t>
                    </m:r>
                    <m:r>
                      <a:rPr lang="en-US" altLang="ja-JP" sz="1600" i="0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m:rPr>
                        <m:sty m:val="p"/>
                      </m:rPr>
                      <a:rPr lang="en-US" altLang="ja-JP" sz="1600" i="0" dirty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′ }; 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 := </m:t>
                    </m:r>
                    <m:nary>
                      <m:naryPr>
                        <m:chr m:val="⋃"/>
                        <m:limLoc m:val="subSup"/>
                        <m:supHide m:val="on"/>
                        <m:ctrlPr>
                          <a:rPr lang="en-US" altLang="ja-JP" sz="16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𝑀𝑆𝐶𝐶</m:t>
                        </m:r>
                      </m:sub>
                      <m:sup/>
                      <m:e>
                        <m:d>
                          <m:dPr>
                            <m:begChr m:val="{"/>
                            <m:endChr m:val="|"/>
                            <m:ctrlPr>
                              <a:rPr lang="en-US" altLang="ja-JP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sz="16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ja-JP" sz="16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</m:nary>
                    <m:r>
                      <a:rPr lang="en-US" altLang="ja-JP" sz="1600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br>
                  <a:rPr lang="en-US" altLang="ja-JP" sz="1600" dirty="0"/>
                </a:b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ja-JP" sz="1600" b="1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𝐄𝐆</m:t>
                        </m:r>
                        <m:sSub>
                          <m:sSubPr>
                            <m:ctrlPr>
                              <a:rPr lang="en-US" altLang="ja-JP" sz="160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𝐜𝐡𝐨𝐨𝐬𝐞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:=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m:rPr>
                        <m:lit/>
                      </m:rP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∖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};</m:t>
                    </m:r>
                  </m:oMath>
                </a14:m>
                <a:br>
                  <a:rPr lang="en-US" altLang="ja-JP" sz="16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ja-JP" altLang="en-US" sz="160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𝐬𝐮𝐜𝐡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𝐭𝐡𝐚𝐭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𝐚𝐧𝐝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 err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ja-JP" sz="1600" i="1" dirty="0" err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i="1" dirty="0" err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𝐄𝐆</m:t>
                    </m:r>
                    <m:sSub>
                      <m:sSub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ja-JP" altLang="en-US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　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ja-JP" sz="1600" b="1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𝐄𝐆</m:t>
                        </m:r>
                        <m:sSub>
                          <m:sSubPr>
                            <m:ctrlPr>
                              <a:rPr lang="en-US" altLang="ja-JP" sz="160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600" b="1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　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:=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}; </m:t>
                    </m:r>
                  </m:oMath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</m:oMath>
                </a14:m>
                <a:endParaRPr lang="en-US" altLang="ja-JP" sz="1600" b="1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ja-JP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</m:oMath>
                </a14:m>
                <a:endParaRPr lang="en-US" altLang="ja-JP" sz="1600" b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𝐞𝐧𝐝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𝐩𝐫𝐨𝐜𝐞𝐝𝐮𝐫𝐞</m:t>
                      </m:r>
                    </m:oMath>
                  </m:oMathPara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753F3C5F-390F-EF42-A498-964D3421D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57" y="1023213"/>
                <a:ext cx="5560513" cy="48115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AA16DD9-5DF9-834A-91DC-31D240836FA9}"/>
                  </a:ext>
                </a:extLst>
              </p:cNvPr>
              <p:cNvSpPr txBox="1"/>
              <p:nvPr/>
            </p:nvSpPr>
            <p:spPr>
              <a:xfrm>
                <a:off x="5962430" y="1023213"/>
                <a:ext cx="5560513" cy="48115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𝐩𝐫𝐨𝐜𝐞𝐝𝐮𝐫𝐞</m:t>
                      </m:r>
                      <m:r>
                        <a:rPr lang="en-US" altLang="ja-JP" sz="1600" b="1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𝐶h𝑒𝑐𝑘𝐸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ja-JP" sz="1600" b="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 :=</m:t>
                    </m:r>
                    <m:d>
                      <m:dPr>
                        <m:begChr m:val="{"/>
                        <m:endChr m:val="|"/>
                        <m:ctrlP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𝑀𝑆𝐶𝐶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 := </m:t>
                    </m:r>
                    <m:d>
                      <m:dPr>
                        <m:begChr m:val="{"/>
                        <m:endChr m:val="|"/>
                        <m:ctrlPr>
                          <a:rPr lang="en-US" altLang="ja-JP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ja-JP" altLang="en-US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は</m:t>
                    </m:r>
                    <m:r>
                      <a:rPr lang="ja-JP" altLang="en-US" sz="1600" b="0" i="1" smtClean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ja-JP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6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sz="160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nor/>
                      </m:rPr>
                      <a:rPr lang="ja-JP" altLang="en-US" sz="1600" dirty="0">
                        <a:latin typeface="Hiragino Kaku Gothic ProN W3" panose="020B0300000000000000" pitchFamily="34" charset="-128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の自明</m:t>
                    </m:r>
                    <m:r>
                      <m:rPr>
                        <m:nor/>
                      </m:rPr>
                      <a:rPr lang="ja-JP" altLang="en-US" sz="1600">
                        <a:latin typeface="Hiragino Kaku Gothic ProN W3" panose="020B0300000000000000" pitchFamily="34" charset="-128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でない極大な強連結成分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</a:rPr>
                      <m:t>};</m:t>
                    </m:r>
                  </m:oMath>
                </a14:m>
                <a:endParaRPr lang="en-US" altLang="ja-JP" sz="1600" dirty="0">
                  <a:effectLst/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 := </m:t>
                    </m:r>
                    <m:nary>
                      <m:naryPr>
                        <m:chr m:val="⋃"/>
                        <m:limLoc m:val="subSup"/>
                        <m:supHide m:val="on"/>
                        <m:ctrlPr>
                          <a:rPr lang="en-US" altLang="ja-JP" sz="16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𝑀𝑆𝐶𝐶</m:t>
                        </m:r>
                      </m:sub>
                      <m:sup/>
                      <m:e>
                        <m:d>
                          <m:dPr>
                            <m:begChr m:val="{"/>
                            <m:endChr m:val="|"/>
                            <m:ctrlPr>
                              <a:rPr lang="en-US" altLang="ja-JP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sz="16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ja-JP" sz="16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</m:nary>
                    <m:r>
                      <a:rPr lang="en-US" altLang="ja-JP" sz="1600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br>
                  <a:rPr lang="en-US" altLang="ja-JP" sz="1600" dirty="0"/>
                </a:b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ja-JP" sz="1600" b="1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𝐄𝐆</m:t>
                        </m:r>
                        <m:sSub>
                          <m:sSubPr>
                            <m:ctrlPr>
                              <a:rPr lang="en-US" altLang="ja-JP" sz="160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𝐜𝐡𝐨𝐨𝐬𝐞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:=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m:rPr>
                        <m:lit/>
                      </m:rP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∖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};</m:t>
                    </m:r>
                  </m:oMath>
                </a14:m>
                <a:br>
                  <a:rPr lang="en-US" altLang="ja-JP" sz="16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ja-JP" altLang="en-US" sz="160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𝐬𝐮𝐜𝐡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𝐭𝐡𝐚𝐭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𝐚𝐧𝐝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 err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ja-JP" sz="1600" i="1" dirty="0" err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i="1" dirty="0" err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𝐄𝐆</m:t>
                    </m:r>
                    <m:sSub>
                      <m:sSub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ja-JP" altLang="en-US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　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ja-JP" sz="1600" b="1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𝐄𝐆</m:t>
                        </m:r>
                        <m:sSub>
                          <m:sSubPr>
                            <m:ctrlPr>
                              <a:rPr lang="en-US" altLang="ja-JP" sz="160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600" b="1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　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:=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}; </m:t>
                    </m:r>
                  </m:oMath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</m:oMath>
                </a14:m>
                <a:endParaRPr lang="en-US" altLang="ja-JP" sz="1600" b="1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ja-JP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</m:oMath>
                </a14:m>
                <a:endParaRPr lang="en-US" altLang="ja-JP" sz="1600" b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𝐞𝐧𝐝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𝐩𝐫𝐨𝐜𝐞𝐝𝐮𝐫𝐞</m:t>
                      </m:r>
                    </m:oMath>
                  </m:oMathPara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AA16DD9-5DF9-834A-91DC-31D240836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430" y="1023213"/>
                <a:ext cx="5560513" cy="48115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362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角丸四角形 1">
                <a:extLst>
                  <a:ext uri="{FF2B5EF4-FFF2-40B4-BE49-F238E27FC236}">
                    <a16:creationId xmlns:a16="http://schemas.microsoft.com/office/drawing/2014/main" id="{B10EEA1D-433F-20FF-D4CC-17FACB588DC7}"/>
                  </a:ext>
                </a:extLst>
              </p:cNvPr>
              <p:cNvSpPr/>
              <p:nvPr/>
            </p:nvSpPr>
            <p:spPr>
              <a:xfrm>
                <a:off x="4271152" y="600788"/>
                <a:ext cx="3270250" cy="9144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>
                    <a:latin typeface="A-OTF UD Shin Go Pr6N L" panose="020B0300000000000000" pitchFamily="34" charset="-128"/>
                    <a:ea typeface="A-OTF UD Shin Go Pr6N L" panose="020B0300000000000000" pitchFamily="34" charset="-128"/>
                  </a:rPr>
                  <a:t>モデル</a:t>
                </a:r>
                <a:r>
                  <a:rPr lang="en-US" altLang="ja-JP" dirty="0">
                    <a:latin typeface="A-OTF UD Shin Go Pr6N L" panose="020B0300000000000000" pitchFamily="34" charset="-128"/>
                    <a:ea typeface="A-OTF UD Shin Go Pr6N L" panose="020B0300000000000000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  <a:ea typeface="A-OTF UD Shin Go Pr6N L" panose="020B0300000000000000" pitchFamily="34" charset="-128"/>
                      </a:rPr>
                      <m:t>𝑀</m:t>
                    </m:r>
                  </m:oMath>
                </a14:m>
                <a:r>
                  <a:rPr lang="en-US" altLang="ja-JP" dirty="0">
                    <a:latin typeface="A-OTF UD Shin Go Pr6N L" panose="020B0300000000000000" pitchFamily="34" charset="-128"/>
                    <a:ea typeface="A-OTF UD Shin Go Pr6N L" panose="020B0300000000000000" pitchFamily="34" charset="-128"/>
                  </a:rPr>
                  <a:t> </a:t>
                </a:r>
                <a:r>
                  <a:rPr lang="ja-JP" altLang="en-US">
                    <a:latin typeface="A-OTF UD Shin Go Pr6N L" panose="020B0300000000000000" pitchFamily="34" charset="-128"/>
                    <a:ea typeface="A-OTF UD Shin Go Pr6N L" panose="020B0300000000000000" pitchFamily="34" charset="-128"/>
                  </a:rPr>
                  <a:t>と 特性 </a:t>
                </a:r>
                <a14:m>
                  <m:oMath xmlns:m="http://schemas.openxmlformats.org/officeDocument/2006/math">
                    <m:r>
                      <a:rPr lang="en-US" altLang="ja-JP" b="1" i="0" dirty="0" smtClean="0">
                        <a:latin typeface="Cambria Math" panose="02040503050406030204" pitchFamily="18" charset="0"/>
                        <a:ea typeface="A-OTF UD Shin Go Pr6N L" panose="020B0300000000000000" pitchFamily="34" charset="-128"/>
                      </a:rPr>
                      <m:t>𝐀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ja-JP" altLang="en-US">
                    <a:latin typeface="A-OTF UD Shin Go Pr6N L" panose="020B0300000000000000" pitchFamily="34" charset="-128"/>
                    <a:ea typeface="A-OTF UD Shin Go Pr6N L" panose="020B0300000000000000" pitchFamily="34" charset="-128"/>
                  </a:rPr>
                  <a:t> から</a:t>
                </a:r>
                <a:endParaRPr lang="en-US" altLang="ja-JP" dirty="0">
                  <a:latin typeface="A-OTF UD Shin Go Pr6N L" panose="020B0300000000000000" pitchFamily="34" charset="-128"/>
                  <a:ea typeface="A-OTF UD Shin Go Pr6N L" panose="020B0300000000000000" pitchFamily="34" charset="-128"/>
                </a:endParaRPr>
              </a:p>
              <a:p>
                <a:pPr algn="ctr"/>
                <a:r>
                  <a:rPr lang="ja-JP" altLang="en-US">
                    <a:latin typeface="A-OTF UD Shin Go Pr6N L" panose="020B0300000000000000" pitchFamily="34" charset="-128"/>
                    <a:ea typeface="A-OTF UD Shin Go Pr6N L" panose="020B0300000000000000" pitchFamily="34" charset="-128"/>
                  </a:rPr>
                  <a:t>境界</a:t>
                </a:r>
                <a:r>
                  <a:rPr lang="en-US" altLang="ja-JP" dirty="0">
                    <a:latin typeface="A-OTF UD Shin Go Pr6N L" panose="020B0300000000000000" pitchFamily="34" charset="-128"/>
                    <a:ea typeface="A-OTF UD Shin Go Pr6N L" panose="020B0300000000000000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  <a:ea typeface="A-OTF UD Shin Go Pr6N L" panose="020B0300000000000000" pitchFamily="34" charset="-128"/>
                      </a:rPr>
                      <m:t>𝑘</m:t>
                    </m:r>
                  </m:oMath>
                </a14:m>
                <a:r>
                  <a:rPr lang="en-US" altLang="ja-JP" dirty="0">
                    <a:latin typeface="A-OTF UD Shin Go Pr6N L" panose="020B0300000000000000" pitchFamily="34" charset="-128"/>
                    <a:ea typeface="A-OTF UD Shin Go Pr6N L" panose="020B0300000000000000" pitchFamily="34" charset="-128"/>
                  </a:rPr>
                  <a:t> </a:t>
                </a:r>
                <a:r>
                  <a:rPr lang="ja-JP" altLang="en-US">
                    <a:latin typeface="A-OTF UD Shin Go Pr6N L" panose="020B0300000000000000" pitchFamily="34" charset="-128"/>
                    <a:ea typeface="A-OTF UD Shin Go Pr6N L" panose="020B0300000000000000" pitchFamily="34" charset="-128"/>
                  </a:rPr>
                  <a:t>に対する</a:t>
                </a:r>
                <a:endParaRPr lang="en-US" altLang="ja-JP" dirty="0">
                  <a:latin typeface="A-OTF UD Shin Go Pr6N L" panose="020B0300000000000000" pitchFamily="34" charset="-128"/>
                  <a:ea typeface="A-OTF UD Shin Go Pr6N L" panose="020B0300000000000000" pitchFamily="34" charset="-128"/>
                </a:endParaRPr>
              </a:p>
              <a:p>
                <a:pPr algn="ctr"/>
                <a:r>
                  <a:rPr lang="en-US" altLang="ja-JP" dirty="0">
                    <a:latin typeface="A-OTF UD Shin Go Pr6N L" panose="020B0300000000000000" pitchFamily="34" charset="-128"/>
                    <a:ea typeface="A-OTF UD Shin Go Pr6N L" panose="020B0300000000000000" pitchFamily="34" charset="-128"/>
                  </a:rPr>
                  <a:t>BMC</a:t>
                </a:r>
                <a:r>
                  <a:rPr lang="ja-JP" altLang="en-US">
                    <a:latin typeface="A-OTF UD Shin Go Pr6N L" panose="020B0300000000000000" pitchFamily="34" charset="-128"/>
                    <a:ea typeface="A-OTF UD Shin Go Pr6N L" panose="020B0300000000000000" pitchFamily="34" charset="-128"/>
                  </a:rPr>
                  <a:t> の論理式を構成</a:t>
                </a:r>
                <a:endParaRPr kumimoji="1" lang="ja-JP" altLang="en-US">
                  <a:latin typeface="A-OTF UD Shin Go Pr6N L" panose="020B0300000000000000" pitchFamily="34" charset="-128"/>
                  <a:ea typeface="A-OTF UD Shin Go Pr6N L" panose="020B0300000000000000" pitchFamily="34" charset="-128"/>
                </a:endParaRPr>
              </a:p>
            </p:txBody>
          </p:sp>
        </mc:Choice>
        <mc:Fallback xmlns="">
          <p:sp>
            <p:nvSpPr>
              <p:cNvPr id="2" name="角丸四角形 1">
                <a:extLst>
                  <a:ext uri="{FF2B5EF4-FFF2-40B4-BE49-F238E27FC236}">
                    <a16:creationId xmlns:a16="http://schemas.microsoft.com/office/drawing/2014/main" id="{B10EEA1D-433F-20FF-D4CC-17FACB588D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152" y="600788"/>
                <a:ext cx="3270250" cy="914400"/>
              </a:xfrm>
              <a:prstGeom prst="roundRect">
                <a:avLst/>
              </a:prstGeom>
              <a:blipFill>
                <a:blip r:embed="rId2"/>
                <a:stretch>
                  <a:fillRect t="-2703" b="-94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ひし形 2">
            <a:extLst>
              <a:ext uri="{FF2B5EF4-FFF2-40B4-BE49-F238E27FC236}">
                <a16:creationId xmlns:a16="http://schemas.microsoft.com/office/drawing/2014/main" id="{87F96BB1-2A05-03BE-19C7-0DE4848D9CE3}"/>
              </a:ext>
            </a:extLst>
          </p:cNvPr>
          <p:cNvSpPr/>
          <p:nvPr/>
        </p:nvSpPr>
        <p:spPr>
          <a:xfrm>
            <a:off x="4814596" y="1853682"/>
            <a:ext cx="2183363" cy="113522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この論理式は</a:t>
            </a:r>
            <a:endParaRPr kumimoji="1" lang="en-US" altLang="ja-JP" dirty="0"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  <a:p>
            <a:pPr algn="ctr"/>
            <a:r>
              <a:rPr kumimoji="1" lang="ja-JP" altLang="en-US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充足可能か？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角丸四角形 3">
                <a:extLst>
                  <a:ext uri="{FF2B5EF4-FFF2-40B4-BE49-F238E27FC236}">
                    <a16:creationId xmlns:a16="http://schemas.microsoft.com/office/drawing/2014/main" id="{DF20266D-9641-5F04-0BBC-44FAB59BC162}"/>
                  </a:ext>
                </a:extLst>
              </p:cNvPr>
              <p:cNvSpPr/>
              <p:nvPr/>
            </p:nvSpPr>
            <p:spPr>
              <a:xfrm>
                <a:off x="3721100" y="3327400"/>
                <a:ext cx="1587500" cy="9144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i="1" dirty="0" smtClean="0">
                        <a:latin typeface="Cambria Math" panose="02040503050406030204" pitchFamily="18" charset="0"/>
                        <a:ea typeface="A-OTF UD Shin Go Pr6N L" panose="020B0300000000000000" pitchFamily="34" charset="-128"/>
                      </a:rPr>
                      <m:t>𝑘</m:t>
                    </m:r>
                  </m:oMath>
                </a14:m>
                <a:r>
                  <a:rPr kumimoji="1" lang="en-US" altLang="ja-JP" dirty="0">
                    <a:latin typeface="A-OTF UD Shin Go Pr6N L" panose="020B0300000000000000" pitchFamily="34" charset="-128"/>
                    <a:ea typeface="A-OTF UD Shin Go Pr6N L" panose="020B0300000000000000" pitchFamily="34" charset="-128"/>
                  </a:rPr>
                  <a:t> </a:t>
                </a:r>
                <a:r>
                  <a:rPr kumimoji="1" lang="ja-JP" altLang="en-US">
                    <a:latin typeface="A-OTF UD Shin Go Pr6N L" panose="020B0300000000000000" pitchFamily="34" charset="-128"/>
                    <a:ea typeface="A-OTF UD Shin Go Pr6N L" panose="020B0300000000000000" pitchFamily="34" charset="-128"/>
                  </a:rPr>
                  <a:t>を増やす</a:t>
                </a:r>
              </a:p>
            </p:txBody>
          </p:sp>
        </mc:Choice>
        <mc:Fallback xmlns="">
          <p:sp>
            <p:nvSpPr>
              <p:cNvPr id="4" name="角丸四角形 3">
                <a:extLst>
                  <a:ext uri="{FF2B5EF4-FFF2-40B4-BE49-F238E27FC236}">
                    <a16:creationId xmlns:a16="http://schemas.microsoft.com/office/drawing/2014/main" id="{DF20266D-9641-5F04-0BBC-44FAB59BC1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100" y="3327400"/>
                <a:ext cx="1587500" cy="9144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角丸四角形 4">
                <a:extLst>
                  <a:ext uri="{FF2B5EF4-FFF2-40B4-BE49-F238E27FC236}">
                    <a16:creationId xmlns:a16="http://schemas.microsoft.com/office/drawing/2014/main" id="{A17961D6-D2CD-A7C1-5595-B3963A713132}"/>
                  </a:ext>
                </a:extLst>
              </p:cNvPr>
              <p:cNvSpPr/>
              <p:nvPr/>
            </p:nvSpPr>
            <p:spPr>
              <a:xfrm>
                <a:off x="6515100" y="3327400"/>
                <a:ext cx="3270250" cy="9144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i="1" dirty="0" smtClean="0">
                        <a:latin typeface="Cambria Math" panose="02040503050406030204" pitchFamily="18" charset="0"/>
                        <a:ea typeface="A-OTF UD Shin Go Pr6N L" panose="020B0300000000000000" pitchFamily="34" charset="-128"/>
                      </a:rPr>
                      <m:t>𝑀</m:t>
                    </m:r>
                  </m:oMath>
                </a14:m>
                <a:r>
                  <a:rPr kumimoji="1" lang="en-US" altLang="ja-JP" dirty="0">
                    <a:latin typeface="A-OTF UD Shin Go Pr6N L" panose="020B0300000000000000" pitchFamily="34" charset="-128"/>
                    <a:ea typeface="A-OTF UD Shin Go Pr6N L" panose="020B0300000000000000" pitchFamily="34" charset="-128"/>
                  </a:rPr>
                  <a:t> </a:t>
                </a:r>
                <a:r>
                  <a:rPr lang="ja-JP" altLang="en-US">
                    <a:latin typeface="A-OTF UD Shin Go Pr6N L" panose="020B0300000000000000" pitchFamily="34" charset="-128"/>
                    <a:ea typeface="A-OTF UD Shin Go Pr6N L" panose="020B0300000000000000" pitchFamily="34" charset="-128"/>
                  </a:rPr>
                  <a:t>は </a:t>
                </a:r>
                <a14:m>
                  <m:oMath xmlns:m="http://schemas.openxmlformats.org/officeDocument/2006/math">
                    <m:r>
                      <a:rPr lang="en-US" altLang="ja-JP" b="1" i="0" dirty="0" smtClean="0">
                        <a:latin typeface="Cambria Math" panose="02040503050406030204" pitchFamily="18" charset="0"/>
                        <a:ea typeface="A-OTF UD Shin Go Pr6N L" panose="020B0300000000000000" pitchFamily="34" charset="-128"/>
                      </a:rPr>
                      <m:t>𝐀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ja-JP" altLang="en-US">
                    <a:latin typeface="A-OTF UD Shin Go Pr6N L" panose="020B0300000000000000" pitchFamily="34" charset="-128"/>
                    <a:ea typeface="A-OTF UD Shin Go Pr6N L" panose="020B0300000000000000" pitchFamily="34" charset="-128"/>
                  </a:rPr>
                  <a:t> を満たさないと</a:t>
                </a:r>
                <a:endParaRPr kumimoji="1" lang="en-US" altLang="ja-JP" dirty="0">
                  <a:latin typeface="A-OTF UD Shin Go Pr6N L" panose="020B0300000000000000" pitchFamily="34" charset="-128"/>
                  <a:ea typeface="A-OTF UD Shin Go Pr6N L" panose="020B0300000000000000" pitchFamily="34" charset="-128"/>
                </a:endParaRPr>
              </a:p>
              <a:p>
                <a:pPr algn="ctr"/>
                <a:r>
                  <a:rPr kumimoji="1" lang="ja-JP" altLang="en-US">
                    <a:latin typeface="A-OTF UD Shin Go Pr6N L" panose="020B0300000000000000" pitchFamily="34" charset="-128"/>
                    <a:ea typeface="A-OTF UD Shin Go Pr6N L" panose="020B0300000000000000" pitchFamily="34" charset="-128"/>
                  </a:rPr>
                  <a:t>結論づけて手続きを終了</a:t>
                </a:r>
                <a:endParaRPr kumimoji="1" lang="en-US" altLang="ja-JP" dirty="0">
                  <a:latin typeface="A-OTF UD Shin Go Pr6N L" panose="020B0300000000000000" pitchFamily="34" charset="-128"/>
                  <a:ea typeface="A-OTF UD Shin Go Pr6N L" panose="020B0300000000000000" pitchFamily="34" charset="-128"/>
                </a:endParaRPr>
              </a:p>
              <a:p>
                <a:pPr algn="ctr"/>
                <a:r>
                  <a:rPr lang="ja-JP" altLang="en-US">
                    <a:latin typeface="A-OTF UD Shin Go Pr6N L" panose="020B0300000000000000" pitchFamily="34" charset="-128"/>
                    <a:ea typeface="A-OTF UD Shin Go Pr6N L" panose="020B0300000000000000" pitchFamily="34" charset="-128"/>
                  </a:rPr>
                  <a:t>充足割当を反例として返す</a:t>
                </a:r>
                <a:endParaRPr kumimoji="1" lang="en-US" altLang="ja-JP" dirty="0">
                  <a:latin typeface="A-OTF UD Shin Go Pr6N L" panose="020B0300000000000000" pitchFamily="34" charset="-128"/>
                  <a:ea typeface="A-OTF UD Shin Go Pr6N L" panose="020B0300000000000000" pitchFamily="34" charset="-128"/>
                </a:endParaRPr>
              </a:p>
            </p:txBody>
          </p:sp>
        </mc:Choice>
        <mc:Fallback xmlns="">
          <p:sp>
            <p:nvSpPr>
              <p:cNvPr id="5" name="角丸四角形 4">
                <a:extLst>
                  <a:ext uri="{FF2B5EF4-FFF2-40B4-BE49-F238E27FC236}">
                    <a16:creationId xmlns:a16="http://schemas.microsoft.com/office/drawing/2014/main" id="{A17961D6-D2CD-A7C1-5595-B3963A713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100" y="3327400"/>
                <a:ext cx="3270250" cy="914400"/>
              </a:xfrm>
              <a:prstGeom prst="roundRect">
                <a:avLst/>
              </a:prstGeom>
              <a:blipFill>
                <a:blip r:embed="rId4"/>
                <a:stretch>
                  <a:fillRect t="-2703" b="-94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4F6F0545-66F9-EEA7-E624-17D9456D2572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5906277" y="1515188"/>
            <a:ext cx="1" cy="3384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D137047-512E-62A1-C2C3-82EEF1AB474A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4514850" y="2730500"/>
            <a:ext cx="867974" cy="596900"/>
          </a:xfrm>
          <a:prstGeom prst="straightConnector1">
            <a:avLst/>
          </a:prstGeom>
          <a:ln w="127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6CFBB91E-B16C-6257-8FEC-47ADC8A8DBD4}"/>
              </a:ext>
            </a:extLst>
          </p:cNvPr>
          <p:cNvCxnSpPr>
            <a:cxnSpLocks/>
          </p:cNvCxnSpPr>
          <p:nvPr/>
        </p:nvCxnSpPr>
        <p:spPr>
          <a:xfrm>
            <a:off x="6424476" y="2730500"/>
            <a:ext cx="873229" cy="596900"/>
          </a:xfrm>
          <a:prstGeom prst="straightConnector1">
            <a:avLst/>
          </a:prstGeom>
          <a:ln w="127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カギ線コネクタ 17">
            <a:extLst>
              <a:ext uri="{FF2B5EF4-FFF2-40B4-BE49-F238E27FC236}">
                <a16:creationId xmlns:a16="http://schemas.microsoft.com/office/drawing/2014/main" id="{F0E9A130-313F-7F36-0546-75B201FDBC88}"/>
              </a:ext>
            </a:extLst>
          </p:cNvPr>
          <p:cNvCxnSpPr>
            <a:stCxn id="4" idx="1"/>
            <a:endCxn id="2" idx="1"/>
          </p:cNvCxnSpPr>
          <p:nvPr/>
        </p:nvCxnSpPr>
        <p:spPr>
          <a:xfrm rot="10800000" flipH="1">
            <a:off x="3721100" y="1057988"/>
            <a:ext cx="550052" cy="2726612"/>
          </a:xfrm>
          <a:prstGeom prst="bentConnector3">
            <a:avLst>
              <a:gd name="adj1" fmla="val -26783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CFAC0C1-299A-6DC6-3220-3171D4B06A34}"/>
              </a:ext>
            </a:extLst>
          </p:cNvPr>
          <p:cNvSpPr txBox="1"/>
          <p:nvPr/>
        </p:nvSpPr>
        <p:spPr>
          <a:xfrm>
            <a:off x="3661305" y="2476609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UNSAT</a:t>
            </a:r>
          </a:p>
          <a:p>
            <a:pPr algn="ctr"/>
            <a:r>
              <a:rPr lang="en-US" altLang="ja-JP" dirty="0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(</a:t>
            </a:r>
            <a:r>
              <a:rPr lang="ja-JP" altLang="en-US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充足不能</a:t>
            </a:r>
            <a:r>
              <a:rPr lang="en-US" altLang="ja-JP" dirty="0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)</a:t>
            </a:r>
            <a:endParaRPr kumimoji="1" lang="ja-JP" altLang="en-US"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06104DB-6767-A8EE-169F-1A107112DD8F}"/>
              </a:ext>
            </a:extLst>
          </p:cNvPr>
          <p:cNvSpPr txBox="1"/>
          <p:nvPr/>
        </p:nvSpPr>
        <p:spPr>
          <a:xfrm>
            <a:off x="6902446" y="2476609"/>
            <a:ext cx="1277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SAT</a:t>
            </a:r>
          </a:p>
          <a:p>
            <a:pPr algn="ctr"/>
            <a:r>
              <a:rPr lang="en-US" altLang="ja-JP" dirty="0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(</a:t>
            </a:r>
            <a:r>
              <a:rPr lang="ja-JP" altLang="en-US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充足可能</a:t>
            </a:r>
            <a:r>
              <a:rPr lang="en-US" altLang="ja-JP" dirty="0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)</a:t>
            </a:r>
            <a:endParaRPr kumimoji="1" lang="ja-JP" altLang="en-US"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8528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円/楕円 1">
                <a:extLst>
                  <a:ext uri="{FF2B5EF4-FFF2-40B4-BE49-F238E27FC236}">
                    <a16:creationId xmlns:a16="http://schemas.microsoft.com/office/drawing/2014/main" id="{B1CA2107-422C-569E-051D-ADBF2BEF3E6A}"/>
                  </a:ext>
                </a:extLst>
              </p:cNvPr>
              <p:cNvSpPr/>
              <p:nvPr/>
            </p:nvSpPr>
            <p:spPr>
              <a:xfrm>
                <a:off x="4451885" y="553841"/>
                <a:ext cx="476921" cy="4592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" name="円/楕円 1">
                <a:extLst>
                  <a:ext uri="{FF2B5EF4-FFF2-40B4-BE49-F238E27FC236}">
                    <a16:creationId xmlns:a16="http://schemas.microsoft.com/office/drawing/2014/main" id="{B1CA2107-422C-569E-051D-ADBF2BEF3E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885" y="553841"/>
                <a:ext cx="476921" cy="459257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0DC500C4-CAB8-C5E4-B132-1FF789FA9E93}"/>
                  </a:ext>
                </a:extLst>
              </p:cNvPr>
              <p:cNvSpPr txBox="1"/>
              <p:nvPr/>
            </p:nvSpPr>
            <p:spPr>
              <a:xfrm>
                <a:off x="4357144" y="1013098"/>
                <a:ext cx="666401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0DC500C4-CAB8-C5E4-B132-1FF789FA9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144" y="1013098"/>
                <a:ext cx="666401" cy="3629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円/楕円 3">
            <a:extLst>
              <a:ext uri="{FF2B5EF4-FFF2-40B4-BE49-F238E27FC236}">
                <a16:creationId xmlns:a16="http://schemas.microsoft.com/office/drawing/2014/main" id="{5B33BEE7-EFAF-16D2-A5B8-9704EB22C97D}"/>
              </a:ext>
            </a:extLst>
          </p:cNvPr>
          <p:cNvSpPr/>
          <p:nvPr/>
        </p:nvSpPr>
        <p:spPr>
          <a:xfrm>
            <a:off x="956343" y="553841"/>
            <a:ext cx="476921" cy="4592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158BA0C-930A-B1C8-62B8-063D714D93FA}"/>
                  </a:ext>
                </a:extLst>
              </p:cNvPr>
              <p:cNvSpPr txBox="1"/>
              <p:nvPr/>
            </p:nvSpPr>
            <p:spPr>
              <a:xfrm>
                <a:off x="978944" y="1013098"/>
                <a:ext cx="437043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158BA0C-930A-B1C8-62B8-063D714D9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944" y="1013098"/>
                <a:ext cx="437043" cy="3629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円/楕円 5">
            <a:extLst>
              <a:ext uri="{FF2B5EF4-FFF2-40B4-BE49-F238E27FC236}">
                <a16:creationId xmlns:a16="http://schemas.microsoft.com/office/drawing/2014/main" id="{24DBFBAE-DD1D-79DA-22E6-87B058FE6016}"/>
              </a:ext>
            </a:extLst>
          </p:cNvPr>
          <p:cNvSpPr/>
          <p:nvPr/>
        </p:nvSpPr>
        <p:spPr>
          <a:xfrm>
            <a:off x="1857057" y="553841"/>
            <a:ext cx="476921" cy="4592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00079D1-E11A-E739-D8AB-61E75086EEAF}"/>
                  </a:ext>
                </a:extLst>
              </p:cNvPr>
              <p:cNvSpPr txBox="1"/>
              <p:nvPr/>
            </p:nvSpPr>
            <p:spPr>
              <a:xfrm>
                <a:off x="1879656" y="1013098"/>
                <a:ext cx="431721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00079D1-E11A-E739-D8AB-61E75086E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656" y="1013098"/>
                <a:ext cx="431721" cy="3629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円/楕円 7">
            <a:extLst>
              <a:ext uri="{FF2B5EF4-FFF2-40B4-BE49-F238E27FC236}">
                <a16:creationId xmlns:a16="http://schemas.microsoft.com/office/drawing/2014/main" id="{3D5ABF87-F643-9227-5E52-9DCD513D5D07}"/>
              </a:ext>
            </a:extLst>
          </p:cNvPr>
          <p:cNvSpPr/>
          <p:nvPr/>
        </p:nvSpPr>
        <p:spPr>
          <a:xfrm>
            <a:off x="2757771" y="553841"/>
            <a:ext cx="476921" cy="4592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795392E1-EEEB-64E5-2B7A-BAD40CFEE850}"/>
                  </a:ext>
                </a:extLst>
              </p:cNvPr>
              <p:cNvSpPr txBox="1"/>
              <p:nvPr/>
            </p:nvSpPr>
            <p:spPr>
              <a:xfrm>
                <a:off x="2779778" y="1013098"/>
                <a:ext cx="437043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795392E1-EEEB-64E5-2B7A-BAD40CFEE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9778" y="1013098"/>
                <a:ext cx="437043" cy="3629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82FA87C-6F82-8875-B06F-AFF99AB7053A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1433264" y="783470"/>
            <a:ext cx="42379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74C2811-8B4F-6312-5B43-6F7D335848B4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2333978" y="783470"/>
            <a:ext cx="42379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円/楕円 14">
            <a:extLst>
              <a:ext uri="{FF2B5EF4-FFF2-40B4-BE49-F238E27FC236}">
                <a16:creationId xmlns:a16="http://schemas.microsoft.com/office/drawing/2014/main" id="{C16657B3-6515-6066-3F86-6F6CDF8B6843}"/>
              </a:ext>
            </a:extLst>
          </p:cNvPr>
          <p:cNvSpPr/>
          <p:nvPr/>
        </p:nvSpPr>
        <p:spPr>
          <a:xfrm>
            <a:off x="5373000" y="553841"/>
            <a:ext cx="476921" cy="4592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CFF18EF9-D6D1-FDAE-3273-E587D6C2BE8E}"/>
                  </a:ext>
                </a:extLst>
              </p:cNvPr>
              <p:cNvSpPr txBox="1"/>
              <p:nvPr/>
            </p:nvSpPr>
            <p:spPr>
              <a:xfrm>
                <a:off x="5392938" y="1013098"/>
                <a:ext cx="446789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CFF18EF9-D6D1-FDAE-3273-E587D6C2B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938" y="1013098"/>
                <a:ext cx="446789" cy="3629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0CBF3EB8-4C67-8D8D-8866-54B02338B980}"/>
              </a:ext>
            </a:extLst>
          </p:cNvPr>
          <p:cNvCxnSpPr>
            <a:cxnSpLocks/>
            <a:stCxn id="2" idx="6"/>
            <a:endCxn id="15" idx="2"/>
          </p:cNvCxnSpPr>
          <p:nvPr/>
        </p:nvCxnSpPr>
        <p:spPr>
          <a:xfrm>
            <a:off x="4928806" y="783470"/>
            <a:ext cx="4441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6BCEB1A0-B595-107B-ED4B-F6E78E972499}"/>
              </a:ext>
            </a:extLst>
          </p:cNvPr>
          <p:cNvCxnSpPr>
            <a:stCxn id="8" idx="6"/>
          </p:cNvCxnSpPr>
          <p:nvPr/>
        </p:nvCxnSpPr>
        <p:spPr>
          <a:xfrm flipV="1">
            <a:off x="3234692" y="783469"/>
            <a:ext cx="321308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CE8ED0C1-475B-B6E0-3375-BD8B0BE7A368}"/>
              </a:ext>
            </a:extLst>
          </p:cNvPr>
          <p:cNvCxnSpPr/>
          <p:nvPr/>
        </p:nvCxnSpPr>
        <p:spPr>
          <a:xfrm flipV="1">
            <a:off x="4130577" y="783469"/>
            <a:ext cx="321308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DD0ECF7D-479B-0243-387A-9E8EFFDDBF5D}"/>
              </a:ext>
            </a:extLst>
          </p:cNvPr>
          <p:cNvCxnSpPr/>
          <p:nvPr/>
        </p:nvCxnSpPr>
        <p:spPr>
          <a:xfrm flipV="1">
            <a:off x="644310" y="783469"/>
            <a:ext cx="321308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20405A9-9EFC-D48B-061B-9D1AC7C9373A}"/>
              </a:ext>
            </a:extLst>
          </p:cNvPr>
          <p:cNvSpPr txBox="1"/>
          <p:nvPr/>
        </p:nvSpPr>
        <p:spPr>
          <a:xfrm>
            <a:off x="3658293" y="61641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3B16A83C-8BF5-580F-E414-8A590741825E}"/>
                  </a:ext>
                </a:extLst>
              </p:cNvPr>
              <p:cNvSpPr/>
              <p:nvPr/>
            </p:nvSpPr>
            <p:spPr>
              <a:xfrm>
                <a:off x="956343" y="2241124"/>
                <a:ext cx="476921" cy="4592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3B16A83C-8BF5-580F-E414-8A59074182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343" y="2241124"/>
                <a:ext cx="476921" cy="459257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CF822684-FC42-09AC-A408-4188DCFA2644}"/>
                  </a:ext>
                </a:extLst>
              </p:cNvPr>
              <p:cNvSpPr/>
              <p:nvPr/>
            </p:nvSpPr>
            <p:spPr>
              <a:xfrm>
                <a:off x="1857057" y="2241124"/>
                <a:ext cx="476921" cy="4592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CF822684-FC42-09AC-A408-4188DCFA26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057" y="2241124"/>
                <a:ext cx="476921" cy="459257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円/楕円 29">
                <a:extLst>
                  <a:ext uri="{FF2B5EF4-FFF2-40B4-BE49-F238E27FC236}">
                    <a16:creationId xmlns:a16="http://schemas.microsoft.com/office/drawing/2014/main" id="{0653CCE2-12F7-BCD3-156B-26D76862F019}"/>
                  </a:ext>
                </a:extLst>
              </p:cNvPr>
              <p:cNvSpPr/>
              <p:nvPr/>
            </p:nvSpPr>
            <p:spPr>
              <a:xfrm>
                <a:off x="2757771" y="2241124"/>
                <a:ext cx="476921" cy="4592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0" name="円/楕円 29">
                <a:extLst>
                  <a:ext uri="{FF2B5EF4-FFF2-40B4-BE49-F238E27FC236}">
                    <a16:creationId xmlns:a16="http://schemas.microsoft.com/office/drawing/2014/main" id="{0653CCE2-12F7-BCD3-156B-26D76862F0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771" y="2241124"/>
                <a:ext cx="476921" cy="459257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BB06D97F-7AB8-019B-2781-81AE1C220056}"/>
              </a:ext>
            </a:extLst>
          </p:cNvPr>
          <p:cNvCxnSpPr>
            <a:stCxn id="28" idx="6"/>
            <a:endCxn id="29" idx="2"/>
          </p:cNvCxnSpPr>
          <p:nvPr/>
        </p:nvCxnSpPr>
        <p:spPr>
          <a:xfrm>
            <a:off x="1433264" y="2470753"/>
            <a:ext cx="42379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748E7A88-D6AC-DBB2-B8B3-DFC483B7BC89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>
            <a:off x="2333978" y="2470753"/>
            <a:ext cx="42379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7335E6CE-DB57-7C16-2670-71A77D8CF85C}"/>
              </a:ext>
            </a:extLst>
          </p:cNvPr>
          <p:cNvCxnSpPr>
            <a:cxnSpLocks/>
          </p:cNvCxnSpPr>
          <p:nvPr/>
        </p:nvCxnSpPr>
        <p:spPr>
          <a:xfrm>
            <a:off x="479422" y="2470752"/>
            <a:ext cx="4861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円/楕円 34">
                <a:extLst>
                  <a:ext uri="{FF2B5EF4-FFF2-40B4-BE49-F238E27FC236}">
                    <a16:creationId xmlns:a16="http://schemas.microsoft.com/office/drawing/2014/main" id="{4B93835B-0202-56C7-4FAE-A72C5134ABB2}"/>
                  </a:ext>
                </a:extLst>
              </p:cNvPr>
              <p:cNvSpPr/>
              <p:nvPr/>
            </p:nvSpPr>
            <p:spPr>
              <a:xfrm>
                <a:off x="3653656" y="2241123"/>
                <a:ext cx="476921" cy="4592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5" name="円/楕円 34">
                <a:extLst>
                  <a:ext uri="{FF2B5EF4-FFF2-40B4-BE49-F238E27FC236}">
                    <a16:creationId xmlns:a16="http://schemas.microsoft.com/office/drawing/2014/main" id="{4B93835B-0202-56C7-4FAE-A72C5134AB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656" y="2241123"/>
                <a:ext cx="476921" cy="459257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曲線コネクタ 36">
            <a:extLst>
              <a:ext uri="{FF2B5EF4-FFF2-40B4-BE49-F238E27FC236}">
                <a16:creationId xmlns:a16="http://schemas.microsoft.com/office/drawing/2014/main" id="{5E06B8C2-D43C-0DD1-9734-7A0E59026C97}"/>
              </a:ext>
            </a:extLst>
          </p:cNvPr>
          <p:cNvCxnSpPr>
            <a:cxnSpLocks/>
            <a:stCxn id="30" idx="3"/>
            <a:endCxn id="28" idx="5"/>
          </p:cNvCxnSpPr>
          <p:nvPr/>
        </p:nvCxnSpPr>
        <p:spPr>
          <a:xfrm rot="5400000">
            <a:off x="2095518" y="1901028"/>
            <a:ext cx="12700" cy="1464193"/>
          </a:xfrm>
          <a:prstGeom prst="curvedConnector3">
            <a:avLst>
              <a:gd name="adj1" fmla="val 206168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曲線コネクタ 40">
            <a:extLst>
              <a:ext uri="{FF2B5EF4-FFF2-40B4-BE49-F238E27FC236}">
                <a16:creationId xmlns:a16="http://schemas.microsoft.com/office/drawing/2014/main" id="{2B4053F8-AA72-94E3-1074-68048D66FC1F}"/>
              </a:ext>
            </a:extLst>
          </p:cNvPr>
          <p:cNvCxnSpPr>
            <a:stCxn id="35" idx="0"/>
            <a:endCxn id="35" idx="7"/>
          </p:cNvCxnSpPr>
          <p:nvPr/>
        </p:nvCxnSpPr>
        <p:spPr>
          <a:xfrm rot="16200000" flipH="1">
            <a:off x="3942796" y="2190443"/>
            <a:ext cx="67257" cy="168617"/>
          </a:xfrm>
          <a:prstGeom prst="curvedConnector3">
            <a:avLst>
              <a:gd name="adj1" fmla="val -33989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19D0735B-A368-2EBC-D03D-9A56877A0FF1}"/>
                  </a:ext>
                </a:extLst>
              </p:cNvPr>
              <p:cNvSpPr txBox="1"/>
              <p:nvPr/>
            </p:nvSpPr>
            <p:spPr>
              <a:xfrm>
                <a:off x="712183" y="1986606"/>
                <a:ext cx="5068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19D0735B-A368-2EBC-D03D-9A56877A0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83" y="1986606"/>
                <a:ext cx="5068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1949276B-AF84-DB7E-8867-B637B0590C56}"/>
                  </a:ext>
                </a:extLst>
              </p:cNvPr>
              <p:cNvSpPr txBox="1"/>
              <p:nvPr/>
            </p:nvSpPr>
            <p:spPr>
              <a:xfrm>
                <a:off x="1586907" y="1986606"/>
                <a:ext cx="5068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1949276B-AF84-DB7E-8867-B637B0590C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907" y="1986606"/>
                <a:ext cx="50687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F8254956-4B60-3CD4-BDC2-0822DEE260BC}"/>
                  </a:ext>
                </a:extLst>
              </p:cNvPr>
              <p:cNvSpPr txBox="1"/>
              <p:nvPr/>
            </p:nvSpPr>
            <p:spPr>
              <a:xfrm>
                <a:off x="2501385" y="1986606"/>
                <a:ext cx="5068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F8254956-4B60-3CD4-BDC2-0822DEE26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385" y="1986606"/>
                <a:ext cx="50687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F6EA97DC-26C6-8D35-B25F-47AC5E83CC94}"/>
                  </a:ext>
                </a:extLst>
              </p:cNvPr>
              <p:cNvSpPr txBox="1"/>
              <p:nvPr/>
            </p:nvSpPr>
            <p:spPr>
              <a:xfrm>
                <a:off x="3300938" y="1983964"/>
                <a:ext cx="5068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F6EA97DC-26C6-8D35-B25F-47AC5E83C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938" y="1983964"/>
                <a:ext cx="50687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曲線コネクタ 64">
            <a:extLst>
              <a:ext uri="{FF2B5EF4-FFF2-40B4-BE49-F238E27FC236}">
                <a16:creationId xmlns:a16="http://schemas.microsoft.com/office/drawing/2014/main" id="{1034229D-1AA4-C9B3-FCBE-ED6548F43B73}"/>
              </a:ext>
            </a:extLst>
          </p:cNvPr>
          <p:cNvCxnSpPr>
            <a:cxnSpLocks/>
            <a:stCxn id="29" idx="7"/>
            <a:endCxn id="35" idx="2"/>
          </p:cNvCxnSpPr>
          <p:nvPr/>
        </p:nvCxnSpPr>
        <p:spPr>
          <a:xfrm rot="16200000" flipH="1">
            <a:off x="2877709" y="1694806"/>
            <a:ext cx="162371" cy="1389521"/>
          </a:xfrm>
          <a:prstGeom prst="curvedConnector4">
            <a:avLst>
              <a:gd name="adj1" fmla="val -224608"/>
              <a:gd name="adj2" fmla="val 7395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円/楕円 98">
            <a:extLst>
              <a:ext uri="{FF2B5EF4-FFF2-40B4-BE49-F238E27FC236}">
                <a16:creationId xmlns:a16="http://schemas.microsoft.com/office/drawing/2014/main" id="{44B8E988-996C-5713-1C7B-46192D9E7C92}"/>
              </a:ext>
            </a:extLst>
          </p:cNvPr>
          <p:cNvSpPr/>
          <p:nvPr/>
        </p:nvSpPr>
        <p:spPr>
          <a:xfrm>
            <a:off x="864752" y="3571026"/>
            <a:ext cx="238460" cy="229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66D3A6A3-3190-B816-3189-C47B35B2B258}"/>
              </a:ext>
            </a:extLst>
          </p:cNvPr>
          <p:cNvCxnSpPr>
            <a:cxnSpLocks/>
          </p:cNvCxnSpPr>
          <p:nvPr/>
        </p:nvCxnSpPr>
        <p:spPr>
          <a:xfrm>
            <a:off x="592563" y="3685840"/>
            <a:ext cx="20883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円/楕円 100">
            <a:extLst>
              <a:ext uri="{FF2B5EF4-FFF2-40B4-BE49-F238E27FC236}">
                <a16:creationId xmlns:a16="http://schemas.microsoft.com/office/drawing/2014/main" id="{09F6C255-9F66-9F24-4983-1AA8094A7A6C}"/>
              </a:ext>
            </a:extLst>
          </p:cNvPr>
          <p:cNvSpPr/>
          <p:nvPr/>
        </p:nvSpPr>
        <p:spPr>
          <a:xfrm>
            <a:off x="1433264" y="3571026"/>
            <a:ext cx="238460" cy="229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892ADB5E-774E-3645-B9DA-E5E354A40C1F}"/>
              </a:ext>
            </a:extLst>
          </p:cNvPr>
          <p:cNvCxnSpPr>
            <a:cxnSpLocks/>
          </p:cNvCxnSpPr>
          <p:nvPr/>
        </p:nvCxnSpPr>
        <p:spPr>
          <a:xfrm>
            <a:off x="1161075" y="3685840"/>
            <a:ext cx="20883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円/楕円 102">
            <a:extLst>
              <a:ext uri="{FF2B5EF4-FFF2-40B4-BE49-F238E27FC236}">
                <a16:creationId xmlns:a16="http://schemas.microsoft.com/office/drawing/2014/main" id="{3F2DA357-06DF-B2D8-5CEA-C34A9828666F}"/>
              </a:ext>
            </a:extLst>
          </p:cNvPr>
          <p:cNvSpPr/>
          <p:nvPr/>
        </p:nvSpPr>
        <p:spPr>
          <a:xfrm>
            <a:off x="2001776" y="3571026"/>
            <a:ext cx="238460" cy="229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BCBF59D2-371F-9061-20C8-1E00EE37593F}"/>
              </a:ext>
            </a:extLst>
          </p:cNvPr>
          <p:cNvCxnSpPr>
            <a:cxnSpLocks/>
          </p:cNvCxnSpPr>
          <p:nvPr/>
        </p:nvCxnSpPr>
        <p:spPr>
          <a:xfrm>
            <a:off x="1729587" y="3685840"/>
            <a:ext cx="20883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円/楕円 104">
            <a:extLst>
              <a:ext uri="{FF2B5EF4-FFF2-40B4-BE49-F238E27FC236}">
                <a16:creationId xmlns:a16="http://schemas.microsoft.com/office/drawing/2014/main" id="{880DD692-9426-E117-05DA-B0FBDA7D2981}"/>
              </a:ext>
            </a:extLst>
          </p:cNvPr>
          <p:cNvSpPr/>
          <p:nvPr/>
        </p:nvSpPr>
        <p:spPr>
          <a:xfrm>
            <a:off x="2570288" y="3571026"/>
            <a:ext cx="238460" cy="229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B0C9A77C-8B18-F4E0-0EF8-87B393796EF3}"/>
              </a:ext>
            </a:extLst>
          </p:cNvPr>
          <p:cNvCxnSpPr>
            <a:cxnSpLocks/>
          </p:cNvCxnSpPr>
          <p:nvPr/>
        </p:nvCxnSpPr>
        <p:spPr>
          <a:xfrm>
            <a:off x="2298099" y="3685840"/>
            <a:ext cx="20883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円/楕円 106">
            <a:extLst>
              <a:ext uri="{FF2B5EF4-FFF2-40B4-BE49-F238E27FC236}">
                <a16:creationId xmlns:a16="http://schemas.microsoft.com/office/drawing/2014/main" id="{E04D2FCB-1854-35C0-5B63-ED543F0F0383}"/>
              </a:ext>
            </a:extLst>
          </p:cNvPr>
          <p:cNvSpPr/>
          <p:nvPr/>
        </p:nvSpPr>
        <p:spPr>
          <a:xfrm>
            <a:off x="3138800" y="3571026"/>
            <a:ext cx="238460" cy="229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FE5844D5-E520-9029-3C3B-C35C5245DBFF}"/>
              </a:ext>
            </a:extLst>
          </p:cNvPr>
          <p:cNvCxnSpPr>
            <a:cxnSpLocks/>
          </p:cNvCxnSpPr>
          <p:nvPr/>
        </p:nvCxnSpPr>
        <p:spPr>
          <a:xfrm>
            <a:off x="2866611" y="3685840"/>
            <a:ext cx="20883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円/楕円 108">
            <a:extLst>
              <a:ext uri="{FF2B5EF4-FFF2-40B4-BE49-F238E27FC236}">
                <a16:creationId xmlns:a16="http://schemas.microsoft.com/office/drawing/2014/main" id="{BEB74B6D-5B20-AA9A-E712-980EDA9BD633}"/>
              </a:ext>
            </a:extLst>
          </p:cNvPr>
          <p:cNvSpPr/>
          <p:nvPr/>
        </p:nvSpPr>
        <p:spPr>
          <a:xfrm>
            <a:off x="3707312" y="3571026"/>
            <a:ext cx="238460" cy="229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6CEC657D-8D68-5026-0FFE-043F9372E17B}"/>
              </a:ext>
            </a:extLst>
          </p:cNvPr>
          <p:cNvCxnSpPr>
            <a:cxnSpLocks/>
          </p:cNvCxnSpPr>
          <p:nvPr/>
        </p:nvCxnSpPr>
        <p:spPr>
          <a:xfrm>
            <a:off x="3435123" y="3685840"/>
            <a:ext cx="20883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円/楕円 110">
            <a:extLst>
              <a:ext uri="{FF2B5EF4-FFF2-40B4-BE49-F238E27FC236}">
                <a16:creationId xmlns:a16="http://schemas.microsoft.com/office/drawing/2014/main" id="{21432565-2809-CFC4-8D76-6E508EB01290}"/>
              </a:ext>
            </a:extLst>
          </p:cNvPr>
          <p:cNvSpPr/>
          <p:nvPr/>
        </p:nvSpPr>
        <p:spPr>
          <a:xfrm>
            <a:off x="4275824" y="3571026"/>
            <a:ext cx="238460" cy="229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A38B4BCD-8B37-8D2A-0FE5-2E5D6C2F4FFE}"/>
              </a:ext>
            </a:extLst>
          </p:cNvPr>
          <p:cNvCxnSpPr>
            <a:cxnSpLocks/>
          </p:cNvCxnSpPr>
          <p:nvPr/>
        </p:nvCxnSpPr>
        <p:spPr>
          <a:xfrm>
            <a:off x="4003635" y="3685840"/>
            <a:ext cx="20883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円/楕円 112">
            <a:extLst>
              <a:ext uri="{FF2B5EF4-FFF2-40B4-BE49-F238E27FC236}">
                <a16:creationId xmlns:a16="http://schemas.microsoft.com/office/drawing/2014/main" id="{3B0CC9E1-55AC-BAF9-B4A0-B08913B8954E}"/>
              </a:ext>
            </a:extLst>
          </p:cNvPr>
          <p:cNvSpPr/>
          <p:nvPr/>
        </p:nvSpPr>
        <p:spPr>
          <a:xfrm>
            <a:off x="4844336" y="3571026"/>
            <a:ext cx="238460" cy="229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8C37F846-F3BB-36E0-E859-5C8AA54E4A0C}"/>
              </a:ext>
            </a:extLst>
          </p:cNvPr>
          <p:cNvCxnSpPr>
            <a:cxnSpLocks/>
          </p:cNvCxnSpPr>
          <p:nvPr/>
        </p:nvCxnSpPr>
        <p:spPr>
          <a:xfrm>
            <a:off x="4572147" y="3685840"/>
            <a:ext cx="20883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円/楕円 114">
            <a:extLst>
              <a:ext uri="{FF2B5EF4-FFF2-40B4-BE49-F238E27FC236}">
                <a16:creationId xmlns:a16="http://schemas.microsoft.com/office/drawing/2014/main" id="{EFEFB4F2-182F-30AE-B957-0E2A64ECCDFD}"/>
              </a:ext>
            </a:extLst>
          </p:cNvPr>
          <p:cNvSpPr/>
          <p:nvPr/>
        </p:nvSpPr>
        <p:spPr>
          <a:xfrm>
            <a:off x="5422900" y="3571026"/>
            <a:ext cx="238460" cy="229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21449382-50D9-B5DF-C395-FD524A93F0B9}"/>
              </a:ext>
            </a:extLst>
          </p:cNvPr>
          <p:cNvCxnSpPr>
            <a:cxnSpLocks/>
          </p:cNvCxnSpPr>
          <p:nvPr/>
        </p:nvCxnSpPr>
        <p:spPr>
          <a:xfrm>
            <a:off x="5150711" y="3685840"/>
            <a:ext cx="20883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円/楕円 116">
            <a:extLst>
              <a:ext uri="{FF2B5EF4-FFF2-40B4-BE49-F238E27FC236}">
                <a16:creationId xmlns:a16="http://schemas.microsoft.com/office/drawing/2014/main" id="{4BF3DBC5-16B8-54FB-BC08-405FF5196B1A}"/>
              </a:ext>
            </a:extLst>
          </p:cNvPr>
          <p:cNvSpPr/>
          <p:nvPr/>
        </p:nvSpPr>
        <p:spPr>
          <a:xfrm>
            <a:off x="6001464" y="3571026"/>
            <a:ext cx="238460" cy="229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A80F40B0-7D9A-2E07-0ED9-BCA8A57006AF}"/>
              </a:ext>
            </a:extLst>
          </p:cNvPr>
          <p:cNvCxnSpPr>
            <a:cxnSpLocks/>
          </p:cNvCxnSpPr>
          <p:nvPr/>
        </p:nvCxnSpPr>
        <p:spPr>
          <a:xfrm>
            <a:off x="5729275" y="3685840"/>
            <a:ext cx="20883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円/楕円 118">
            <a:extLst>
              <a:ext uri="{FF2B5EF4-FFF2-40B4-BE49-F238E27FC236}">
                <a16:creationId xmlns:a16="http://schemas.microsoft.com/office/drawing/2014/main" id="{ADF7FF4B-DEC6-855F-49CB-82AAD66CC405}"/>
              </a:ext>
            </a:extLst>
          </p:cNvPr>
          <p:cNvSpPr/>
          <p:nvPr/>
        </p:nvSpPr>
        <p:spPr>
          <a:xfrm>
            <a:off x="6580028" y="3571026"/>
            <a:ext cx="238460" cy="229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7D6AC865-F717-FA22-70C2-4D7B3DA2A45B}"/>
              </a:ext>
            </a:extLst>
          </p:cNvPr>
          <p:cNvCxnSpPr>
            <a:cxnSpLocks/>
          </p:cNvCxnSpPr>
          <p:nvPr/>
        </p:nvCxnSpPr>
        <p:spPr>
          <a:xfrm>
            <a:off x="6307839" y="3685840"/>
            <a:ext cx="20883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矢印コネクタ 120">
            <a:extLst>
              <a:ext uri="{FF2B5EF4-FFF2-40B4-BE49-F238E27FC236}">
                <a16:creationId xmlns:a16="http://schemas.microsoft.com/office/drawing/2014/main" id="{E6652A3B-FD52-19FF-4665-338F0D4F0A47}"/>
              </a:ext>
            </a:extLst>
          </p:cNvPr>
          <p:cNvCxnSpPr>
            <a:cxnSpLocks/>
          </p:cNvCxnSpPr>
          <p:nvPr/>
        </p:nvCxnSpPr>
        <p:spPr>
          <a:xfrm>
            <a:off x="6886403" y="3685840"/>
            <a:ext cx="20883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F0ADE8DC-EF13-0E91-EC07-85349BD9CD10}"/>
              </a:ext>
            </a:extLst>
          </p:cNvPr>
          <p:cNvSpPr txBox="1"/>
          <p:nvPr/>
        </p:nvSpPr>
        <p:spPr>
          <a:xfrm>
            <a:off x="7095240" y="35011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/>
          </a:p>
        </p:txBody>
      </p:sp>
      <p:sp>
        <p:nvSpPr>
          <p:cNvPr id="123" name="右中かっこ 122">
            <a:extLst>
              <a:ext uri="{FF2B5EF4-FFF2-40B4-BE49-F238E27FC236}">
                <a16:creationId xmlns:a16="http://schemas.microsoft.com/office/drawing/2014/main" id="{92FC39A1-55EF-5EEB-74A6-02B7C7844635}"/>
              </a:ext>
            </a:extLst>
          </p:cNvPr>
          <p:cNvSpPr/>
          <p:nvPr/>
        </p:nvSpPr>
        <p:spPr>
          <a:xfrm rot="5400000">
            <a:off x="1443494" y="3346091"/>
            <a:ext cx="191484" cy="1165786"/>
          </a:xfrm>
          <a:prstGeom prst="rightBrace">
            <a:avLst>
              <a:gd name="adj1" fmla="val 82268"/>
              <a:gd name="adj2" fmla="val 50000"/>
            </a:avLst>
          </a:prstGeom>
          <a:ln w="12700" cap="rnd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右中かっこ 123">
            <a:extLst>
              <a:ext uri="{FF2B5EF4-FFF2-40B4-BE49-F238E27FC236}">
                <a16:creationId xmlns:a16="http://schemas.microsoft.com/office/drawing/2014/main" id="{C86451C8-CE60-CDF9-4D78-3C144241C880}"/>
              </a:ext>
            </a:extLst>
          </p:cNvPr>
          <p:cNvSpPr/>
          <p:nvPr/>
        </p:nvSpPr>
        <p:spPr>
          <a:xfrm rot="5400000">
            <a:off x="3441698" y="3068994"/>
            <a:ext cx="191484" cy="1729657"/>
          </a:xfrm>
          <a:prstGeom prst="rightBrace">
            <a:avLst>
              <a:gd name="adj1" fmla="val 82268"/>
              <a:gd name="adj2" fmla="val 50000"/>
            </a:avLst>
          </a:prstGeom>
          <a:ln w="12700" cap="rnd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右中かっこ 124">
            <a:extLst>
              <a:ext uri="{FF2B5EF4-FFF2-40B4-BE49-F238E27FC236}">
                <a16:creationId xmlns:a16="http://schemas.microsoft.com/office/drawing/2014/main" id="{A4113E6A-4B3A-49D4-D27C-45609C8EA7CC}"/>
              </a:ext>
            </a:extLst>
          </p:cNvPr>
          <p:cNvSpPr/>
          <p:nvPr/>
        </p:nvSpPr>
        <p:spPr>
          <a:xfrm rot="5400000">
            <a:off x="5724196" y="3064156"/>
            <a:ext cx="191484" cy="1729657"/>
          </a:xfrm>
          <a:prstGeom prst="rightBrace">
            <a:avLst>
              <a:gd name="adj1" fmla="val 82268"/>
              <a:gd name="adj2" fmla="val 50000"/>
            </a:avLst>
          </a:prstGeom>
          <a:ln w="12700" cap="rnd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テキスト ボックス 127">
                <a:extLst>
                  <a:ext uri="{FF2B5EF4-FFF2-40B4-BE49-F238E27FC236}">
                    <a16:creationId xmlns:a16="http://schemas.microsoft.com/office/drawing/2014/main" id="{7F7ED982-510E-2BDD-88EA-E8545BAEB5F7}"/>
                  </a:ext>
                </a:extLst>
              </p:cNvPr>
              <p:cNvSpPr txBox="1"/>
              <p:nvPr/>
            </p:nvSpPr>
            <p:spPr>
              <a:xfrm>
                <a:off x="1316724" y="3976544"/>
                <a:ext cx="471539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128" name="テキスト ボックス 127">
                <a:extLst>
                  <a:ext uri="{FF2B5EF4-FFF2-40B4-BE49-F238E27FC236}">
                    <a16:creationId xmlns:a16="http://schemas.microsoft.com/office/drawing/2014/main" id="{7F7ED982-510E-2BDD-88EA-E8545BAEB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724" y="3976544"/>
                <a:ext cx="471539" cy="36298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29551C25-CEC8-8F04-EECC-31227CAF675C}"/>
                  </a:ext>
                </a:extLst>
              </p:cNvPr>
              <p:cNvSpPr txBox="1"/>
              <p:nvPr/>
            </p:nvSpPr>
            <p:spPr>
              <a:xfrm>
                <a:off x="3321264" y="3976544"/>
                <a:ext cx="466217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29551C25-CEC8-8F04-EECC-31227CAF6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264" y="3976544"/>
                <a:ext cx="466217" cy="36298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2700A7F3-AE78-7037-F38A-EE47E582F9C7}"/>
                  </a:ext>
                </a:extLst>
              </p:cNvPr>
              <p:cNvSpPr txBox="1"/>
              <p:nvPr/>
            </p:nvSpPr>
            <p:spPr>
              <a:xfrm>
                <a:off x="5616812" y="3976544"/>
                <a:ext cx="466217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2700A7F3-AE78-7037-F38A-EE47E582F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812" y="3976544"/>
                <a:ext cx="466217" cy="36298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円/楕円 130">
                <a:extLst>
                  <a:ext uri="{FF2B5EF4-FFF2-40B4-BE49-F238E27FC236}">
                    <a16:creationId xmlns:a16="http://schemas.microsoft.com/office/drawing/2014/main" id="{B5A4C0EB-0C7A-8121-BC02-3C02B5E616DE}"/>
                  </a:ext>
                </a:extLst>
              </p:cNvPr>
              <p:cNvSpPr/>
              <p:nvPr/>
            </p:nvSpPr>
            <p:spPr>
              <a:xfrm>
                <a:off x="4451885" y="5229989"/>
                <a:ext cx="476921" cy="4592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1" name="円/楕円 130">
                <a:extLst>
                  <a:ext uri="{FF2B5EF4-FFF2-40B4-BE49-F238E27FC236}">
                    <a16:creationId xmlns:a16="http://schemas.microsoft.com/office/drawing/2014/main" id="{B5A4C0EB-0C7A-8121-BC02-3C02B5E616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885" y="5229989"/>
                <a:ext cx="476921" cy="459257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EE0C4FFE-0AA4-C030-DC57-9069E22969C0}"/>
                  </a:ext>
                </a:extLst>
              </p:cNvPr>
              <p:cNvSpPr txBox="1"/>
              <p:nvPr/>
            </p:nvSpPr>
            <p:spPr>
              <a:xfrm>
                <a:off x="4378369" y="5689246"/>
                <a:ext cx="623952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EE0C4FFE-0AA4-C030-DC57-9069E2296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369" y="5689246"/>
                <a:ext cx="623952" cy="36298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円/楕円 132">
                <a:extLst>
                  <a:ext uri="{FF2B5EF4-FFF2-40B4-BE49-F238E27FC236}">
                    <a16:creationId xmlns:a16="http://schemas.microsoft.com/office/drawing/2014/main" id="{09C23881-1D40-7BFB-DC90-FAF2CAD34A7F}"/>
                  </a:ext>
                </a:extLst>
              </p:cNvPr>
              <p:cNvSpPr/>
              <p:nvPr/>
            </p:nvSpPr>
            <p:spPr>
              <a:xfrm>
                <a:off x="956343" y="5229989"/>
                <a:ext cx="476921" cy="4592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3" name="円/楕円 132">
                <a:extLst>
                  <a:ext uri="{FF2B5EF4-FFF2-40B4-BE49-F238E27FC236}">
                    <a16:creationId xmlns:a16="http://schemas.microsoft.com/office/drawing/2014/main" id="{09C23881-1D40-7BFB-DC90-FAF2CAD34A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343" y="5229989"/>
                <a:ext cx="476921" cy="459257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43794639-8DEB-4E23-9379-012FC7E59B19}"/>
                  </a:ext>
                </a:extLst>
              </p:cNvPr>
              <p:cNvSpPr txBox="1"/>
              <p:nvPr/>
            </p:nvSpPr>
            <p:spPr>
              <a:xfrm>
                <a:off x="978944" y="5689246"/>
                <a:ext cx="437043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43794639-8DEB-4E23-9379-012FC7E59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944" y="5689246"/>
                <a:ext cx="437043" cy="36298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円/楕円 134">
                <a:extLst>
                  <a:ext uri="{FF2B5EF4-FFF2-40B4-BE49-F238E27FC236}">
                    <a16:creationId xmlns:a16="http://schemas.microsoft.com/office/drawing/2014/main" id="{2D5D8C0A-79EC-7E4C-4F09-2F18F8701200}"/>
                  </a:ext>
                </a:extLst>
              </p:cNvPr>
              <p:cNvSpPr/>
              <p:nvPr/>
            </p:nvSpPr>
            <p:spPr>
              <a:xfrm>
                <a:off x="1857057" y="5229989"/>
                <a:ext cx="476921" cy="4592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5" name="円/楕円 134">
                <a:extLst>
                  <a:ext uri="{FF2B5EF4-FFF2-40B4-BE49-F238E27FC236}">
                    <a16:creationId xmlns:a16="http://schemas.microsoft.com/office/drawing/2014/main" id="{2D5D8C0A-79EC-7E4C-4F09-2F18F87012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057" y="5229989"/>
                <a:ext cx="476921" cy="459257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8BAFB52F-FACF-D1DD-23AD-BFD336F1AB6E}"/>
                  </a:ext>
                </a:extLst>
              </p:cNvPr>
              <p:cNvSpPr txBox="1"/>
              <p:nvPr/>
            </p:nvSpPr>
            <p:spPr>
              <a:xfrm>
                <a:off x="1879656" y="5689246"/>
                <a:ext cx="431721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8BAFB52F-FACF-D1DD-23AD-BFD336F1A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656" y="5689246"/>
                <a:ext cx="431721" cy="36298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円/楕円 136">
                <a:extLst>
                  <a:ext uri="{FF2B5EF4-FFF2-40B4-BE49-F238E27FC236}">
                    <a16:creationId xmlns:a16="http://schemas.microsoft.com/office/drawing/2014/main" id="{A8E7A144-3669-66F2-DEC4-CCC839E30B46}"/>
                  </a:ext>
                </a:extLst>
              </p:cNvPr>
              <p:cNvSpPr/>
              <p:nvPr/>
            </p:nvSpPr>
            <p:spPr>
              <a:xfrm>
                <a:off x="2757771" y="5229989"/>
                <a:ext cx="476921" cy="4592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7" name="円/楕円 136">
                <a:extLst>
                  <a:ext uri="{FF2B5EF4-FFF2-40B4-BE49-F238E27FC236}">
                    <a16:creationId xmlns:a16="http://schemas.microsoft.com/office/drawing/2014/main" id="{A8E7A144-3669-66F2-DEC4-CCC839E30B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771" y="5229989"/>
                <a:ext cx="476921" cy="459257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BD9D13F5-34FE-6034-F03B-BD4A39A3A259}"/>
                  </a:ext>
                </a:extLst>
              </p:cNvPr>
              <p:cNvSpPr txBox="1"/>
              <p:nvPr/>
            </p:nvSpPr>
            <p:spPr>
              <a:xfrm>
                <a:off x="2779778" y="5689246"/>
                <a:ext cx="437043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BD9D13F5-34FE-6034-F03B-BD4A39A3A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9778" y="5689246"/>
                <a:ext cx="437043" cy="36298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直線矢印コネクタ 138">
            <a:extLst>
              <a:ext uri="{FF2B5EF4-FFF2-40B4-BE49-F238E27FC236}">
                <a16:creationId xmlns:a16="http://schemas.microsoft.com/office/drawing/2014/main" id="{971ECECD-32C1-6CD1-B052-C4C295C6AC21}"/>
              </a:ext>
            </a:extLst>
          </p:cNvPr>
          <p:cNvCxnSpPr>
            <a:stCxn id="133" idx="6"/>
            <a:endCxn id="135" idx="2"/>
          </p:cNvCxnSpPr>
          <p:nvPr/>
        </p:nvCxnSpPr>
        <p:spPr>
          <a:xfrm>
            <a:off x="1433264" y="5459618"/>
            <a:ext cx="42379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矢印コネクタ 139">
            <a:extLst>
              <a:ext uri="{FF2B5EF4-FFF2-40B4-BE49-F238E27FC236}">
                <a16:creationId xmlns:a16="http://schemas.microsoft.com/office/drawing/2014/main" id="{45675981-1CBC-C62E-FF37-3F839821B4CE}"/>
              </a:ext>
            </a:extLst>
          </p:cNvPr>
          <p:cNvCxnSpPr>
            <a:cxnSpLocks/>
            <a:stCxn id="135" idx="6"/>
            <a:endCxn id="137" idx="2"/>
          </p:cNvCxnSpPr>
          <p:nvPr/>
        </p:nvCxnSpPr>
        <p:spPr>
          <a:xfrm>
            <a:off x="2333978" y="5459618"/>
            <a:ext cx="42379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円/楕円 140">
                <a:extLst>
                  <a:ext uri="{FF2B5EF4-FFF2-40B4-BE49-F238E27FC236}">
                    <a16:creationId xmlns:a16="http://schemas.microsoft.com/office/drawing/2014/main" id="{8E90F9A7-67BF-37D1-2571-CEAC669404B8}"/>
                  </a:ext>
                </a:extLst>
              </p:cNvPr>
              <p:cNvSpPr/>
              <p:nvPr/>
            </p:nvSpPr>
            <p:spPr>
              <a:xfrm>
                <a:off x="5373000" y="5229989"/>
                <a:ext cx="476921" cy="4592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41" name="円/楕円 140">
                <a:extLst>
                  <a:ext uri="{FF2B5EF4-FFF2-40B4-BE49-F238E27FC236}">
                    <a16:creationId xmlns:a16="http://schemas.microsoft.com/office/drawing/2014/main" id="{8E90F9A7-67BF-37D1-2571-CEAC669404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000" y="5229989"/>
                <a:ext cx="476921" cy="459257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テキスト ボックス 141">
                <a:extLst>
                  <a:ext uri="{FF2B5EF4-FFF2-40B4-BE49-F238E27FC236}">
                    <a16:creationId xmlns:a16="http://schemas.microsoft.com/office/drawing/2014/main" id="{DEC5AC47-9C43-36EC-0160-37B8F73E3771}"/>
                  </a:ext>
                </a:extLst>
              </p:cNvPr>
              <p:cNvSpPr txBox="1"/>
              <p:nvPr/>
            </p:nvSpPr>
            <p:spPr>
              <a:xfrm>
                <a:off x="5414162" y="5689246"/>
                <a:ext cx="404341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142" name="テキスト ボックス 141">
                <a:extLst>
                  <a:ext uri="{FF2B5EF4-FFF2-40B4-BE49-F238E27FC236}">
                    <a16:creationId xmlns:a16="http://schemas.microsoft.com/office/drawing/2014/main" id="{DEC5AC47-9C43-36EC-0160-37B8F73E3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162" y="5689246"/>
                <a:ext cx="404341" cy="36298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86938922-6791-F3AB-A45B-1149D0153ABF}"/>
              </a:ext>
            </a:extLst>
          </p:cNvPr>
          <p:cNvCxnSpPr>
            <a:cxnSpLocks/>
            <a:stCxn id="131" idx="6"/>
            <a:endCxn id="141" idx="2"/>
          </p:cNvCxnSpPr>
          <p:nvPr/>
        </p:nvCxnSpPr>
        <p:spPr>
          <a:xfrm>
            <a:off x="4928806" y="5459618"/>
            <a:ext cx="4441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A7AFC526-9319-F01A-7136-2DDB3E145AF9}"/>
              </a:ext>
            </a:extLst>
          </p:cNvPr>
          <p:cNvCxnSpPr>
            <a:stCxn id="137" idx="6"/>
          </p:cNvCxnSpPr>
          <p:nvPr/>
        </p:nvCxnSpPr>
        <p:spPr>
          <a:xfrm flipV="1">
            <a:off x="3234692" y="5459617"/>
            <a:ext cx="321308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59C9FBCB-72D2-6AF0-3FA6-9B2EE46B1092}"/>
              </a:ext>
            </a:extLst>
          </p:cNvPr>
          <p:cNvCxnSpPr/>
          <p:nvPr/>
        </p:nvCxnSpPr>
        <p:spPr>
          <a:xfrm flipV="1">
            <a:off x="4130577" y="5459617"/>
            <a:ext cx="321308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矢印コネクタ 145">
            <a:extLst>
              <a:ext uri="{FF2B5EF4-FFF2-40B4-BE49-F238E27FC236}">
                <a16:creationId xmlns:a16="http://schemas.microsoft.com/office/drawing/2014/main" id="{7078C1B2-3CD7-3DCC-74AC-1E7828320D7C}"/>
              </a:ext>
            </a:extLst>
          </p:cNvPr>
          <p:cNvCxnSpPr/>
          <p:nvPr/>
        </p:nvCxnSpPr>
        <p:spPr>
          <a:xfrm flipV="1">
            <a:off x="644310" y="5459617"/>
            <a:ext cx="321308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DDE1F7FB-44D7-922F-43C9-8C1300489348}"/>
              </a:ext>
            </a:extLst>
          </p:cNvPr>
          <p:cNvSpPr txBox="1"/>
          <p:nvPr/>
        </p:nvSpPr>
        <p:spPr>
          <a:xfrm>
            <a:off x="3658293" y="529256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/>
          </a:p>
        </p:txBody>
      </p:sp>
      <p:cxnSp>
        <p:nvCxnSpPr>
          <p:cNvPr id="149" name="直線矢印コネクタ 148">
            <a:extLst>
              <a:ext uri="{FF2B5EF4-FFF2-40B4-BE49-F238E27FC236}">
                <a16:creationId xmlns:a16="http://schemas.microsoft.com/office/drawing/2014/main" id="{4B4F5ABA-24C0-2848-6B21-30C6E8826510}"/>
              </a:ext>
            </a:extLst>
          </p:cNvPr>
          <p:cNvCxnSpPr/>
          <p:nvPr/>
        </p:nvCxnSpPr>
        <p:spPr>
          <a:xfrm flipV="1">
            <a:off x="5848351" y="5459617"/>
            <a:ext cx="321308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矢印コネクタ 149">
            <a:extLst>
              <a:ext uri="{FF2B5EF4-FFF2-40B4-BE49-F238E27FC236}">
                <a16:creationId xmlns:a16="http://schemas.microsoft.com/office/drawing/2014/main" id="{BEF54D1B-2211-D42B-CE8D-93DBCFD4C3B1}"/>
              </a:ext>
            </a:extLst>
          </p:cNvPr>
          <p:cNvCxnSpPr/>
          <p:nvPr/>
        </p:nvCxnSpPr>
        <p:spPr>
          <a:xfrm flipV="1">
            <a:off x="6744236" y="5459617"/>
            <a:ext cx="321308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EA14E33B-BB8D-0E59-59A1-F404F0EE2F9E}"/>
              </a:ext>
            </a:extLst>
          </p:cNvPr>
          <p:cNvSpPr txBox="1"/>
          <p:nvPr/>
        </p:nvSpPr>
        <p:spPr>
          <a:xfrm>
            <a:off x="6271952" y="529256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円/楕円 151">
                <a:extLst>
                  <a:ext uri="{FF2B5EF4-FFF2-40B4-BE49-F238E27FC236}">
                    <a16:creationId xmlns:a16="http://schemas.microsoft.com/office/drawing/2014/main" id="{534ECE76-8888-0354-2725-F863EA9C08F2}"/>
                  </a:ext>
                </a:extLst>
              </p:cNvPr>
              <p:cNvSpPr/>
              <p:nvPr/>
            </p:nvSpPr>
            <p:spPr>
              <a:xfrm>
                <a:off x="7057799" y="5229988"/>
                <a:ext cx="476921" cy="4592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2" name="円/楕円 151">
                <a:extLst>
                  <a:ext uri="{FF2B5EF4-FFF2-40B4-BE49-F238E27FC236}">
                    <a16:creationId xmlns:a16="http://schemas.microsoft.com/office/drawing/2014/main" id="{534ECE76-8888-0354-2725-F863EA9C08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799" y="5229988"/>
                <a:ext cx="476921" cy="459257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テキスト ボックス 152">
                <a:extLst>
                  <a:ext uri="{FF2B5EF4-FFF2-40B4-BE49-F238E27FC236}">
                    <a16:creationId xmlns:a16="http://schemas.microsoft.com/office/drawing/2014/main" id="{1CD1ACEE-4CA4-07DE-B3C6-F70988E8C6CD}"/>
                  </a:ext>
                </a:extLst>
              </p:cNvPr>
              <p:cNvSpPr txBox="1"/>
              <p:nvPr/>
            </p:nvSpPr>
            <p:spPr>
              <a:xfrm>
                <a:off x="6950358" y="5689245"/>
                <a:ext cx="666401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153" name="テキスト ボックス 152">
                <a:extLst>
                  <a:ext uri="{FF2B5EF4-FFF2-40B4-BE49-F238E27FC236}">
                    <a16:creationId xmlns:a16="http://schemas.microsoft.com/office/drawing/2014/main" id="{1CD1ACEE-4CA4-07DE-B3C6-F70988E8C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358" y="5689245"/>
                <a:ext cx="666401" cy="36298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円/楕円 153">
                <a:extLst>
                  <a:ext uri="{FF2B5EF4-FFF2-40B4-BE49-F238E27FC236}">
                    <a16:creationId xmlns:a16="http://schemas.microsoft.com/office/drawing/2014/main" id="{97251DC0-EA4A-EF20-E231-F37AA8FE055B}"/>
                  </a:ext>
                </a:extLst>
              </p:cNvPr>
              <p:cNvSpPr/>
              <p:nvPr/>
            </p:nvSpPr>
            <p:spPr>
              <a:xfrm>
                <a:off x="7978914" y="5229988"/>
                <a:ext cx="476921" cy="4592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4" name="円/楕円 153">
                <a:extLst>
                  <a:ext uri="{FF2B5EF4-FFF2-40B4-BE49-F238E27FC236}">
                    <a16:creationId xmlns:a16="http://schemas.microsoft.com/office/drawing/2014/main" id="{97251DC0-EA4A-EF20-E231-F37AA8FE05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8914" y="5229988"/>
                <a:ext cx="476921" cy="459257"/>
              </a:xfrm>
              <a:prstGeom prst="ellipse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テキスト ボックス 154">
                <a:extLst>
                  <a:ext uri="{FF2B5EF4-FFF2-40B4-BE49-F238E27FC236}">
                    <a16:creationId xmlns:a16="http://schemas.microsoft.com/office/drawing/2014/main" id="{3450863D-058F-6219-8816-B0E8A69DC261}"/>
                  </a:ext>
                </a:extLst>
              </p:cNvPr>
              <p:cNvSpPr txBox="1"/>
              <p:nvPr/>
            </p:nvSpPr>
            <p:spPr>
              <a:xfrm>
                <a:off x="7889046" y="5689245"/>
                <a:ext cx="666401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155" name="テキスト ボックス 154">
                <a:extLst>
                  <a:ext uri="{FF2B5EF4-FFF2-40B4-BE49-F238E27FC236}">
                    <a16:creationId xmlns:a16="http://schemas.microsoft.com/office/drawing/2014/main" id="{3450863D-058F-6219-8816-B0E8A69DC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046" y="5689245"/>
                <a:ext cx="666401" cy="362984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直線矢印コネクタ 155">
            <a:extLst>
              <a:ext uri="{FF2B5EF4-FFF2-40B4-BE49-F238E27FC236}">
                <a16:creationId xmlns:a16="http://schemas.microsoft.com/office/drawing/2014/main" id="{BACE6E5D-58D9-1D6F-B524-3E053ACB3330}"/>
              </a:ext>
            </a:extLst>
          </p:cNvPr>
          <p:cNvCxnSpPr>
            <a:cxnSpLocks/>
            <a:stCxn id="152" idx="6"/>
            <a:endCxn id="154" idx="2"/>
          </p:cNvCxnSpPr>
          <p:nvPr/>
        </p:nvCxnSpPr>
        <p:spPr>
          <a:xfrm>
            <a:off x="7534720" y="5459617"/>
            <a:ext cx="4441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曲線コネクタ 157">
            <a:extLst>
              <a:ext uri="{FF2B5EF4-FFF2-40B4-BE49-F238E27FC236}">
                <a16:creationId xmlns:a16="http://schemas.microsoft.com/office/drawing/2014/main" id="{482D8A92-2A9D-18CA-90ED-AD743588D22B}"/>
              </a:ext>
            </a:extLst>
          </p:cNvPr>
          <p:cNvCxnSpPr>
            <a:stCxn id="154" idx="1"/>
            <a:endCxn id="141" idx="7"/>
          </p:cNvCxnSpPr>
          <p:nvPr/>
        </p:nvCxnSpPr>
        <p:spPr>
          <a:xfrm rot="16200000" flipH="1" flipV="1">
            <a:off x="6914417" y="4162905"/>
            <a:ext cx="1" cy="2268679"/>
          </a:xfrm>
          <a:prstGeom prst="curvedConnector3">
            <a:avLst>
              <a:gd name="adj1" fmla="val -295857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円/楕円 158">
                <a:extLst>
                  <a:ext uri="{FF2B5EF4-FFF2-40B4-BE49-F238E27FC236}">
                    <a16:creationId xmlns:a16="http://schemas.microsoft.com/office/drawing/2014/main" id="{1C27951C-4FC0-82A3-8A5F-D890415E46FB}"/>
                  </a:ext>
                </a:extLst>
              </p:cNvPr>
              <p:cNvSpPr/>
              <p:nvPr/>
            </p:nvSpPr>
            <p:spPr>
              <a:xfrm>
                <a:off x="10149949" y="526494"/>
                <a:ext cx="476921" cy="4592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9" name="円/楕円 158">
                <a:extLst>
                  <a:ext uri="{FF2B5EF4-FFF2-40B4-BE49-F238E27FC236}">
                    <a16:creationId xmlns:a16="http://schemas.microsoft.com/office/drawing/2014/main" id="{1C27951C-4FC0-82A3-8A5F-D890415E4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9949" y="526494"/>
                <a:ext cx="476921" cy="459257"/>
              </a:xfrm>
              <a:prstGeom prst="ellipse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テキスト ボックス 159">
                <a:extLst>
                  <a:ext uri="{FF2B5EF4-FFF2-40B4-BE49-F238E27FC236}">
                    <a16:creationId xmlns:a16="http://schemas.microsoft.com/office/drawing/2014/main" id="{BF091B4D-3888-4714-D3BF-7F54B02A0A37}"/>
                  </a:ext>
                </a:extLst>
              </p:cNvPr>
              <p:cNvSpPr txBox="1"/>
              <p:nvPr/>
            </p:nvSpPr>
            <p:spPr>
              <a:xfrm>
                <a:off x="10055208" y="985751"/>
                <a:ext cx="666401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160" name="テキスト ボックス 159">
                <a:extLst>
                  <a:ext uri="{FF2B5EF4-FFF2-40B4-BE49-F238E27FC236}">
                    <a16:creationId xmlns:a16="http://schemas.microsoft.com/office/drawing/2014/main" id="{BF091B4D-3888-4714-D3BF-7F54B02A0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5208" y="985751"/>
                <a:ext cx="666401" cy="362984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円/楕円 160">
                <a:extLst>
                  <a:ext uri="{FF2B5EF4-FFF2-40B4-BE49-F238E27FC236}">
                    <a16:creationId xmlns:a16="http://schemas.microsoft.com/office/drawing/2014/main" id="{E4D2E8F8-A5F8-1DFA-6654-BC794FE532D6}"/>
                  </a:ext>
                </a:extLst>
              </p:cNvPr>
              <p:cNvSpPr/>
              <p:nvPr/>
            </p:nvSpPr>
            <p:spPr>
              <a:xfrm>
                <a:off x="6654407" y="526494"/>
                <a:ext cx="476921" cy="4592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61" name="円/楕円 160">
                <a:extLst>
                  <a:ext uri="{FF2B5EF4-FFF2-40B4-BE49-F238E27FC236}">
                    <a16:creationId xmlns:a16="http://schemas.microsoft.com/office/drawing/2014/main" id="{E4D2E8F8-A5F8-1DFA-6654-BC794FE53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407" y="526494"/>
                <a:ext cx="476921" cy="459257"/>
              </a:xfrm>
              <a:prstGeom prst="ellipse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テキスト ボックス 161">
                <a:extLst>
                  <a:ext uri="{FF2B5EF4-FFF2-40B4-BE49-F238E27FC236}">
                    <a16:creationId xmlns:a16="http://schemas.microsoft.com/office/drawing/2014/main" id="{9CB36938-5DCA-1DC5-C527-8A987C52CEC5}"/>
                  </a:ext>
                </a:extLst>
              </p:cNvPr>
              <p:cNvSpPr txBox="1"/>
              <p:nvPr/>
            </p:nvSpPr>
            <p:spPr>
              <a:xfrm>
                <a:off x="6677008" y="985751"/>
                <a:ext cx="437043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162" name="テキスト ボックス 161">
                <a:extLst>
                  <a:ext uri="{FF2B5EF4-FFF2-40B4-BE49-F238E27FC236}">
                    <a16:creationId xmlns:a16="http://schemas.microsoft.com/office/drawing/2014/main" id="{9CB36938-5DCA-1DC5-C527-8A987C52CE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008" y="985751"/>
                <a:ext cx="437043" cy="362984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円/楕円 162">
                <a:extLst>
                  <a:ext uri="{FF2B5EF4-FFF2-40B4-BE49-F238E27FC236}">
                    <a16:creationId xmlns:a16="http://schemas.microsoft.com/office/drawing/2014/main" id="{85073FFC-46D2-FF96-0CF0-7E814E417418}"/>
                  </a:ext>
                </a:extLst>
              </p:cNvPr>
              <p:cNvSpPr/>
              <p:nvPr/>
            </p:nvSpPr>
            <p:spPr>
              <a:xfrm>
                <a:off x="7555121" y="526494"/>
                <a:ext cx="476921" cy="4592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63" name="円/楕円 162">
                <a:extLst>
                  <a:ext uri="{FF2B5EF4-FFF2-40B4-BE49-F238E27FC236}">
                    <a16:creationId xmlns:a16="http://schemas.microsoft.com/office/drawing/2014/main" id="{85073FFC-46D2-FF96-0CF0-7E814E4174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121" y="526494"/>
                <a:ext cx="476921" cy="459257"/>
              </a:xfrm>
              <a:prstGeom prst="ellipse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テキスト ボックス 163">
                <a:extLst>
                  <a:ext uri="{FF2B5EF4-FFF2-40B4-BE49-F238E27FC236}">
                    <a16:creationId xmlns:a16="http://schemas.microsoft.com/office/drawing/2014/main" id="{528E0146-D4F5-F2FA-B904-099FB4EA6C51}"/>
                  </a:ext>
                </a:extLst>
              </p:cNvPr>
              <p:cNvSpPr txBox="1"/>
              <p:nvPr/>
            </p:nvSpPr>
            <p:spPr>
              <a:xfrm>
                <a:off x="7577720" y="985751"/>
                <a:ext cx="431721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164" name="テキスト ボックス 163">
                <a:extLst>
                  <a:ext uri="{FF2B5EF4-FFF2-40B4-BE49-F238E27FC236}">
                    <a16:creationId xmlns:a16="http://schemas.microsoft.com/office/drawing/2014/main" id="{528E0146-D4F5-F2FA-B904-099FB4EA6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7720" y="985751"/>
                <a:ext cx="431721" cy="362984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円/楕円 164">
                <a:extLst>
                  <a:ext uri="{FF2B5EF4-FFF2-40B4-BE49-F238E27FC236}">
                    <a16:creationId xmlns:a16="http://schemas.microsoft.com/office/drawing/2014/main" id="{37596F35-A2A1-D484-B5C1-A19A68CA4472}"/>
                  </a:ext>
                </a:extLst>
              </p:cNvPr>
              <p:cNvSpPr/>
              <p:nvPr/>
            </p:nvSpPr>
            <p:spPr>
              <a:xfrm>
                <a:off x="8455835" y="526494"/>
                <a:ext cx="476921" cy="4592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65" name="円/楕円 164">
                <a:extLst>
                  <a:ext uri="{FF2B5EF4-FFF2-40B4-BE49-F238E27FC236}">
                    <a16:creationId xmlns:a16="http://schemas.microsoft.com/office/drawing/2014/main" id="{37596F35-A2A1-D484-B5C1-A19A68CA44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5835" y="526494"/>
                <a:ext cx="476921" cy="459257"/>
              </a:xfrm>
              <a:prstGeom prst="ellipse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テキスト ボックス 165">
                <a:extLst>
                  <a:ext uri="{FF2B5EF4-FFF2-40B4-BE49-F238E27FC236}">
                    <a16:creationId xmlns:a16="http://schemas.microsoft.com/office/drawing/2014/main" id="{64CED449-CC13-215B-F433-2D00B0EDC804}"/>
                  </a:ext>
                </a:extLst>
              </p:cNvPr>
              <p:cNvSpPr txBox="1"/>
              <p:nvPr/>
            </p:nvSpPr>
            <p:spPr>
              <a:xfrm>
                <a:off x="8477842" y="985751"/>
                <a:ext cx="437043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166" name="テキスト ボックス 165">
                <a:extLst>
                  <a:ext uri="{FF2B5EF4-FFF2-40B4-BE49-F238E27FC236}">
                    <a16:creationId xmlns:a16="http://schemas.microsoft.com/office/drawing/2014/main" id="{64CED449-CC13-215B-F433-2D00B0EDC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7842" y="985751"/>
                <a:ext cx="437043" cy="362984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7" name="直線矢印コネクタ 166">
            <a:extLst>
              <a:ext uri="{FF2B5EF4-FFF2-40B4-BE49-F238E27FC236}">
                <a16:creationId xmlns:a16="http://schemas.microsoft.com/office/drawing/2014/main" id="{A8806E33-035C-D68C-C24A-10FB980CFF5B}"/>
              </a:ext>
            </a:extLst>
          </p:cNvPr>
          <p:cNvCxnSpPr>
            <a:stCxn id="161" idx="6"/>
            <a:endCxn id="163" idx="2"/>
          </p:cNvCxnSpPr>
          <p:nvPr/>
        </p:nvCxnSpPr>
        <p:spPr>
          <a:xfrm>
            <a:off x="7131328" y="756123"/>
            <a:ext cx="42379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矢印コネクタ 167">
            <a:extLst>
              <a:ext uri="{FF2B5EF4-FFF2-40B4-BE49-F238E27FC236}">
                <a16:creationId xmlns:a16="http://schemas.microsoft.com/office/drawing/2014/main" id="{B47A8DD2-A7AE-0695-5C43-C4115245A771}"/>
              </a:ext>
            </a:extLst>
          </p:cNvPr>
          <p:cNvCxnSpPr>
            <a:cxnSpLocks/>
            <a:stCxn id="163" idx="6"/>
            <a:endCxn id="165" idx="2"/>
          </p:cNvCxnSpPr>
          <p:nvPr/>
        </p:nvCxnSpPr>
        <p:spPr>
          <a:xfrm>
            <a:off x="8032042" y="756123"/>
            <a:ext cx="42379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円/楕円 168">
                <a:extLst>
                  <a:ext uri="{FF2B5EF4-FFF2-40B4-BE49-F238E27FC236}">
                    <a16:creationId xmlns:a16="http://schemas.microsoft.com/office/drawing/2014/main" id="{AAF1C3D4-996B-E303-A9C9-60434A60FCCE}"/>
                  </a:ext>
                </a:extLst>
              </p:cNvPr>
              <p:cNvSpPr/>
              <p:nvPr/>
            </p:nvSpPr>
            <p:spPr>
              <a:xfrm>
                <a:off x="11071064" y="526494"/>
                <a:ext cx="476921" cy="4592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69" name="円/楕円 168">
                <a:extLst>
                  <a:ext uri="{FF2B5EF4-FFF2-40B4-BE49-F238E27FC236}">
                    <a16:creationId xmlns:a16="http://schemas.microsoft.com/office/drawing/2014/main" id="{AAF1C3D4-996B-E303-A9C9-60434A60FC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1064" y="526494"/>
                <a:ext cx="476921" cy="459257"/>
              </a:xfrm>
              <a:prstGeom prst="ellipse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FFA04575-139B-69D3-E3C8-B0265368533D}"/>
                  </a:ext>
                </a:extLst>
              </p:cNvPr>
              <p:cNvSpPr txBox="1"/>
              <p:nvPr/>
            </p:nvSpPr>
            <p:spPr>
              <a:xfrm>
                <a:off x="11091002" y="985751"/>
                <a:ext cx="446789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FFA04575-139B-69D3-E3C8-B02653685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1002" y="985751"/>
                <a:ext cx="446789" cy="362984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1" name="直線矢印コネクタ 170">
            <a:extLst>
              <a:ext uri="{FF2B5EF4-FFF2-40B4-BE49-F238E27FC236}">
                <a16:creationId xmlns:a16="http://schemas.microsoft.com/office/drawing/2014/main" id="{4BFAC008-220D-C364-5EC0-CE1C419C27B1}"/>
              </a:ext>
            </a:extLst>
          </p:cNvPr>
          <p:cNvCxnSpPr>
            <a:cxnSpLocks/>
            <a:stCxn id="159" idx="6"/>
            <a:endCxn id="169" idx="2"/>
          </p:cNvCxnSpPr>
          <p:nvPr/>
        </p:nvCxnSpPr>
        <p:spPr>
          <a:xfrm>
            <a:off x="10626870" y="756123"/>
            <a:ext cx="4441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矢印コネクタ 171">
            <a:extLst>
              <a:ext uri="{FF2B5EF4-FFF2-40B4-BE49-F238E27FC236}">
                <a16:creationId xmlns:a16="http://schemas.microsoft.com/office/drawing/2014/main" id="{28C0D436-56F9-D915-F638-E1126524E961}"/>
              </a:ext>
            </a:extLst>
          </p:cNvPr>
          <p:cNvCxnSpPr>
            <a:stCxn id="165" idx="6"/>
          </p:cNvCxnSpPr>
          <p:nvPr/>
        </p:nvCxnSpPr>
        <p:spPr>
          <a:xfrm flipV="1">
            <a:off x="8932756" y="756122"/>
            <a:ext cx="321308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矢印コネクタ 172">
            <a:extLst>
              <a:ext uri="{FF2B5EF4-FFF2-40B4-BE49-F238E27FC236}">
                <a16:creationId xmlns:a16="http://schemas.microsoft.com/office/drawing/2014/main" id="{D9E83DBF-31C8-5182-C8D2-8DC07BA6B599}"/>
              </a:ext>
            </a:extLst>
          </p:cNvPr>
          <p:cNvCxnSpPr/>
          <p:nvPr/>
        </p:nvCxnSpPr>
        <p:spPr>
          <a:xfrm flipV="1">
            <a:off x="9828641" y="756122"/>
            <a:ext cx="321308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テキスト ボックス 174">
            <a:extLst>
              <a:ext uri="{FF2B5EF4-FFF2-40B4-BE49-F238E27FC236}">
                <a16:creationId xmlns:a16="http://schemas.microsoft.com/office/drawing/2014/main" id="{EA6DF6F2-A4D8-7794-7FBA-E473BF86C963}"/>
              </a:ext>
            </a:extLst>
          </p:cNvPr>
          <p:cNvSpPr txBox="1"/>
          <p:nvPr/>
        </p:nvSpPr>
        <p:spPr>
          <a:xfrm>
            <a:off x="9356357" y="5890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円/楕円 175">
                <a:extLst>
                  <a:ext uri="{FF2B5EF4-FFF2-40B4-BE49-F238E27FC236}">
                    <a16:creationId xmlns:a16="http://schemas.microsoft.com/office/drawing/2014/main" id="{26FECDD3-8811-5474-E5F6-557E08039B82}"/>
                  </a:ext>
                </a:extLst>
              </p:cNvPr>
              <p:cNvSpPr/>
              <p:nvPr/>
            </p:nvSpPr>
            <p:spPr>
              <a:xfrm>
                <a:off x="6819217" y="2272235"/>
                <a:ext cx="590272" cy="5684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76" name="円/楕円 175">
                <a:extLst>
                  <a:ext uri="{FF2B5EF4-FFF2-40B4-BE49-F238E27FC236}">
                    <a16:creationId xmlns:a16="http://schemas.microsoft.com/office/drawing/2014/main" id="{26FECDD3-8811-5474-E5F6-557E08039B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217" y="2272235"/>
                <a:ext cx="590272" cy="568409"/>
              </a:xfrm>
              <a:prstGeom prst="ellipse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円/楕円 176">
                <a:extLst>
                  <a:ext uri="{FF2B5EF4-FFF2-40B4-BE49-F238E27FC236}">
                    <a16:creationId xmlns:a16="http://schemas.microsoft.com/office/drawing/2014/main" id="{FEF5C770-8A35-7769-BDA7-1F19A5D63964}"/>
                  </a:ext>
                </a:extLst>
              </p:cNvPr>
              <p:cNvSpPr/>
              <p:nvPr/>
            </p:nvSpPr>
            <p:spPr>
              <a:xfrm>
                <a:off x="7934005" y="2272235"/>
                <a:ext cx="590272" cy="5684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77" name="円/楕円 176">
                <a:extLst>
                  <a:ext uri="{FF2B5EF4-FFF2-40B4-BE49-F238E27FC236}">
                    <a16:creationId xmlns:a16="http://schemas.microsoft.com/office/drawing/2014/main" id="{FEF5C770-8A35-7769-BDA7-1F19A5D639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4005" y="2272235"/>
                <a:ext cx="590272" cy="568409"/>
              </a:xfrm>
              <a:prstGeom prst="ellipse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円/楕円 177">
                <a:extLst>
                  <a:ext uri="{FF2B5EF4-FFF2-40B4-BE49-F238E27FC236}">
                    <a16:creationId xmlns:a16="http://schemas.microsoft.com/office/drawing/2014/main" id="{55AF105D-8728-7BBC-18F8-FFD0B4DFCA1F}"/>
                  </a:ext>
                </a:extLst>
              </p:cNvPr>
              <p:cNvSpPr/>
              <p:nvPr/>
            </p:nvSpPr>
            <p:spPr>
              <a:xfrm>
                <a:off x="9048793" y="2272235"/>
                <a:ext cx="590272" cy="5684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78" name="円/楕円 177">
                <a:extLst>
                  <a:ext uri="{FF2B5EF4-FFF2-40B4-BE49-F238E27FC236}">
                    <a16:creationId xmlns:a16="http://schemas.microsoft.com/office/drawing/2014/main" id="{55AF105D-8728-7BBC-18F8-FFD0B4DFCA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793" y="2272235"/>
                <a:ext cx="590272" cy="568409"/>
              </a:xfrm>
              <a:prstGeom prst="ellipse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9" name="直線矢印コネクタ 178">
            <a:extLst>
              <a:ext uri="{FF2B5EF4-FFF2-40B4-BE49-F238E27FC236}">
                <a16:creationId xmlns:a16="http://schemas.microsoft.com/office/drawing/2014/main" id="{F585781D-3A66-29C6-506A-87239A330B25}"/>
              </a:ext>
            </a:extLst>
          </p:cNvPr>
          <p:cNvCxnSpPr>
            <a:stCxn id="176" idx="6"/>
            <a:endCxn id="177" idx="2"/>
          </p:cNvCxnSpPr>
          <p:nvPr/>
        </p:nvCxnSpPr>
        <p:spPr>
          <a:xfrm>
            <a:off x="7409488" y="2556440"/>
            <a:ext cx="52451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矢印コネクタ 179">
            <a:extLst>
              <a:ext uri="{FF2B5EF4-FFF2-40B4-BE49-F238E27FC236}">
                <a16:creationId xmlns:a16="http://schemas.microsoft.com/office/drawing/2014/main" id="{B8D0DECE-230C-3D30-D257-94A393507C35}"/>
              </a:ext>
            </a:extLst>
          </p:cNvPr>
          <p:cNvCxnSpPr>
            <a:cxnSpLocks/>
            <a:stCxn id="177" idx="6"/>
            <a:endCxn id="178" idx="2"/>
          </p:cNvCxnSpPr>
          <p:nvPr/>
        </p:nvCxnSpPr>
        <p:spPr>
          <a:xfrm>
            <a:off x="8524276" y="2556440"/>
            <a:ext cx="52451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矢印コネクタ 180">
            <a:extLst>
              <a:ext uri="{FF2B5EF4-FFF2-40B4-BE49-F238E27FC236}">
                <a16:creationId xmlns:a16="http://schemas.microsoft.com/office/drawing/2014/main" id="{055FBA73-C725-0902-BC5E-022F3C24698D}"/>
              </a:ext>
            </a:extLst>
          </p:cNvPr>
          <p:cNvCxnSpPr>
            <a:cxnSpLocks/>
          </p:cNvCxnSpPr>
          <p:nvPr/>
        </p:nvCxnSpPr>
        <p:spPr>
          <a:xfrm>
            <a:off x="6479701" y="2556439"/>
            <a:ext cx="35099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円/楕円 181">
                <a:extLst>
                  <a:ext uri="{FF2B5EF4-FFF2-40B4-BE49-F238E27FC236}">
                    <a16:creationId xmlns:a16="http://schemas.microsoft.com/office/drawing/2014/main" id="{94586E8B-2F22-64CB-6283-D90822019BB7}"/>
                  </a:ext>
                </a:extLst>
              </p:cNvPr>
              <p:cNvSpPr/>
              <p:nvPr/>
            </p:nvSpPr>
            <p:spPr>
              <a:xfrm>
                <a:off x="10157604" y="2272233"/>
                <a:ext cx="590272" cy="5684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82" name="円/楕円 181">
                <a:extLst>
                  <a:ext uri="{FF2B5EF4-FFF2-40B4-BE49-F238E27FC236}">
                    <a16:creationId xmlns:a16="http://schemas.microsoft.com/office/drawing/2014/main" id="{94586E8B-2F22-64CB-6283-D90822019B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7604" y="2272233"/>
                <a:ext cx="590272" cy="568409"/>
              </a:xfrm>
              <a:prstGeom prst="ellipse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3" name="曲線コネクタ 182">
            <a:extLst>
              <a:ext uri="{FF2B5EF4-FFF2-40B4-BE49-F238E27FC236}">
                <a16:creationId xmlns:a16="http://schemas.microsoft.com/office/drawing/2014/main" id="{6C3F72A3-8861-8DA1-991D-DEC11F06BD44}"/>
              </a:ext>
            </a:extLst>
          </p:cNvPr>
          <p:cNvCxnSpPr>
            <a:cxnSpLocks/>
            <a:stCxn id="178" idx="0"/>
            <a:endCxn id="178" idx="7"/>
          </p:cNvCxnSpPr>
          <p:nvPr/>
        </p:nvCxnSpPr>
        <p:spPr>
          <a:xfrm rot="16200000" flipH="1">
            <a:off x="9406654" y="2209510"/>
            <a:ext cx="83242" cy="208693"/>
          </a:xfrm>
          <a:prstGeom prst="curvedConnector3">
            <a:avLst>
              <a:gd name="adj1" fmla="val -27462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曲線コネクタ 183">
            <a:extLst>
              <a:ext uri="{FF2B5EF4-FFF2-40B4-BE49-F238E27FC236}">
                <a16:creationId xmlns:a16="http://schemas.microsoft.com/office/drawing/2014/main" id="{5D158D5B-F713-D034-40EB-55F941F0DC42}"/>
              </a:ext>
            </a:extLst>
          </p:cNvPr>
          <p:cNvCxnSpPr>
            <a:cxnSpLocks/>
            <a:stCxn id="190" idx="0"/>
            <a:endCxn id="190" idx="7"/>
          </p:cNvCxnSpPr>
          <p:nvPr/>
        </p:nvCxnSpPr>
        <p:spPr>
          <a:xfrm rot="16200000" flipH="1">
            <a:off x="11617546" y="2209508"/>
            <a:ext cx="83242" cy="208693"/>
          </a:xfrm>
          <a:prstGeom prst="curvedConnector3">
            <a:avLst>
              <a:gd name="adj1" fmla="val -27462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テキスト ボックス 184">
                <a:extLst>
                  <a:ext uri="{FF2B5EF4-FFF2-40B4-BE49-F238E27FC236}">
                    <a16:creationId xmlns:a16="http://schemas.microsoft.com/office/drawing/2014/main" id="{93AD8107-537C-4BC8-0386-856B58FECB86}"/>
                  </a:ext>
                </a:extLst>
              </p:cNvPr>
              <p:cNvSpPr txBox="1"/>
              <p:nvPr/>
            </p:nvSpPr>
            <p:spPr>
              <a:xfrm>
                <a:off x="6664308" y="2045005"/>
                <a:ext cx="378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85" name="テキスト ボックス 184">
                <a:extLst>
                  <a:ext uri="{FF2B5EF4-FFF2-40B4-BE49-F238E27FC236}">
                    <a16:creationId xmlns:a16="http://schemas.microsoft.com/office/drawing/2014/main" id="{93AD8107-537C-4BC8-0386-856B58FEC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308" y="2045005"/>
                <a:ext cx="378629" cy="369332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テキスト ボックス 185">
                <a:extLst>
                  <a:ext uri="{FF2B5EF4-FFF2-40B4-BE49-F238E27FC236}">
                    <a16:creationId xmlns:a16="http://schemas.microsoft.com/office/drawing/2014/main" id="{4A0B66B7-1BE0-8E4E-8626-12FC32AB29A5}"/>
                  </a:ext>
                </a:extLst>
              </p:cNvPr>
              <p:cNvSpPr txBox="1"/>
              <p:nvPr/>
            </p:nvSpPr>
            <p:spPr>
              <a:xfrm>
                <a:off x="7767922" y="2056456"/>
                <a:ext cx="378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86" name="テキスト ボックス 185">
                <a:extLst>
                  <a:ext uri="{FF2B5EF4-FFF2-40B4-BE49-F238E27FC236}">
                    <a16:creationId xmlns:a16="http://schemas.microsoft.com/office/drawing/2014/main" id="{4A0B66B7-1BE0-8E4E-8626-12FC32AB2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922" y="2056456"/>
                <a:ext cx="378629" cy="369332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テキスト ボックス 186">
                <a:extLst>
                  <a:ext uri="{FF2B5EF4-FFF2-40B4-BE49-F238E27FC236}">
                    <a16:creationId xmlns:a16="http://schemas.microsoft.com/office/drawing/2014/main" id="{86E69427-AD55-BD02-E16E-030296612A7B}"/>
                  </a:ext>
                </a:extLst>
              </p:cNvPr>
              <p:cNvSpPr txBox="1"/>
              <p:nvPr/>
            </p:nvSpPr>
            <p:spPr>
              <a:xfrm>
                <a:off x="8886009" y="2056456"/>
                <a:ext cx="378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87" name="テキスト ボックス 186">
                <a:extLst>
                  <a:ext uri="{FF2B5EF4-FFF2-40B4-BE49-F238E27FC236}">
                    <a16:creationId xmlns:a16="http://schemas.microsoft.com/office/drawing/2014/main" id="{86E69427-AD55-BD02-E16E-030296612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6009" y="2056456"/>
                <a:ext cx="378629" cy="369332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テキスト ボックス 187">
                <a:extLst>
                  <a:ext uri="{FF2B5EF4-FFF2-40B4-BE49-F238E27FC236}">
                    <a16:creationId xmlns:a16="http://schemas.microsoft.com/office/drawing/2014/main" id="{79FD9B8C-9114-AAD8-0D86-3D845A0CB640}"/>
                  </a:ext>
                </a:extLst>
              </p:cNvPr>
              <p:cNvSpPr txBox="1"/>
              <p:nvPr/>
            </p:nvSpPr>
            <p:spPr>
              <a:xfrm>
                <a:off x="9984540" y="2056456"/>
                <a:ext cx="378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88" name="テキスト ボックス 187">
                <a:extLst>
                  <a:ext uri="{FF2B5EF4-FFF2-40B4-BE49-F238E27FC236}">
                    <a16:creationId xmlns:a16="http://schemas.microsoft.com/office/drawing/2014/main" id="{79FD9B8C-9114-AAD8-0D86-3D845A0CB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4540" y="2056456"/>
                <a:ext cx="378629" cy="369332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0" name="円/楕円 189">
            <a:extLst>
              <a:ext uri="{FF2B5EF4-FFF2-40B4-BE49-F238E27FC236}">
                <a16:creationId xmlns:a16="http://schemas.microsoft.com/office/drawing/2014/main" id="{F6C5DA8A-DFDE-7D0E-C9F7-658FCDC68529}"/>
              </a:ext>
            </a:extLst>
          </p:cNvPr>
          <p:cNvSpPr/>
          <p:nvPr/>
        </p:nvSpPr>
        <p:spPr>
          <a:xfrm>
            <a:off x="11259685" y="2272233"/>
            <a:ext cx="590272" cy="5684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テキスト ボックス 190">
                <a:extLst>
                  <a:ext uri="{FF2B5EF4-FFF2-40B4-BE49-F238E27FC236}">
                    <a16:creationId xmlns:a16="http://schemas.microsoft.com/office/drawing/2014/main" id="{8C7AA68F-70C3-3D23-9912-967BBAC891DD}"/>
                  </a:ext>
                </a:extLst>
              </p:cNvPr>
              <p:cNvSpPr txBox="1"/>
              <p:nvPr/>
            </p:nvSpPr>
            <p:spPr>
              <a:xfrm>
                <a:off x="11089800" y="2056456"/>
                <a:ext cx="378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91" name="テキスト ボックス 190">
                <a:extLst>
                  <a:ext uri="{FF2B5EF4-FFF2-40B4-BE49-F238E27FC236}">
                    <a16:creationId xmlns:a16="http://schemas.microsoft.com/office/drawing/2014/main" id="{8C7AA68F-70C3-3D23-9912-967BBAC89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9800" y="2056456"/>
                <a:ext cx="378629" cy="369332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7" name="直線矢印コネクタ 196">
            <a:extLst>
              <a:ext uri="{FF2B5EF4-FFF2-40B4-BE49-F238E27FC236}">
                <a16:creationId xmlns:a16="http://schemas.microsoft.com/office/drawing/2014/main" id="{171EA2C0-A6D1-E6D1-FFDA-6991CEB49728}"/>
              </a:ext>
            </a:extLst>
          </p:cNvPr>
          <p:cNvCxnSpPr>
            <a:cxnSpLocks/>
            <a:stCxn id="182" idx="2"/>
            <a:endCxn id="178" idx="6"/>
          </p:cNvCxnSpPr>
          <p:nvPr/>
        </p:nvCxnSpPr>
        <p:spPr>
          <a:xfrm flipH="1">
            <a:off x="9639065" y="2556439"/>
            <a:ext cx="51854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矢印コネクタ 199">
            <a:extLst>
              <a:ext uri="{FF2B5EF4-FFF2-40B4-BE49-F238E27FC236}">
                <a16:creationId xmlns:a16="http://schemas.microsoft.com/office/drawing/2014/main" id="{65CBA3BC-102F-B549-3F6E-083C0972E162}"/>
              </a:ext>
            </a:extLst>
          </p:cNvPr>
          <p:cNvCxnSpPr>
            <a:cxnSpLocks/>
            <a:stCxn id="182" idx="6"/>
            <a:endCxn id="190" idx="2"/>
          </p:cNvCxnSpPr>
          <p:nvPr/>
        </p:nvCxnSpPr>
        <p:spPr>
          <a:xfrm>
            <a:off x="10747876" y="2556439"/>
            <a:ext cx="5118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円/楕円 204">
                <a:extLst>
                  <a:ext uri="{FF2B5EF4-FFF2-40B4-BE49-F238E27FC236}">
                    <a16:creationId xmlns:a16="http://schemas.microsoft.com/office/drawing/2014/main" id="{4D486448-6FB3-3047-65C8-1D070C2C1C0B}"/>
                  </a:ext>
                </a:extLst>
              </p:cNvPr>
              <p:cNvSpPr/>
              <p:nvPr/>
            </p:nvSpPr>
            <p:spPr>
              <a:xfrm>
                <a:off x="10157604" y="3712270"/>
                <a:ext cx="590272" cy="5684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05" name="円/楕円 204">
                <a:extLst>
                  <a:ext uri="{FF2B5EF4-FFF2-40B4-BE49-F238E27FC236}">
                    <a16:creationId xmlns:a16="http://schemas.microsoft.com/office/drawing/2014/main" id="{4D486448-6FB3-3047-65C8-1D070C2C1C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7604" y="3712270"/>
                <a:ext cx="590272" cy="568409"/>
              </a:xfrm>
              <a:prstGeom prst="ellipse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曲線コネクタ 205">
            <a:extLst>
              <a:ext uri="{FF2B5EF4-FFF2-40B4-BE49-F238E27FC236}">
                <a16:creationId xmlns:a16="http://schemas.microsoft.com/office/drawing/2014/main" id="{60FBD5D6-2152-E3D9-A75B-9DC87A4AB872}"/>
              </a:ext>
            </a:extLst>
          </p:cNvPr>
          <p:cNvCxnSpPr>
            <a:cxnSpLocks/>
            <a:stCxn id="208" idx="0"/>
            <a:endCxn id="208" idx="7"/>
          </p:cNvCxnSpPr>
          <p:nvPr/>
        </p:nvCxnSpPr>
        <p:spPr>
          <a:xfrm rot="16200000" flipH="1">
            <a:off x="11617546" y="3649545"/>
            <a:ext cx="83242" cy="208693"/>
          </a:xfrm>
          <a:prstGeom prst="curvedConnector3">
            <a:avLst>
              <a:gd name="adj1" fmla="val -27462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テキスト ボックス 206">
                <a:extLst>
                  <a:ext uri="{FF2B5EF4-FFF2-40B4-BE49-F238E27FC236}">
                    <a16:creationId xmlns:a16="http://schemas.microsoft.com/office/drawing/2014/main" id="{DE9A5445-0DCA-7065-ECA9-7DE435C36E50}"/>
                  </a:ext>
                </a:extLst>
              </p:cNvPr>
              <p:cNvSpPr txBox="1"/>
              <p:nvPr/>
            </p:nvSpPr>
            <p:spPr>
              <a:xfrm>
                <a:off x="9984540" y="3496493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07" name="テキスト ボックス 206">
                <a:extLst>
                  <a:ext uri="{FF2B5EF4-FFF2-40B4-BE49-F238E27FC236}">
                    <a16:creationId xmlns:a16="http://schemas.microsoft.com/office/drawing/2014/main" id="{DE9A5445-0DCA-7065-ECA9-7DE435C36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4540" y="3496493"/>
                <a:ext cx="378630" cy="369332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8" name="円/楕円 207">
            <a:extLst>
              <a:ext uri="{FF2B5EF4-FFF2-40B4-BE49-F238E27FC236}">
                <a16:creationId xmlns:a16="http://schemas.microsoft.com/office/drawing/2014/main" id="{9605D8E7-5642-C8E7-4C89-16E6FE66EE12}"/>
              </a:ext>
            </a:extLst>
          </p:cNvPr>
          <p:cNvSpPr/>
          <p:nvPr/>
        </p:nvSpPr>
        <p:spPr>
          <a:xfrm>
            <a:off x="11259685" y="3712270"/>
            <a:ext cx="590272" cy="5684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テキスト ボックス 208">
                <a:extLst>
                  <a:ext uri="{FF2B5EF4-FFF2-40B4-BE49-F238E27FC236}">
                    <a16:creationId xmlns:a16="http://schemas.microsoft.com/office/drawing/2014/main" id="{0596CD59-F42C-A1F2-6160-071F33E42478}"/>
                  </a:ext>
                </a:extLst>
              </p:cNvPr>
              <p:cNvSpPr txBox="1"/>
              <p:nvPr/>
            </p:nvSpPr>
            <p:spPr>
              <a:xfrm>
                <a:off x="11089800" y="3496493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09" name="テキスト ボックス 208">
                <a:extLst>
                  <a:ext uri="{FF2B5EF4-FFF2-40B4-BE49-F238E27FC236}">
                    <a16:creationId xmlns:a16="http://schemas.microsoft.com/office/drawing/2014/main" id="{0596CD59-F42C-A1F2-6160-071F33E42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9800" y="3496493"/>
                <a:ext cx="378630" cy="369332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0" name="直線矢印コネクタ 209">
            <a:extLst>
              <a:ext uri="{FF2B5EF4-FFF2-40B4-BE49-F238E27FC236}">
                <a16:creationId xmlns:a16="http://schemas.microsoft.com/office/drawing/2014/main" id="{18D8C57D-0B9B-C074-5571-CD99B7D62942}"/>
              </a:ext>
            </a:extLst>
          </p:cNvPr>
          <p:cNvCxnSpPr>
            <a:cxnSpLocks/>
            <a:stCxn id="205" idx="6"/>
            <a:endCxn id="208" idx="2"/>
          </p:cNvCxnSpPr>
          <p:nvPr/>
        </p:nvCxnSpPr>
        <p:spPr>
          <a:xfrm>
            <a:off x="10747876" y="3996476"/>
            <a:ext cx="5118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曲線コネクタ 210">
            <a:extLst>
              <a:ext uri="{FF2B5EF4-FFF2-40B4-BE49-F238E27FC236}">
                <a16:creationId xmlns:a16="http://schemas.microsoft.com/office/drawing/2014/main" id="{7A937F78-973F-0482-DAEE-127EDD0200A8}"/>
              </a:ext>
            </a:extLst>
          </p:cNvPr>
          <p:cNvCxnSpPr>
            <a:cxnSpLocks/>
            <a:stCxn id="205" idx="0"/>
            <a:endCxn id="205" idx="7"/>
          </p:cNvCxnSpPr>
          <p:nvPr/>
        </p:nvCxnSpPr>
        <p:spPr>
          <a:xfrm rot="16200000" flipH="1">
            <a:off x="10515465" y="3649545"/>
            <a:ext cx="83242" cy="208693"/>
          </a:xfrm>
          <a:prstGeom prst="curvedConnector3">
            <a:avLst>
              <a:gd name="adj1" fmla="val -27462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393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A6A158D4-A575-E566-9C52-0329B99D2E48}"/>
                  </a:ext>
                </a:extLst>
              </p:cNvPr>
              <p:cNvSpPr/>
              <p:nvPr/>
            </p:nvSpPr>
            <p:spPr>
              <a:xfrm>
                <a:off x="4266807" y="1059894"/>
                <a:ext cx="476921" cy="4592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A6A158D4-A575-E566-9C52-0329B99D2E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807" y="1059894"/>
                <a:ext cx="476921" cy="459257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円/楕円 28">
            <a:extLst>
              <a:ext uri="{FF2B5EF4-FFF2-40B4-BE49-F238E27FC236}">
                <a16:creationId xmlns:a16="http://schemas.microsoft.com/office/drawing/2014/main" id="{52178F6C-6CEC-67FF-56F1-EEB8FAD40E4B}"/>
              </a:ext>
            </a:extLst>
          </p:cNvPr>
          <p:cNvSpPr/>
          <p:nvPr/>
        </p:nvSpPr>
        <p:spPr>
          <a:xfrm>
            <a:off x="4266807" y="1936194"/>
            <a:ext cx="476921" cy="4592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CBB1AD39-3E9C-139A-C97C-DA9DAB0E045E}"/>
              </a:ext>
            </a:extLst>
          </p:cNvPr>
          <p:cNvSpPr/>
          <p:nvPr/>
        </p:nvSpPr>
        <p:spPr>
          <a:xfrm>
            <a:off x="3454007" y="1936194"/>
            <a:ext cx="476921" cy="4592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7B8756C6-C9FC-06EC-FECA-09BE78A37B25}"/>
              </a:ext>
            </a:extLst>
          </p:cNvPr>
          <p:cNvSpPr/>
          <p:nvPr/>
        </p:nvSpPr>
        <p:spPr>
          <a:xfrm>
            <a:off x="5079607" y="1936194"/>
            <a:ext cx="476921" cy="4592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/楕円 32">
            <a:extLst>
              <a:ext uri="{FF2B5EF4-FFF2-40B4-BE49-F238E27FC236}">
                <a16:creationId xmlns:a16="http://schemas.microsoft.com/office/drawing/2014/main" id="{859C21CB-7ED6-FD62-8A6B-DEE525981ABD}"/>
              </a:ext>
            </a:extLst>
          </p:cNvPr>
          <p:cNvSpPr/>
          <p:nvPr/>
        </p:nvSpPr>
        <p:spPr>
          <a:xfrm>
            <a:off x="2641207" y="1936194"/>
            <a:ext cx="476921" cy="4592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>
            <a:extLst>
              <a:ext uri="{FF2B5EF4-FFF2-40B4-BE49-F238E27FC236}">
                <a16:creationId xmlns:a16="http://schemas.microsoft.com/office/drawing/2014/main" id="{E65F06B8-2BA8-01EB-59FB-E1E5497F6772}"/>
              </a:ext>
            </a:extLst>
          </p:cNvPr>
          <p:cNvSpPr/>
          <p:nvPr/>
        </p:nvSpPr>
        <p:spPr>
          <a:xfrm>
            <a:off x="5892407" y="1936194"/>
            <a:ext cx="476921" cy="4592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4198FCD3-034A-796A-CB01-D65DAF0E5D18}"/>
              </a:ext>
            </a:extLst>
          </p:cNvPr>
          <p:cNvCxnSpPr>
            <a:stCxn id="33" idx="6"/>
            <a:endCxn id="31" idx="2"/>
          </p:cNvCxnSpPr>
          <p:nvPr/>
        </p:nvCxnSpPr>
        <p:spPr>
          <a:xfrm>
            <a:off x="3118128" y="2165823"/>
            <a:ext cx="33587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0E22503D-CE03-8CEF-FD19-9BE8928A8139}"/>
              </a:ext>
            </a:extLst>
          </p:cNvPr>
          <p:cNvCxnSpPr>
            <a:cxnSpLocks/>
            <a:stCxn id="31" idx="6"/>
            <a:endCxn id="29" idx="2"/>
          </p:cNvCxnSpPr>
          <p:nvPr/>
        </p:nvCxnSpPr>
        <p:spPr>
          <a:xfrm>
            <a:off x="3930928" y="2165823"/>
            <a:ext cx="33587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48AA0A50-D1B0-8B93-515F-AE390E15BA15}"/>
              </a:ext>
            </a:extLst>
          </p:cNvPr>
          <p:cNvCxnSpPr>
            <a:cxnSpLocks/>
            <a:stCxn id="29" idx="6"/>
            <a:endCxn id="32" idx="2"/>
          </p:cNvCxnSpPr>
          <p:nvPr/>
        </p:nvCxnSpPr>
        <p:spPr>
          <a:xfrm>
            <a:off x="4743728" y="2165823"/>
            <a:ext cx="33587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9DC3FBB-A1F7-61B9-0A28-12052E1D3E07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>
          <a:xfrm>
            <a:off x="5556528" y="2165823"/>
            <a:ext cx="33587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A5A18191-7C7B-8F89-C0C7-71C588E9CB6B}"/>
              </a:ext>
            </a:extLst>
          </p:cNvPr>
          <p:cNvCxnSpPr>
            <a:cxnSpLocks/>
          </p:cNvCxnSpPr>
          <p:nvPr/>
        </p:nvCxnSpPr>
        <p:spPr>
          <a:xfrm>
            <a:off x="2171700" y="2165822"/>
            <a:ext cx="4695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曲線コネクタ 50">
            <a:extLst>
              <a:ext uri="{FF2B5EF4-FFF2-40B4-BE49-F238E27FC236}">
                <a16:creationId xmlns:a16="http://schemas.microsoft.com/office/drawing/2014/main" id="{6173423A-0F71-2784-D751-C55B22ABD3C2}"/>
              </a:ext>
            </a:extLst>
          </p:cNvPr>
          <p:cNvCxnSpPr>
            <a:stCxn id="34" idx="3"/>
            <a:endCxn id="33" idx="5"/>
          </p:cNvCxnSpPr>
          <p:nvPr/>
        </p:nvCxnSpPr>
        <p:spPr>
          <a:xfrm rot="5400000">
            <a:off x="4505268" y="871212"/>
            <a:ext cx="12700" cy="2913965"/>
          </a:xfrm>
          <a:prstGeom prst="curvedConnector3">
            <a:avLst>
              <a:gd name="adj1" fmla="val 232958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6E105136-7F6F-C321-73BE-8501A8448BCA}"/>
              </a:ext>
            </a:extLst>
          </p:cNvPr>
          <p:cNvCxnSpPr>
            <a:stCxn id="33" idx="7"/>
            <a:endCxn id="28" idx="2"/>
          </p:cNvCxnSpPr>
          <p:nvPr/>
        </p:nvCxnSpPr>
        <p:spPr>
          <a:xfrm flipV="1">
            <a:off x="3048285" y="1289523"/>
            <a:ext cx="1218522" cy="71392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92944508-780A-2D37-FA57-03D821069052}"/>
              </a:ext>
            </a:extLst>
          </p:cNvPr>
          <p:cNvCxnSpPr>
            <a:cxnSpLocks/>
            <a:stCxn id="31" idx="7"/>
            <a:endCxn id="28" idx="3"/>
          </p:cNvCxnSpPr>
          <p:nvPr/>
        </p:nvCxnSpPr>
        <p:spPr>
          <a:xfrm flipV="1">
            <a:off x="3861085" y="1451894"/>
            <a:ext cx="475565" cy="5515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BD65EC0A-1195-7EB5-6BD7-AC96A446A236}"/>
              </a:ext>
            </a:extLst>
          </p:cNvPr>
          <p:cNvCxnSpPr>
            <a:cxnSpLocks/>
            <a:stCxn id="29" idx="0"/>
            <a:endCxn id="28" idx="4"/>
          </p:cNvCxnSpPr>
          <p:nvPr/>
        </p:nvCxnSpPr>
        <p:spPr>
          <a:xfrm flipV="1">
            <a:off x="4505268" y="1519151"/>
            <a:ext cx="0" cy="41704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33AEA470-A805-027E-6B77-883EBD024074}"/>
              </a:ext>
            </a:extLst>
          </p:cNvPr>
          <p:cNvCxnSpPr>
            <a:cxnSpLocks/>
            <a:stCxn id="32" idx="1"/>
            <a:endCxn id="28" idx="5"/>
          </p:cNvCxnSpPr>
          <p:nvPr/>
        </p:nvCxnSpPr>
        <p:spPr>
          <a:xfrm flipH="1" flipV="1">
            <a:off x="4673885" y="1451894"/>
            <a:ext cx="475565" cy="5515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37D30657-87EA-4292-FD4B-5B430FA9B176}"/>
              </a:ext>
            </a:extLst>
          </p:cNvPr>
          <p:cNvCxnSpPr>
            <a:cxnSpLocks/>
            <a:stCxn id="34" idx="1"/>
            <a:endCxn id="28" idx="6"/>
          </p:cNvCxnSpPr>
          <p:nvPr/>
        </p:nvCxnSpPr>
        <p:spPr>
          <a:xfrm flipH="1" flipV="1">
            <a:off x="4743728" y="1289523"/>
            <a:ext cx="1218522" cy="71392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576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58497ACB-8D66-5B40-8614-EEC26627A0FB}"/>
              </a:ext>
            </a:extLst>
          </p:cNvPr>
          <p:cNvSpPr/>
          <p:nvPr/>
        </p:nvSpPr>
        <p:spPr>
          <a:xfrm>
            <a:off x="5470071" y="304801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b="1" dirty="0">
                <a:latin typeface="Lucida Sans" panose="020B0602030504020204" pitchFamily="34" charset="0"/>
              </a:rPr>
              <a:t>~Start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~Close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~Heat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~Error</a:t>
            </a:r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CA924B81-21D7-BC44-9E19-DE0F1A468E6E}"/>
              </a:ext>
            </a:extLst>
          </p:cNvPr>
          <p:cNvSpPr/>
          <p:nvPr/>
        </p:nvSpPr>
        <p:spPr>
          <a:xfrm>
            <a:off x="5470071" y="2460172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b="1" dirty="0">
                <a:latin typeface="Lucida Sans" panose="020B0602030504020204" pitchFamily="34" charset="0"/>
              </a:rPr>
              <a:t>~Start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Close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~Heat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~Error</a:t>
            </a:r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5A678F97-38A3-F847-BF9A-AC14B4656BB9}"/>
              </a:ext>
            </a:extLst>
          </p:cNvPr>
          <p:cNvSpPr/>
          <p:nvPr/>
        </p:nvSpPr>
        <p:spPr>
          <a:xfrm>
            <a:off x="5470070" y="4615543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b="1" dirty="0">
                <a:latin typeface="Lucida Sans" panose="020B0602030504020204" pitchFamily="34" charset="0"/>
              </a:rPr>
              <a:t>Start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Close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~Heat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~Error</a:t>
            </a: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CE9ECAB2-AC9B-674D-A608-F2C85521B4A6}"/>
              </a:ext>
            </a:extLst>
          </p:cNvPr>
          <p:cNvSpPr/>
          <p:nvPr/>
        </p:nvSpPr>
        <p:spPr>
          <a:xfrm>
            <a:off x="2705100" y="2460172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b="1" dirty="0">
                <a:latin typeface="Lucida Sans" panose="020B0602030504020204" pitchFamily="34" charset="0"/>
              </a:rPr>
              <a:t>Start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~Close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~Heat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Error</a:t>
            </a: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9828B287-95E9-A34B-9A26-42406739C12C}"/>
              </a:ext>
            </a:extLst>
          </p:cNvPr>
          <p:cNvSpPr/>
          <p:nvPr/>
        </p:nvSpPr>
        <p:spPr>
          <a:xfrm>
            <a:off x="2705100" y="4615543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b="1" dirty="0">
                <a:latin typeface="Lucida Sans" panose="020B0602030504020204" pitchFamily="34" charset="0"/>
              </a:rPr>
              <a:t>Start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Close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~Heat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Error</a:t>
            </a: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30FAE885-09FA-9046-B631-F0DFF5A36ACA}"/>
              </a:ext>
            </a:extLst>
          </p:cNvPr>
          <p:cNvSpPr/>
          <p:nvPr/>
        </p:nvSpPr>
        <p:spPr>
          <a:xfrm>
            <a:off x="8235043" y="2460171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b="1" dirty="0">
                <a:latin typeface="Lucida Sans" panose="020B0602030504020204" pitchFamily="34" charset="0"/>
              </a:rPr>
              <a:t>~Start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Close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Heat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~Error</a:t>
            </a: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969429E1-05CD-F24A-BE3F-14499AB0FBAC}"/>
              </a:ext>
            </a:extLst>
          </p:cNvPr>
          <p:cNvSpPr/>
          <p:nvPr/>
        </p:nvSpPr>
        <p:spPr>
          <a:xfrm>
            <a:off x="8235043" y="4615543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b="1" dirty="0">
                <a:latin typeface="Lucida Sans" panose="020B0602030504020204" pitchFamily="34" charset="0"/>
              </a:rPr>
              <a:t>Start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Close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Heat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~Error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8710B23-CD98-D54C-BD40-353F9F08D74D}"/>
              </a:ext>
            </a:extLst>
          </p:cNvPr>
          <p:cNvCxnSpPr>
            <a:cxnSpLocks/>
            <a:stCxn id="2" idx="3"/>
            <a:endCxn id="5" idx="7"/>
          </p:cNvCxnSpPr>
          <p:nvPr/>
        </p:nvCxnSpPr>
        <p:spPr>
          <a:xfrm flipH="1">
            <a:off x="3773627" y="1373328"/>
            <a:ext cx="1879774" cy="12701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87ED00F1-7161-E244-A35C-2550649A19EE}"/>
              </a:ext>
            </a:extLst>
          </p:cNvPr>
          <p:cNvCxnSpPr>
            <a:cxnSpLocks/>
            <a:stCxn id="7" idx="1"/>
            <a:endCxn id="2" idx="5"/>
          </p:cNvCxnSpPr>
          <p:nvPr/>
        </p:nvCxnSpPr>
        <p:spPr>
          <a:xfrm flipH="1" flipV="1">
            <a:off x="6538598" y="1373328"/>
            <a:ext cx="1879775" cy="12701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B19826A-EE2D-B546-BF60-2DD68621E76E}"/>
              </a:ext>
            </a:extLst>
          </p:cNvPr>
          <p:cNvCxnSpPr>
            <a:cxnSpLocks/>
            <a:stCxn id="6" idx="7"/>
            <a:endCxn id="3" idx="3"/>
          </p:cNvCxnSpPr>
          <p:nvPr/>
        </p:nvCxnSpPr>
        <p:spPr>
          <a:xfrm flipV="1">
            <a:off x="3773627" y="3528699"/>
            <a:ext cx="1879774" cy="12701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11250CB0-E82B-074E-ABDF-47653FCDFAB4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 flipH="1">
            <a:off x="6095999" y="3712029"/>
            <a:ext cx="1" cy="9035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0F53015-416B-4C43-98B8-2202B5BF72B5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6721927" y="5241472"/>
            <a:ext cx="15131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5002B16B-832F-5A4B-902F-00AB67CA094F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8860972" y="3712028"/>
            <a:ext cx="0" cy="90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26EA6EE1-96BF-4E46-9C10-F569C10585CF}"/>
              </a:ext>
            </a:extLst>
          </p:cNvPr>
          <p:cNvCxnSpPr>
            <a:cxnSpLocks/>
            <a:stCxn id="7" idx="2"/>
            <a:endCxn id="3" idx="6"/>
          </p:cNvCxnSpPr>
          <p:nvPr/>
        </p:nvCxnSpPr>
        <p:spPr>
          <a:xfrm flipH="1">
            <a:off x="6721928" y="3086100"/>
            <a:ext cx="1513115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52E43066-F02C-0B40-8FBF-814C25FBA452}"/>
              </a:ext>
            </a:extLst>
          </p:cNvPr>
          <p:cNvCxnSpPr>
            <a:cxnSpLocks/>
          </p:cNvCxnSpPr>
          <p:nvPr/>
        </p:nvCxnSpPr>
        <p:spPr>
          <a:xfrm>
            <a:off x="6393630" y="1480456"/>
            <a:ext cx="0" cy="105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2BED137E-4316-3847-A598-C39552465E60}"/>
              </a:ext>
            </a:extLst>
          </p:cNvPr>
          <p:cNvCxnSpPr>
            <a:cxnSpLocks/>
          </p:cNvCxnSpPr>
          <p:nvPr/>
        </p:nvCxnSpPr>
        <p:spPr>
          <a:xfrm flipV="1">
            <a:off x="5812971" y="1480456"/>
            <a:ext cx="2721" cy="105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C39AB875-4D02-D44E-835C-B64C595CAC50}"/>
              </a:ext>
            </a:extLst>
          </p:cNvPr>
          <p:cNvCxnSpPr>
            <a:cxnSpLocks/>
          </p:cNvCxnSpPr>
          <p:nvPr/>
        </p:nvCxnSpPr>
        <p:spPr>
          <a:xfrm>
            <a:off x="3614423" y="3635829"/>
            <a:ext cx="0" cy="105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6E94BC09-71E7-BF49-8D32-81338AA6BEEA}"/>
              </a:ext>
            </a:extLst>
          </p:cNvPr>
          <p:cNvCxnSpPr>
            <a:cxnSpLocks/>
          </p:cNvCxnSpPr>
          <p:nvPr/>
        </p:nvCxnSpPr>
        <p:spPr>
          <a:xfrm flipV="1">
            <a:off x="3033764" y="3635829"/>
            <a:ext cx="2721" cy="105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曲線コネクタ 41">
            <a:extLst>
              <a:ext uri="{FF2B5EF4-FFF2-40B4-BE49-F238E27FC236}">
                <a16:creationId xmlns:a16="http://schemas.microsoft.com/office/drawing/2014/main" id="{9CEF4C4F-5634-9345-8D19-07327694737C}"/>
              </a:ext>
            </a:extLst>
          </p:cNvPr>
          <p:cNvCxnSpPr>
            <a:stCxn id="7" idx="6"/>
            <a:endCxn id="7" idx="0"/>
          </p:cNvCxnSpPr>
          <p:nvPr/>
        </p:nvCxnSpPr>
        <p:spPr>
          <a:xfrm flipH="1" flipV="1">
            <a:off x="8860972" y="2460171"/>
            <a:ext cx="625928" cy="625929"/>
          </a:xfrm>
          <a:prstGeom prst="curvedConnector4">
            <a:avLst>
              <a:gd name="adj1" fmla="val -36522"/>
              <a:gd name="adj2" fmla="val 13652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15F44EE-C41D-DB4D-AB35-9C4E9A73A937}"/>
              </a:ext>
            </a:extLst>
          </p:cNvPr>
          <p:cNvSpPr txBox="1"/>
          <p:nvPr/>
        </p:nvSpPr>
        <p:spPr>
          <a:xfrm>
            <a:off x="3165206" y="1934994"/>
            <a:ext cx="1120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start oven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BD6E689-314E-7248-A693-3C237CC83A86}"/>
              </a:ext>
            </a:extLst>
          </p:cNvPr>
          <p:cNvSpPr txBox="1"/>
          <p:nvPr/>
        </p:nvSpPr>
        <p:spPr>
          <a:xfrm>
            <a:off x="4724438" y="1934994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open door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B56DB6E-8571-F241-BF0C-184F2342EEA9}"/>
              </a:ext>
            </a:extLst>
          </p:cNvPr>
          <p:cNvSpPr txBox="1"/>
          <p:nvPr/>
        </p:nvSpPr>
        <p:spPr>
          <a:xfrm>
            <a:off x="6326710" y="1934994"/>
            <a:ext cx="1149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close door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10A1906-8E26-AE42-8008-6414E765527F}"/>
              </a:ext>
            </a:extLst>
          </p:cNvPr>
          <p:cNvSpPr txBox="1"/>
          <p:nvPr/>
        </p:nvSpPr>
        <p:spPr>
          <a:xfrm>
            <a:off x="7748272" y="1934994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open door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5A8C72B-3214-B04B-AF40-286A264C0EAF}"/>
              </a:ext>
            </a:extLst>
          </p:cNvPr>
          <p:cNvSpPr txBox="1"/>
          <p:nvPr/>
        </p:nvSpPr>
        <p:spPr>
          <a:xfrm>
            <a:off x="7134633" y="2773135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done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75920942-ED5F-C44B-9134-DE7B05329D68}"/>
              </a:ext>
            </a:extLst>
          </p:cNvPr>
          <p:cNvSpPr txBox="1"/>
          <p:nvPr/>
        </p:nvSpPr>
        <p:spPr>
          <a:xfrm>
            <a:off x="9571073" y="2088882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cook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6EE65F7-7150-F149-91AB-9A0A9E48B9F7}"/>
              </a:ext>
            </a:extLst>
          </p:cNvPr>
          <p:cNvSpPr txBox="1"/>
          <p:nvPr/>
        </p:nvSpPr>
        <p:spPr>
          <a:xfrm>
            <a:off x="1913706" y="4009897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open door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A68A621-6165-634A-9F5C-6A391D858881}"/>
              </a:ext>
            </a:extLst>
          </p:cNvPr>
          <p:cNvSpPr txBox="1"/>
          <p:nvPr/>
        </p:nvSpPr>
        <p:spPr>
          <a:xfrm>
            <a:off x="3545805" y="4009897"/>
            <a:ext cx="1149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close door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6AA1E41-E028-2B4B-8C5E-8044318AFC55}"/>
              </a:ext>
            </a:extLst>
          </p:cNvPr>
          <p:cNvSpPr txBox="1"/>
          <p:nvPr/>
        </p:nvSpPr>
        <p:spPr>
          <a:xfrm>
            <a:off x="4776192" y="4009897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reset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1828F77F-5FF8-4246-B0A1-8BC837395FB0}"/>
              </a:ext>
            </a:extLst>
          </p:cNvPr>
          <p:cNvSpPr txBox="1"/>
          <p:nvPr/>
        </p:nvSpPr>
        <p:spPr>
          <a:xfrm>
            <a:off x="6071841" y="4009897"/>
            <a:ext cx="1120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start oven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5453F9E-172C-BD45-9858-4B6708798142}"/>
              </a:ext>
            </a:extLst>
          </p:cNvPr>
          <p:cNvSpPr txBox="1"/>
          <p:nvPr/>
        </p:nvSpPr>
        <p:spPr>
          <a:xfrm>
            <a:off x="8812853" y="4009897"/>
            <a:ext cx="1410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start cooking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B97A107F-167E-AC4B-8BD7-B2159270F4B2}"/>
              </a:ext>
            </a:extLst>
          </p:cNvPr>
          <p:cNvSpPr txBox="1"/>
          <p:nvPr/>
        </p:nvSpPr>
        <p:spPr>
          <a:xfrm>
            <a:off x="7010347" y="4928506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warmup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71275B3-B28E-013F-C13E-A4DF71F3316A}"/>
              </a:ext>
            </a:extLst>
          </p:cNvPr>
          <p:cNvSpPr txBox="1"/>
          <p:nvPr/>
        </p:nvSpPr>
        <p:spPr>
          <a:xfrm>
            <a:off x="5310938" y="274872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1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BC10777-BF49-EF0D-B7A2-02252B3D4303}"/>
              </a:ext>
            </a:extLst>
          </p:cNvPr>
          <p:cNvSpPr txBox="1"/>
          <p:nvPr/>
        </p:nvSpPr>
        <p:spPr>
          <a:xfrm>
            <a:off x="2497506" y="2493470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2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34C3D7E-3BF0-5A04-743C-806B969FEF28}"/>
              </a:ext>
            </a:extLst>
          </p:cNvPr>
          <p:cNvSpPr txBox="1"/>
          <p:nvPr/>
        </p:nvSpPr>
        <p:spPr>
          <a:xfrm>
            <a:off x="8057602" y="2493470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4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3A80093-6AA4-EF6D-A01A-EE519A8BFFEC}"/>
              </a:ext>
            </a:extLst>
          </p:cNvPr>
          <p:cNvSpPr txBox="1"/>
          <p:nvPr/>
        </p:nvSpPr>
        <p:spPr>
          <a:xfrm>
            <a:off x="5310938" y="2493470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3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EF2B0C75-64E0-3421-CA91-465CE48946A7}"/>
              </a:ext>
            </a:extLst>
          </p:cNvPr>
          <p:cNvSpPr txBox="1"/>
          <p:nvPr/>
        </p:nvSpPr>
        <p:spPr>
          <a:xfrm>
            <a:off x="5310938" y="4630928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6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3784CE7-3A9B-75DC-BC35-18285D149D67}"/>
              </a:ext>
            </a:extLst>
          </p:cNvPr>
          <p:cNvSpPr txBox="1"/>
          <p:nvPr/>
        </p:nvSpPr>
        <p:spPr>
          <a:xfrm>
            <a:off x="2497506" y="4630928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5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CCB795C6-CE9E-E840-EC70-04DC79DF6076}"/>
              </a:ext>
            </a:extLst>
          </p:cNvPr>
          <p:cNvSpPr txBox="1"/>
          <p:nvPr/>
        </p:nvSpPr>
        <p:spPr>
          <a:xfrm>
            <a:off x="8057602" y="4630928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7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01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4BA473E-F863-8046-A1B3-DB8A8DAD7B0E}"/>
                  </a:ext>
                </a:extLst>
              </p:cNvPr>
              <p:cNvSpPr txBox="1"/>
              <p:nvPr/>
            </p:nvSpPr>
            <p:spPr>
              <a:xfrm>
                <a:off x="2059487" y="429315"/>
                <a:ext cx="5691142" cy="27469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𝐟𝐮𝐧𝐜𝐭𝐢𝐨𝐧</m:t>
                      </m:r>
                      <m:r>
                        <a:rPr lang="en-US" altLang="ja-JP" sz="1600" b="1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𝐿𝑓𝑝</m:t>
                      </m:r>
                      <m:d>
                        <m:dPr>
                          <m:ctrlP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𝑇𝑎𝑢</m:t>
                          </m:r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:</m:t>
                          </m:r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𝑃𝑟𝑒𝑑𝑖𝑐𝑎𝑡𝑒𝑇𝑟𝑎𝑛𝑠𝑓𝑜𝑟𝑚𝑒𝑟</m:t>
                          </m:r>
                        </m:e>
                      </m:d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𝑃𝑟𝑒𝑑𝑖𝑐𝑎𝑡𝑒</m:t>
                      </m:r>
                    </m:oMath>
                  </m:oMathPara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𝑓𝑎𝑙𝑠𝑒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dirty="0">
                  <a:effectLst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′:=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𝑇𝑎𝑢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′;</m:t>
                    </m:r>
                  </m:oMath>
                </a14:m>
                <a:endParaRPr lang="en-US" altLang="ja-JP" sz="16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′:=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𝑇𝑎𝑢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);</m:t>
                    </m:r>
                  </m:oMath>
                </a14:m>
                <a:br>
                  <a:rPr lang="en-US" altLang="ja-JP" sz="16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</m:oMath>
                </a14:m>
                <a:endParaRPr lang="en-US" altLang="ja-JP" sz="1600" b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b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𝐞𝐧𝐝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𝐟𝐮𝐧𝐜𝐭𝐢𝐨𝐧</m:t>
                      </m:r>
                    </m:oMath>
                  </m:oMathPara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4BA473E-F863-8046-A1B3-DB8A8DAD7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487" y="429315"/>
                <a:ext cx="5691142" cy="27469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248D6FA-6D40-0544-AE9B-76081E7D1575}"/>
                  </a:ext>
                </a:extLst>
              </p:cNvPr>
              <p:cNvSpPr txBox="1"/>
              <p:nvPr/>
            </p:nvSpPr>
            <p:spPr>
              <a:xfrm>
                <a:off x="2059487" y="3531744"/>
                <a:ext cx="5691142" cy="27469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𝐟𝐮𝐧𝐜𝐭𝐢𝐨𝐧</m:t>
                      </m:r>
                      <m:r>
                        <a:rPr lang="en-US" altLang="ja-JP" sz="1600" b="1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𝐺𝑓𝑝</m:t>
                      </m:r>
                      <m:d>
                        <m:dPr>
                          <m:ctrlP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𝑇𝑎𝑢</m:t>
                          </m:r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:</m:t>
                          </m:r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𝑃𝑟𝑒𝑑𝑖𝑐𝑎𝑡𝑒𝑇𝑟𝑎𝑛𝑠𝑓𝑜𝑟𝑚𝑒𝑟</m:t>
                          </m:r>
                        </m:e>
                      </m:d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𝑃𝑟𝑒𝑑𝑖𝑐𝑎𝑡𝑒</m:t>
                      </m:r>
                    </m:oMath>
                  </m:oMathPara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𝑡𝑟𝑢𝑒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dirty="0">
                  <a:effectLst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′:=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𝑇𝑎𝑢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′;</m:t>
                    </m:r>
                  </m:oMath>
                </a14:m>
                <a:endParaRPr lang="en-US" altLang="ja-JP" sz="16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′:=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𝑇𝑎𝑢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);</m:t>
                    </m:r>
                  </m:oMath>
                </a14:m>
                <a:br>
                  <a:rPr lang="en-US" altLang="ja-JP" sz="16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</m:oMath>
                </a14:m>
                <a:endParaRPr lang="en-US" altLang="ja-JP" sz="1600" b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b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𝐞𝐧𝐝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𝐟𝐮𝐧𝐜𝐭𝐢𝐨𝐧</m:t>
                      </m:r>
                    </m:oMath>
                  </m:oMathPara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248D6FA-6D40-0544-AE9B-76081E7D1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487" y="3531744"/>
                <a:ext cx="5691142" cy="27469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3918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1D82598E-C724-684D-95CE-1CD07C77F2D0}"/>
              </a:ext>
            </a:extLst>
          </p:cNvPr>
          <p:cNvSpPr/>
          <p:nvPr/>
        </p:nvSpPr>
        <p:spPr>
          <a:xfrm>
            <a:off x="4833257" y="3657600"/>
            <a:ext cx="1349829" cy="653143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B66A2AD5-BEE2-0E42-AFB5-72DB88E608AF}"/>
              </a:ext>
            </a:extLst>
          </p:cNvPr>
          <p:cNvSpPr/>
          <p:nvPr/>
        </p:nvSpPr>
        <p:spPr>
          <a:xfrm>
            <a:off x="4098470" y="3048000"/>
            <a:ext cx="2819399" cy="14151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6BA7A3C4-DAF5-3E40-A56C-4556FA061CB7}"/>
              </a:ext>
            </a:extLst>
          </p:cNvPr>
          <p:cNvSpPr/>
          <p:nvPr/>
        </p:nvSpPr>
        <p:spPr>
          <a:xfrm>
            <a:off x="3243938" y="2239735"/>
            <a:ext cx="4528457" cy="2378529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54E1C42-3B34-5B40-B982-3E72AD6154C9}"/>
                  </a:ext>
                </a:extLst>
              </p:cNvPr>
              <p:cNvSpPr txBox="1"/>
              <p:nvPr/>
            </p:nvSpPr>
            <p:spPr>
              <a:xfrm>
                <a:off x="5256657" y="3830321"/>
                <a:ext cx="5030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54E1C42-3B34-5B40-B982-3E72AD615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657" y="3830321"/>
                <a:ext cx="503023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8E3B562-7C62-384E-9AA9-EF9E5AC7AB69}"/>
                  </a:ext>
                </a:extLst>
              </p:cNvPr>
              <p:cNvSpPr txBox="1"/>
              <p:nvPr/>
            </p:nvSpPr>
            <p:spPr>
              <a:xfrm>
                <a:off x="4494813" y="3200400"/>
                <a:ext cx="20267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dirty="0" smtClean="0">
                          <a:latin typeface="Cambria Math" panose="02040503050406030204" pitchFamily="18" charset="0"/>
                        </a:rPr>
                        <m:t>𝑝𝑜𝑠𝑡</m:t>
                      </m:r>
                      <m:r>
                        <m:rPr>
                          <m:nor/>
                        </m:rPr>
                        <a:rPr kumimoji="1" lang="en-US" altLang="ja-JP" sz="2000" b="0" i="0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000" b="0" i="1" dirty="0" smtClean="0">
                          <a:latin typeface="Cambria Math" panose="02040503050406030204" pitchFamily="18" charset="0"/>
                        </a:rPr>
                        <m:t>𝑖𝑚𝑎𝑔𝑒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8E3B562-7C62-384E-9AA9-EF9E5AC7A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813" y="3200400"/>
                <a:ext cx="2026709" cy="400110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13A5F39-E338-2349-80E8-CAC42428E551}"/>
                  </a:ext>
                </a:extLst>
              </p:cNvPr>
              <p:cNvSpPr txBox="1"/>
              <p:nvPr/>
            </p:nvSpPr>
            <p:spPr>
              <a:xfrm>
                <a:off x="3743218" y="2571687"/>
                <a:ext cx="35516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dirty="0" smtClean="0">
                          <a:latin typeface="Cambria Math" panose="02040503050406030204" pitchFamily="18" charset="0"/>
                        </a:rPr>
                        <m:t>𝑝𝑜𝑠𝑡</m:t>
                      </m:r>
                      <m:r>
                        <m:rPr>
                          <m:nor/>
                        </m:rPr>
                        <a:rPr lang="en-US" altLang="ja-JP" sz="2000" i="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000" i="1" dirty="0">
                          <a:latin typeface="Cambria Math" panose="02040503050406030204" pitchFamily="18" charset="0"/>
                        </a:rPr>
                        <m:t>𝑖𝑚𝑎𝑔𝑒</m:t>
                      </m:r>
                      <m:r>
                        <a:rPr lang="en-US" altLang="ja-JP" sz="2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000" b="0" i="1" dirty="0" smtClean="0">
                          <a:latin typeface="Cambria Math" panose="02040503050406030204" pitchFamily="18" charset="0"/>
                        </a:rPr>
                        <m:t>𝑝𝑜𝑠𝑡</m:t>
                      </m:r>
                      <m:r>
                        <m:rPr>
                          <m:nor/>
                        </m:rPr>
                        <a:rPr kumimoji="1" lang="en-US" altLang="ja-JP" sz="2000" b="0" i="0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000" b="0" i="1" dirty="0" smtClean="0">
                          <a:latin typeface="Cambria Math" panose="02040503050406030204" pitchFamily="18" charset="0"/>
                        </a:rPr>
                        <m:t>𝑖𝑚𝑎𝑔𝑒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13A5F39-E338-2349-80E8-CAC42428E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218" y="2571687"/>
                <a:ext cx="3551678" cy="400110"/>
              </a:xfrm>
              <a:prstGeom prst="rect">
                <a:avLst/>
              </a:prstGeom>
              <a:blipFill>
                <a:blip r:embed="rId4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2702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D15ABD2D-4FE2-694A-A8DD-F70779BA5B3F}"/>
                  </a:ext>
                </a:extLst>
              </p:cNvPr>
              <p:cNvSpPr txBox="1"/>
              <p:nvPr/>
            </p:nvSpPr>
            <p:spPr>
              <a:xfrm>
                <a:off x="2059487" y="429315"/>
                <a:ext cx="5691142" cy="36317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𝐟𝐮𝐧𝐜𝐭𝐢𝐨𝐧</m:t>
                      </m:r>
                      <m:r>
                        <a:rPr lang="en-US" altLang="ja-JP" sz="1600" b="1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𝑂𝑛</m:t>
                      </m:r>
                      <m:r>
                        <m:rPr>
                          <m:nor/>
                        </m:rPr>
                        <a:rPr lang="en-US" altLang="ja-JP" sz="1600" b="0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𝑡h𝑒</m:t>
                      </m:r>
                      <m:r>
                        <m:rPr>
                          <m:nor/>
                        </m:rPr>
                        <a:rPr lang="en-US" altLang="ja-JP" sz="1600" b="0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𝑓𝑙𝑦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𝑅𝑒𝑎𝑐h</m:t>
                      </m:r>
                      <m:d>
                        <m:dPr>
                          <m:ctrlP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ja-JP" sz="1600" b="0" i="0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model</m:t>
                          </m:r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𝐴𝑃</m:t>
                          </m:r>
                        </m:e>
                      </m:d>
                    </m:oMath>
                  </m:oMathPara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dirty="0">
                  <a:effectLst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′:=</m:t>
                    </m:r>
                    <m:sSub>
                      <m:sSub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∃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ja-JP" sz="1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ja-JP" sz="1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ja-JP" sz="1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sz="1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ja-JP" sz="1600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⊭</m:t>
                    </m:r>
                    <m:r>
                      <a:rPr lang="en-US" altLang="ja-JP" sz="1600" i="1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ja-JP" sz="1600" dirty="0">
                  <a:effectLst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ja-JP" sz="160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en-US" altLang="ja-JP" sz="160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Model</m:t>
                    </m:r>
                    <m:r>
                      <m:rPr>
                        <m:nor/>
                      </m:rPr>
                      <a:rPr lang="en-US" altLang="ja-JP" sz="160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ja-JP" sz="160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dose</m:t>
                    </m:r>
                    <m:r>
                      <m:rPr>
                        <m:nor/>
                      </m:rPr>
                      <a:rPr lang="en-US" altLang="ja-JP" sz="160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ja-JP" sz="160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not</m:t>
                    </m:r>
                    <m:r>
                      <m:rPr>
                        <m:nor/>
                      </m:rPr>
                      <a:rPr lang="en-US" altLang="ja-JP" sz="160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ja-JP" sz="160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satisfy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𝐀𝐆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m:rPr>
                        <m:nor/>
                      </m:rPr>
                      <a:rPr lang="en-US" altLang="ja-JP" sz="160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);</m:t>
                    </m:r>
                  </m:oMath>
                </a14:m>
                <a:endParaRPr lang="en-US" altLang="ja-JP" sz="1600" dirty="0">
                  <a:effectLst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</m:oMath>
                </a14:m>
                <a:endParaRPr lang="en-US" altLang="ja-JP" sz="1600" b="1" dirty="0">
                  <a:effectLst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′;</m:t>
                    </m:r>
                  </m:oMath>
                </a14:m>
                <a:endParaRPr lang="en-US" altLang="ja-JP" sz="16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</m:t>
                    </m:r>
                    <m:sSup>
                      <m:sSupPr>
                        <m:ctrlP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𝑝𝑜𝑠𝑡</m:t>
                    </m:r>
                    <m:r>
                      <m:rPr>
                        <m:nor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𝑖𝑚𝑎𝑔𝑒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′);</m:t>
                    </m:r>
                  </m:oMath>
                </a14:m>
                <a:br>
                  <a:rPr lang="en-US" altLang="ja-JP" sz="16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</m:oMath>
                </a14:m>
                <a:endParaRPr lang="en-US" altLang="ja-JP" sz="1600" b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("</m:t>
                    </m:r>
                    <m:r>
                      <m:rPr>
                        <m:nor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Model</m:t>
                    </m:r>
                    <m:r>
                      <m:rPr>
                        <m:nor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satisf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ies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𝐀𝐆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m:rPr>
                        <m:nor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m:rPr>
                        <m:nor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);</m:t>
                    </m:r>
                  </m:oMath>
                </a14:m>
                <a:endParaRPr lang="en-US" altLang="ja-JP" sz="1600" b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𝐞𝐧𝐝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𝐟𝐮𝐧𝐜𝐭𝐢𝐨𝐧</m:t>
                      </m:r>
                    </m:oMath>
                  </m:oMathPara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D15ABD2D-4FE2-694A-A8DD-F70779BA5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487" y="429315"/>
                <a:ext cx="5691142" cy="36317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0150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円/楕円 1">
                <a:extLst>
                  <a:ext uri="{FF2B5EF4-FFF2-40B4-BE49-F238E27FC236}">
                    <a16:creationId xmlns:a16="http://schemas.microsoft.com/office/drawing/2014/main" id="{FC4E2401-FCAA-6743-9E76-4910B2BB81A9}"/>
                  </a:ext>
                </a:extLst>
              </p:cNvPr>
              <p:cNvSpPr/>
              <p:nvPr/>
            </p:nvSpPr>
            <p:spPr>
              <a:xfrm>
                <a:off x="2547257" y="772886"/>
                <a:ext cx="587829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" name="円/楕円 1">
                <a:extLst>
                  <a:ext uri="{FF2B5EF4-FFF2-40B4-BE49-F238E27FC236}">
                    <a16:creationId xmlns:a16="http://schemas.microsoft.com/office/drawing/2014/main" id="{FC4E2401-FCAA-6743-9E76-4910B2BB81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257" y="772886"/>
                <a:ext cx="587829" cy="566057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EF6E1C4F-233F-B44F-8D27-B7AAFFAAB688}"/>
                  </a:ext>
                </a:extLst>
              </p:cNvPr>
              <p:cNvSpPr/>
              <p:nvPr/>
            </p:nvSpPr>
            <p:spPr>
              <a:xfrm>
                <a:off x="2547257" y="1948543"/>
                <a:ext cx="587829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EF6E1C4F-233F-B44F-8D27-B7AAFFAAB6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257" y="1948543"/>
                <a:ext cx="587829" cy="56605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円/楕円 3">
                <a:extLst>
                  <a:ext uri="{FF2B5EF4-FFF2-40B4-BE49-F238E27FC236}">
                    <a16:creationId xmlns:a16="http://schemas.microsoft.com/office/drawing/2014/main" id="{895C5042-D8C9-7F41-8B2A-07D40FB4CA1F}"/>
                  </a:ext>
                </a:extLst>
              </p:cNvPr>
              <p:cNvSpPr/>
              <p:nvPr/>
            </p:nvSpPr>
            <p:spPr>
              <a:xfrm>
                <a:off x="4125686" y="772885"/>
                <a:ext cx="587829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" name="円/楕円 3">
                <a:extLst>
                  <a:ext uri="{FF2B5EF4-FFF2-40B4-BE49-F238E27FC236}">
                    <a16:creationId xmlns:a16="http://schemas.microsoft.com/office/drawing/2014/main" id="{895C5042-D8C9-7F41-8B2A-07D40FB4CA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686" y="772885"/>
                <a:ext cx="587829" cy="56605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円/楕円 4">
            <a:extLst>
              <a:ext uri="{FF2B5EF4-FFF2-40B4-BE49-F238E27FC236}">
                <a16:creationId xmlns:a16="http://schemas.microsoft.com/office/drawing/2014/main" id="{DA4416D0-100E-CE4B-B565-7270EF8E5223}"/>
              </a:ext>
            </a:extLst>
          </p:cNvPr>
          <p:cNvSpPr/>
          <p:nvPr/>
        </p:nvSpPr>
        <p:spPr>
          <a:xfrm>
            <a:off x="4125686" y="1948543"/>
            <a:ext cx="587829" cy="566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74F4ABA-1D55-8243-8A93-29F58541F9D5}"/>
              </a:ext>
            </a:extLst>
          </p:cNvPr>
          <p:cNvCxnSpPr>
            <a:stCxn id="3" idx="0"/>
            <a:endCxn id="2" idx="4"/>
          </p:cNvCxnSpPr>
          <p:nvPr/>
        </p:nvCxnSpPr>
        <p:spPr>
          <a:xfrm flipV="1">
            <a:off x="2841172" y="1338943"/>
            <a:ext cx="0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61D80A1A-2FF0-B54C-ADF6-ADD95AE3A9ED}"/>
              </a:ext>
            </a:extLst>
          </p:cNvPr>
          <p:cNvCxnSpPr>
            <a:stCxn id="5" idx="0"/>
            <a:endCxn id="4" idx="4"/>
          </p:cNvCxnSpPr>
          <p:nvPr/>
        </p:nvCxnSpPr>
        <p:spPr>
          <a:xfrm flipV="1">
            <a:off x="4419601" y="1338942"/>
            <a:ext cx="0" cy="6096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線コネクタ 12">
            <a:extLst>
              <a:ext uri="{FF2B5EF4-FFF2-40B4-BE49-F238E27FC236}">
                <a16:creationId xmlns:a16="http://schemas.microsoft.com/office/drawing/2014/main" id="{B90BEB9A-7EC2-C149-990A-DA0D457CAEE3}"/>
              </a:ext>
            </a:extLst>
          </p:cNvPr>
          <p:cNvCxnSpPr>
            <a:stCxn id="4" idx="1"/>
            <a:endCxn id="2" idx="7"/>
          </p:cNvCxnSpPr>
          <p:nvPr/>
        </p:nvCxnSpPr>
        <p:spPr>
          <a:xfrm rot="16200000" flipH="1" flipV="1">
            <a:off x="3630385" y="274396"/>
            <a:ext cx="1" cy="1162772"/>
          </a:xfrm>
          <a:prstGeom prst="curvedConnector3">
            <a:avLst>
              <a:gd name="adj1" fmla="val -311497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線コネクタ 14">
            <a:extLst>
              <a:ext uri="{FF2B5EF4-FFF2-40B4-BE49-F238E27FC236}">
                <a16:creationId xmlns:a16="http://schemas.microsoft.com/office/drawing/2014/main" id="{994C62C1-541C-734C-8B21-D75058B1D2D9}"/>
              </a:ext>
            </a:extLst>
          </p:cNvPr>
          <p:cNvCxnSpPr>
            <a:stCxn id="2" idx="5"/>
            <a:endCxn id="4" idx="3"/>
          </p:cNvCxnSpPr>
          <p:nvPr/>
        </p:nvCxnSpPr>
        <p:spPr>
          <a:xfrm rot="5400000" flipH="1" flipV="1">
            <a:off x="3630385" y="674660"/>
            <a:ext cx="1" cy="1162772"/>
          </a:xfrm>
          <a:prstGeom prst="curvedConnector3">
            <a:avLst>
              <a:gd name="adj1" fmla="val -311497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2525AF7B-A90B-5B4D-8927-D52A8546F4AD}"/>
              </a:ext>
            </a:extLst>
          </p:cNvPr>
          <p:cNvSpPr txBox="1"/>
          <p:nvPr/>
        </p:nvSpPr>
        <p:spPr>
          <a:xfrm>
            <a:off x="2841171" y="26786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クリプキ構造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円/楕円 46">
                <a:extLst>
                  <a:ext uri="{FF2B5EF4-FFF2-40B4-BE49-F238E27FC236}">
                    <a16:creationId xmlns:a16="http://schemas.microsoft.com/office/drawing/2014/main" id="{D5CE3434-9390-BF48-BAF9-749A3B2C995C}"/>
                  </a:ext>
                </a:extLst>
              </p:cNvPr>
              <p:cNvSpPr/>
              <p:nvPr/>
            </p:nvSpPr>
            <p:spPr>
              <a:xfrm>
                <a:off x="5695346" y="772885"/>
                <a:ext cx="587829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7" name="円/楕円 46">
                <a:extLst>
                  <a:ext uri="{FF2B5EF4-FFF2-40B4-BE49-F238E27FC236}">
                    <a16:creationId xmlns:a16="http://schemas.microsoft.com/office/drawing/2014/main" id="{D5CE3434-9390-BF48-BAF9-749A3B2C99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346" y="772885"/>
                <a:ext cx="587829" cy="566057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円/楕円 47">
                <a:extLst>
                  <a:ext uri="{FF2B5EF4-FFF2-40B4-BE49-F238E27FC236}">
                    <a16:creationId xmlns:a16="http://schemas.microsoft.com/office/drawing/2014/main" id="{16B32C31-CB22-5C40-9883-68B04AFDAB54}"/>
                  </a:ext>
                </a:extLst>
              </p:cNvPr>
              <p:cNvSpPr/>
              <p:nvPr/>
            </p:nvSpPr>
            <p:spPr>
              <a:xfrm>
                <a:off x="5695346" y="1948542"/>
                <a:ext cx="587829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8" name="円/楕円 47">
                <a:extLst>
                  <a:ext uri="{FF2B5EF4-FFF2-40B4-BE49-F238E27FC236}">
                    <a16:creationId xmlns:a16="http://schemas.microsoft.com/office/drawing/2014/main" id="{16B32C31-CB22-5C40-9883-68B04AFDAB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346" y="1948542"/>
                <a:ext cx="587829" cy="56605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円/楕円 48">
                <a:extLst>
                  <a:ext uri="{FF2B5EF4-FFF2-40B4-BE49-F238E27FC236}">
                    <a16:creationId xmlns:a16="http://schemas.microsoft.com/office/drawing/2014/main" id="{7154D8EB-860B-B24E-AE8D-A360CCE56FB3}"/>
                  </a:ext>
                </a:extLst>
              </p:cNvPr>
              <p:cNvSpPr/>
              <p:nvPr/>
            </p:nvSpPr>
            <p:spPr>
              <a:xfrm>
                <a:off x="7273775" y="772884"/>
                <a:ext cx="587829" cy="566057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9" name="円/楕円 48">
                <a:extLst>
                  <a:ext uri="{FF2B5EF4-FFF2-40B4-BE49-F238E27FC236}">
                    <a16:creationId xmlns:a16="http://schemas.microsoft.com/office/drawing/2014/main" id="{7154D8EB-860B-B24E-AE8D-A360CCE56F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775" y="772884"/>
                <a:ext cx="587829" cy="56605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円/楕円 49">
            <a:extLst>
              <a:ext uri="{FF2B5EF4-FFF2-40B4-BE49-F238E27FC236}">
                <a16:creationId xmlns:a16="http://schemas.microsoft.com/office/drawing/2014/main" id="{A78154B8-152C-CE4C-86ED-44454D4F867B}"/>
              </a:ext>
            </a:extLst>
          </p:cNvPr>
          <p:cNvSpPr/>
          <p:nvPr/>
        </p:nvSpPr>
        <p:spPr>
          <a:xfrm>
            <a:off x="7273775" y="1948542"/>
            <a:ext cx="587829" cy="566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C6C21C91-B7DF-E042-91FB-AAD20C53B01C}"/>
              </a:ext>
            </a:extLst>
          </p:cNvPr>
          <p:cNvCxnSpPr>
            <a:stCxn id="48" idx="0"/>
            <a:endCxn id="47" idx="4"/>
          </p:cNvCxnSpPr>
          <p:nvPr/>
        </p:nvCxnSpPr>
        <p:spPr>
          <a:xfrm flipV="1">
            <a:off x="5989261" y="1338942"/>
            <a:ext cx="0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C5C9C847-70EE-554E-A86A-BEF02B4D1263}"/>
              </a:ext>
            </a:extLst>
          </p:cNvPr>
          <p:cNvCxnSpPr>
            <a:stCxn id="50" idx="0"/>
            <a:endCxn id="49" idx="4"/>
          </p:cNvCxnSpPr>
          <p:nvPr/>
        </p:nvCxnSpPr>
        <p:spPr>
          <a:xfrm flipV="1">
            <a:off x="7567690" y="1338941"/>
            <a:ext cx="0" cy="6096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曲線コネクタ 52">
            <a:extLst>
              <a:ext uri="{FF2B5EF4-FFF2-40B4-BE49-F238E27FC236}">
                <a16:creationId xmlns:a16="http://schemas.microsoft.com/office/drawing/2014/main" id="{3426AE05-38E0-394C-B8BC-79CCCC12EE8B}"/>
              </a:ext>
            </a:extLst>
          </p:cNvPr>
          <p:cNvCxnSpPr>
            <a:stCxn id="49" idx="1"/>
            <a:endCxn id="47" idx="7"/>
          </p:cNvCxnSpPr>
          <p:nvPr/>
        </p:nvCxnSpPr>
        <p:spPr>
          <a:xfrm rot="16200000" flipH="1" flipV="1">
            <a:off x="6778474" y="274395"/>
            <a:ext cx="1" cy="1162772"/>
          </a:xfrm>
          <a:prstGeom prst="curvedConnector3">
            <a:avLst>
              <a:gd name="adj1" fmla="val -311497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曲線コネクタ 53">
            <a:extLst>
              <a:ext uri="{FF2B5EF4-FFF2-40B4-BE49-F238E27FC236}">
                <a16:creationId xmlns:a16="http://schemas.microsoft.com/office/drawing/2014/main" id="{720CEF6C-5F3A-B548-BB83-71EFA7E756E3}"/>
              </a:ext>
            </a:extLst>
          </p:cNvPr>
          <p:cNvCxnSpPr>
            <a:stCxn id="47" idx="5"/>
            <a:endCxn id="49" idx="3"/>
          </p:cNvCxnSpPr>
          <p:nvPr/>
        </p:nvCxnSpPr>
        <p:spPr>
          <a:xfrm rot="5400000" flipH="1" flipV="1">
            <a:off x="6778474" y="674659"/>
            <a:ext cx="1" cy="1162772"/>
          </a:xfrm>
          <a:prstGeom prst="curvedConnector3">
            <a:avLst>
              <a:gd name="adj1" fmla="val -311497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F4BE789B-BA38-5740-AFC8-528077A18F98}"/>
                  </a:ext>
                </a:extLst>
              </p:cNvPr>
              <p:cNvSpPr txBox="1"/>
              <p:nvPr/>
            </p:nvSpPr>
            <p:spPr>
              <a:xfrm>
                <a:off x="6165590" y="2678667"/>
                <a:ext cx="1217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𝜏</m:t>
                      </m:r>
                      <m:r>
                        <a:rPr kumimoji="1" lang="en-US" altLang="ja-JP" i="1" baseline="30000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1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(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𝑓𝑎𝑙𝑠𝑒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)</m:t>
                      </m:r>
                    </m:oMath>
                  </m:oMathPara>
                </a14:m>
                <a:endParaRPr kumimoji="1" lang="ja-JP" altLang="en-US">
                  <a:latin typeface="A-OTF UD Shin Go Pr6N L" panose="020B0300000000000000" pitchFamily="34" charset="-128"/>
                  <a:ea typeface="A-OTF UD Shin Go Pr6N L" panose="020B0300000000000000" pitchFamily="34" charset="-128"/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F4BE789B-BA38-5740-AFC8-528077A18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90" y="2678667"/>
                <a:ext cx="1217000" cy="369332"/>
              </a:xfrm>
              <a:prstGeom prst="rect">
                <a:avLst/>
              </a:prstGeom>
              <a:blipFill>
                <a:blip r:embed="rId8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円/楕円 56">
                <a:extLst>
                  <a:ext uri="{FF2B5EF4-FFF2-40B4-BE49-F238E27FC236}">
                    <a16:creationId xmlns:a16="http://schemas.microsoft.com/office/drawing/2014/main" id="{F50448D1-BBB0-3546-AA29-27269344BDC5}"/>
                  </a:ext>
                </a:extLst>
              </p:cNvPr>
              <p:cNvSpPr/>
              <p:nvPr/>
            </p:nvSpPr>
            <p:spPr>
              <a:xfrm>
                <a:off x="2547257" y="3810000"/>
                <a:ext cx="587829" cy="566057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7" name="円/楕円 56">
                <a:extLst>
                  <a:ext uri="{FF2B5EF4-FFF2-40B4-BE49-F238E27FC236}">
                    <a16:creationId xmlns:a16="http://schemas.microsoft.com/office/drawing/2014/main" id="{F50448D1-BBB0-3546-AA29-27269344BD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257" y="3810000"/>
                <a:ext cx="587829" cy="566057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円/楕円 57">
                <a:extLst>
                  <a:ext uri="{FF2B5EF4-FFF2-40B4-BE49-F238E27FC236}">
                    <a16:creationId xmlns:a16="http://schemas.microsoft.com/office/drawing/2014/main" id="{0532DBA6-EEFE-6F4D-A5A8-6BD9A3C06C6E}"/>
                  </a:ext>
                </a:extLst>
              </p:cNvPr>
              <p:cNvSpPr/>
              <p:nvPr/>
            </p:nvSpPr>
            <p:spPr>
              <a:xfrm>
                <a:off x="2547257" y="4985657"/>
                <a:ext cx="587829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8" name="円/楕円 57">
                <a:extLst>
                  <a:ext uri="{FF2B5EF4-FFF2-40B4-BE49-F238E27FC236}">
                    <a16:creationId xmlns:a16="http://schemas.microsoft.com/office/drawing/2014/main" id="{0532DBA6-EEFE-6F4D-A5A8-6BD9A3C06C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257" y="4985657"/>
                <a:ext cx="587829" cy="566057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円/楕円 58">
                <a:extLst>
                  <a:ext uri="{FF2B5EF4-FFF2-40B4-BE49-F238E27FC236}">
                    <a16:creationId xmlns:a16="http://schemas.microsoft.com/office/drawing/2014/main" id="{5D42B4EA-3419-BA4C-BFC9-9DFB053ED4DF}"/>
                  </a:ext>
                </a:extLst>
              </p:cNvPr>
              <p:cNvSpPr/>
              <p:nvPr/>
            </p:nvSpPr>
            <p:spPr>
              <a:xfrm>
                <a:off x="4125686" y="3809999"/>
                <a:ext cx="587829" cy="566057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9" name="円/楕円 58">
                <a:extLst>
                  <a:ext uri="{FF2B5EF4-FFF2-40B4-BE49-F238E27FC236}">
                    <a16:creationId xmlns:a16="http://schemas.microsoft.com/office/drawing/2014/main" id="{5D42B4EA-3419-BA4C-BFC9-9DFB053ED4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686" y="3809999"/>
                <a:ext cx="587829" cy="566057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円/楕円 59">
            <a:extLst>
              <a:ext uri="{FF2B5EF4-FFF2-40B4-BE49-F238E27FC236}">
                <a16:creationId xmlns:a16="http://schemas.microsoft.com/office/drawing/2014/main" id="{6F8F60E4-9520-0A48-885B-0264876A4771}"/>
              </a:ext>
            </a:extLst>
          </p:cNvPr>
          <p:cNvSpPr/>
          <p:nvPr/>
        </p:nvSpPr>
        <p:spPr>
          <a:xfrm>
            <a:off x="4125686" y="4985657"/>
            <a:ext cx="587829" cy="566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F7AA744A-3F42-BB40-A3EB-C75FBDE5E91F}"/>
              </a:ext>
            </a:extLst>
          </p:cNvPr>
          <p:cNvCxnSpPr>
            <a:stCxn id="58" idx="0"/>
            <a:endCxn id="57" idx="4"/>
          </p:cNvCxnSpPr>
          <p:nvPr/>
        </p:nvCxnSpPr>
        <p:spPr>
          <a:xfrm flipV="1">
            <a:off x="2841172" y="4376057"/>
            <a:ext cx="0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EC6E4AF8-19DF-874A-8CCA-B99953F7CF79}"/>
              </a:ext>
            </a:extLst>
          </p:cNvPr>
          <p:cNvCxnSpPr>
            <a:stCxn id="60" idx="0"/>
            <a:endCxn id="59" idx="4"/>
          </p:cNvCxnSpPr>
          <p:nvPr/>
        </p:nvCxnSpPr>
        <p:spPr>
          <a:xfrm flipV="1">
            <a:off x="4419601" y="4376056"/>
            <a:ext cx="0" cy="6096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曲線コネクタ 62">
            <a:extLst>
              <a:ext uri="{FF2B5EF4-FFF2-40B4-BE49-F238E27FC236}">
                <a16:creationId xmlns:a16="http://schemas.microsoft.com/office/drawing/2014/main" id="{CB5ACDAD-9C87-6345-9EF6-6579F4DB3CAD}"/>
              </a:ext>
            </a:extLst>
          </p:cNvPr>
          <p:cNvCxnSpPr>
            <a:stCxn id="59" idx="1"/>
            <a:endCxn id="57" idx="7"/>
          </p:cNvCxnSpPr>
          <p:nvPr/>
        </p:nvCxnSpPr>
        <p:spPr>
          <a:xfrm rot="16200000" flipH="1" flipV="1">
            <a:off x="3630385" y="3311510"/>
            <a:ext cx="1" cy="1162772"/>
          </a:xfrm>
          <a:prstGeom prst="curvedConnector3">
            <a:avLst>
              <a:gd name="adj1" fmla="val -311497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曲線コネクタ 63">
            <a:extLst>
              <a:ext uri="{FF2B5EF4-FFF2-40B4-BE49-F238E27FC236}">
                <a16:creationId xmlns:a16="http://schemas.microsoft.com/office/drawing/2014/main" id="{30FBA0C7-05BE-924C-9DA0-8FCB9B0125D0}"/>
              </a:ext>
            </a:extLst>
          </p:cNvPr>
          <p:cNvCxnSpPr>
            <a:stCxn id="57" idx="5"/>
            <a:endCxn id="59" idx="3"/>
          </p:cNvCxnSpPr>
          <p:nvPr/>
        </p:nvCxnSpPr>
        <p:spPr>
          <a:xfrm rot="5400000" flipH="1" flipV="1">
            <a:off x="3630385" y="3711774"/>
            <a:ext cx="1" cy="1162772"/>
          </a:xfrm>
          <a:prstGeom prst="curvedConnector3">
            <a:avLst>
              <a:gd name="adj1" fmla="val -311497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723BCA31-605F-A44D-8482-1BB6D3EF4284}"/>
                  </a:ext>
                </a:extLst>
              </p:cNvPr>
              <p:cNvSpPr txBox="1"/>
              <p:nvPr/>
            </p:nvSpPr>
            <p:spPr>
              <a:xfrm>
                <a:off x="3017501" y="5715782"/>
                <a:ext cx="1217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𝜏</m:t>
                      </m:r>
                      <m:r>
                        <a:rPr lang="en-US" altLang="ja-JP" i="1" baseline="30000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2</m:t>
                      </m:r>
                      <m:r>
                        <a:rPr lang="en-US" altLang="ja-JP" i="1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(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𝑓𝑎𝑙𝑠𝑒</m:t>
                      </m:r>
                      <m:r>
                        <a:rPr lang="en-US" altLang="ja-JP" i="1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)</m:t>
                      </m:r>
                    </m:oMath>
                  </m:oMathPara>
                </a14:m>
                <a:endParaRPr lang="ja-JP" altLang="en-US">
                  <a:latin typeface="A-OTF UD Shin Go Pr6N L" panose="020B0300000000000000" pitchFamily="34" charset="-128"/>
                  <a:ea typeface="A-OTF UD Shin Go Pr6N L" panose="020B0300000000000000" pitchFamily="34" charset="-128"/>
                </a:endParaRPr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723BCA31-605F-A44D-8482-1BB6D3EF4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501" y="5715782"/>
                <a:ext cx="1217000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円/楕円 66">
                <a:extLst>
                  <a:ext uri="{FF2B5EF4-FFF2-40B4-BE49-F238E27FC236}">
                    <a16:creationId xmlns:a16="http://schemas.microsoft.com/office/drawing/2014/main" id="{1EC8CEBE-7642-6A49-8D08-D5FB8984A2EC}"/>
                  </a:ext>
                </a:extLst>
              </p:cNvPr>
              <p:cNvSpPr/>
              <p:nvPr/>
            </p:nvSpPr>
            <p:spPr>
              <a:xfrm>
                <a:off x="5695346" y="3810000"/>
                <a:ext cx="587829" cy="566057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7" name="円/楕円 66">
                <a:extLst>
                  <a:ext uri="{FF2B5EF4-FFF2-40B4-BE49-F238E27FC236}">
                    <a16:creationId xmlns:a16="http://schemas.microsoft.com/office/drawing/2014/main" id="{1EC8CEBE-7642-6A49-8D08-D5FB8984A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346" y="3810000"/>
                <a:ext cx="587829" cy="566057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円/楕円 67">
                <a:extLst>
                  <a:ext uri="{FF2B5EF4-FFF2-40B4-BE49-F238E27FC236}">
                    <a16:creationId xmlns:a16="http://schemas.microsoft.com/office/drawing/2014/main" id="{112A376B-2C88-B342-998F-4E69B38FA5A1}"/>
                  </a:ext>
                </a:extLst>
              </p:cNvPr>
              <p:cNvSpPr/>
              <p:nvPr/>
            </p:nvSpPr>
            <p:spPr>
              <a:xfrm>
                <a:off x="5695346" y="4985657"/>
                <a:ext cx="587829" cy="566057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8" name="円/楕円 67">
                <a:extLst>
                  <a:ext uri="{FF2B5EF4-FFF2-40B4-BE49-F238E27FC236}">
                    <a16:creationId xmlns:a16="http://schemas.microsoft.com/office/drawing/2014/main" id="{112A376B-2C88-B342-998F-4E69B38FA5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346" y="4985657"/>
                <a:ext cx="587829" cy="566057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円/楕円 68">
                <a:extLst>
                  <a:ext uri="{FF2B5EF4-FFF2-40B4-BE49-F238E27FC236}">
                    <a16:creationId xmlns:a16="http://schemas.microsoft.com/office/drawing/2014/main" id="{374B3C8F-DE95-CB48-8E44-9D901591874E}"/>
                  </a:ext>
                </a:extLst>
              </p:cNvPr>
              <p:cNvSpPr/>
              <p:nvPr/>
            </p:nvSpPr>
            <p:spPr>
              <a:xfrm>
                <a:off x="7273775" y="3809999"/>
                <a:ext cx="587829" cy="566057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9" name="円/楕円 68">
                <a:extLst>
                  <a:ext uri="{FF2B5EF4-FFF2-40B4-BE49-F238E27FC236}">
                    <a16:creationId xmlns:a16="http://schemas.microsoft.com/office/drawing/2014/main" id="{374B3C8F-DE95-CB48-8E44-9D90159187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775" y="3809999"/>
                <a:ext cx="587829" cy="566057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円/楕円 69">
            <a:extLst>
              <a:ext uri="{FF2B5EF4-FFF2-40B4-BE49-F238E27FC236}">
                <a16:creationId xmlns:a16="http://schemas.microsoft.com/office/drawing/2014/main" id="{F8419E52-8169-6B4D-A8FC-D7435F07D52E}"/>
              </a:ext>
            </a:extLst>
          </p:cNvPr>
          <p:cNvSpPr/>
          <p:nvPr/>
        </p:nvSpPr>
        <p:spPr>
          <a:xfrm>
            <a:off x="7273775" y="4985657"/>
            <a:ext cx="587829" cy="566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4BF692FB-2D4C-1945-AA9E-CC07A3E0AABA}"/>
              </a:ext>
            </a:extLst>
          </p:cNvPr>
          <p:cNvCxnSpPr>
            <a:stCxn id="68" idx="0"/>
            <a:endCxn id="67" idx="4"/>
          </p:cNvCxnSpPr>
          <p:nvPr/>
        </p:nvCxnSpPr>
        <p:spPr>
          <a:xfrm flipV="1">
            <a:off x="5989261" y="4376057"/>
            <a:ext cx="0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48F2F64E-EBF0-9748-AFA8-4F3C224C1048}"/>
              </a:ext>
            </a:extLst>
          </p:cNvPr>
          <p:cNvCxnSpPr>
            <a:stCxn id="70" idx="0"/>
            <a:endCxn id="69" idx="4"/>
          </p:cNvCxnSpPr>
          <p:nvPr/>
        </p:nvCxnSpPr>
        <p:spPr>
          <a:xfrm flipV="1">
            <a:off x="7567690" y="4376056"/>
            <a:ext cx="0" cy="6096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曲線コネクタ 72">
            <a:extLst>
              <a:ext uri="{FF2B5EF4-FFF2-40B4-BE49-F238E27FC236}">
                <a16:creationId xmlns:a16="http://schemas.microsoft.com/office/drawing/2014/main" id="{0A32BE1A-577E-514C-A2EF-35FF869896EA}"/>
              </a:ext>
            </a:extLst>
          </p:cNvPr>
          <p:cNvCxnSpPr>
            <a:stCxn id="69" idx="1"/>
            <a:endCxn id="67" idx="7"/>
          </p:cNvCxnSpPr>
          <p:nvPr/>
        </p:nvCxnSpPr>
        <p:spPr>
          <a:xfrm rot="16200000" flipH="1" flipV="1">
            <a:off x="6778474" y="3311510"/>
            <a:ext cx="1" cy="1162772"/>
          </a:xfrm>
          <a:prstGeom prst="curvedConnector3">
            <a:avLst>
              <a:gd name="adj1" fmla="val -311497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曲線コネクタ 73">
            <a:extLst>
              <a:ext uri="{FF2B5EF4-FFF2-40B4-BE49-F238E27FC236}">
                <a16:creationId xmlns:a16="http://schemas.microsoft.com/office/drawing/2014/main" id="{4E995FDC-64A4-654D-8C66-50443225B307}"/>
              </a:ext>
            </a:extLst>
          </p:cNvPr>
          <p:cNvCxnSpPr>
            <a:stCxn id="67" idx="5"/>
            <a:endCxn id="69" idx="3"/>
          </p:cNvCxnSpPr>
          <p:nvPr/>
        </p:nvCxnSpPr>
        <p:spPr>
          <a:xfrm rot="5400000" flipH="1" flipV="1">
            <a:off x="6778474" y="3711774"/>
            <a:ext cx="1" cy="1162772"/>
          </a:xfrm>
          <a:prstGeom prst="curvedConnector3">
            <a:avLst>
              <a:gd name="adj1" fmla="val -311497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7F8D51F0-2B74-7843-99B9-C94C3DD618F6}"/>
                  </a:ext>
                </a:extLst>
              </p:cNvPr>
              <p:cNvSpPr txBox="1"/>
              <p:nvPr/>
            </p:nvSpPr>
            <p:spPr>
              <a:xfrm>
                <a:off x="6165590" y="5715782"/>
                <a:ext cx="1217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𝜏</m:t>
                      </m:r>
                      <m:r>
                        <a:rPr lang="en-US" altLang="ja-JP" i="1" baseline="30000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3</m:t>
                      </m:r>
                      <m:r>
                        <a:rPr lang="en-US" altLang="ja-JP" i="1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(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𝑓𝑎𝑙𝑠𝑒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)</m:t>
                      </m:r>
                    </m:oMath>
                  </m:oMathPara>
                </a14:m>
                <a:endParaRPr lang="ja-JP" altLang="en-US">
                  <a:latin typeface="A-OTF UD Shin Go Pr6N L" panose="020B0300000000000000" pitchFamily="34" charset="-128"/>
                  <a:ea typeface="A-OTF UD Shin Go Pr6N L" panose="020B0300000000000000" pitchFamily="34" charset="-128"/>
                </a:endParaRPr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7F8D51F0-2B74-7843-99B9-C94C3DD61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90" y="5715782"/>
                <a:ext cx="1217000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7FF46187-69B4-B14D-9DBD-72314FA3F4B3}"/>
                  </a:ext>
                </a:extLst>
              </p:cNvPr>
              <p:cNvSpPr txBox="1"/>
              <p:nvPr/>
            </p:nvSpPr>
            <p:spPr>
              <a:xfrm>
                <a:off x="2126949" y="2050078"/>
                <a:ext cx="420308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i="1" baseline="-25000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7FF46187-69B4-B14D-9DBD-72314FA3F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949" y="2050078"/>
                <a:ext cx="420308" cy="36298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4728B118-6FD5-C34E-A827-596FFC54B995}"/>
                  </a:ext>
                </a:extLst>
              </p:cNvPr>
              <p:cNvSpPr txBox="1"/>
              <p:nvPr/>
            </p:nvSpPr>
            <p:spPr>
              <a:xfrm>
                <a:off x="2126949" y="5089272"/>
                <a:ext cx="420308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i="1" baseline="-25000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4728B118-6FD5-C34E-A827-596FFC54B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949" y="5089272"/>
                <a:ext cx="420308" cy="36298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E0EE4435-1DA6-B242-BE53-DFF93D93F96A}"/>
                  </a:ext>
                </a:extLst>
              </p:cNvPr>
              <p:cNvSpPr txBox="1"/>
              <p:nvPr/>
            </p:nvSpPr>
            <p:spPr>
              <a:xfrm>
                <a:off x="5275038" y="2050078"/>
                <a:ext cx="420308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i="1" baseline="-25000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E0EE4435-1DA6-B242-BE53-DFF93D93F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038" y="2050078"/>
                <a:ext cx="420308" cy="36298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DFB79DB0-31FC-EF49-ABD7-9991D3316DA0}"/>
                  </a:ext>
                </a:extLst>
              </p:cNvPr>
              <p:cNvSpPr txBox="1"/>
              <p:nvPr/>
            </p:nvSpPr>
            <p:spPr>
              <a:xfrm>
                <a:off x="5275038" y="5087193"/>
                <a:ext cx="420308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i="1" baseline="-25000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DFB79DB0-31FC-EF49-ABD7-9991D3316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038" y="5087193"/>
                <a:ext cx="420308" cy="36298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2686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6EC7F463-4FDC-0CEE-EAC9-5A318F2F9A5C}"/>
              </a:ext>
            </a:extLst>
          </p:cNvPr>
          <p:cNvGrpSpPr/>
          <p:nvPr/>
        </p:nvGrpSpPr>
        <p:grpSpPr>
          <a:xfrm>
            <a:off x="59860" y="1534886"/>
            <a:ext cx="2586566" cy="2275115"/>
            <a:chOff x="2126949" y="772885"/>
            <a:chExt cx="2586566" cy="22751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円/楕円 1">
                  <a:extLst>
                    <a:ext uri="{FF2B5EF4-FFF2-40B4-BE49-F238E27FC236}">
                      <a16:creationId xmlns:a16="http://schemas.microsoft.com/office/drawing/2014/main" id="{40646C33-3677-4520-5AE4-1297D797EADF}"/>
                    </a:ext>
                  </a:extLst>
                </p:cNvPr>
                <p:cNvSpPr/>
                <p:nvPr/>
              </p:nvSpPr>
              <p:spPr>
                <a:xfrm>
                  <a:off x="2547257" y="772886"/>
                  <a:ext cx="587829" cy="56605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" name="円/楕円 1">
                  <a:extLst>
                    <a:ext uri="{FF2B5EF4-FFF2-40B4-BE49-F238E27FC236}">
                      <a16:creationId xmlns:a16="http://schemas.microsoft.com/office/drawing/2014/main" id="{40646C33-3677-4520-5AE4-1297D797EA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7257" y="772886"/>
                  <a:ext cx="587829" cy="566057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円/楕円 2">
                  <a:extLst>
                    <a:ext uri="{FF2B5EF4-FFF2-40B4-BE49-F238E27FC236}">
                      <a16:creationId xmlns:a16="http://schemas.microsoft.com/office/drawing/2014/main" id="{1EA8368D-F6F5-F31D-65C0-257F836F3194}"/>
                    </a:ext>
                  </a:extLst>
                </p:cNvPr>
                <p:cNvSpPr/>
                <p:nvPr/>
              </p:nvSpPr>
              <p:spPr>
                <a:xfrm>
                  <a:off x="2547257" y="1948543"/>
                  <a:ext cx="587829" cy="56605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" name="円/楕円 2">
                  <a:extLst>
                    <a:ext uri="{FF2B5EF4-FFF2-40B4-BE49-F238E27FC236}">
                      <a16:creationId xmlns:a16="http://schemas.microsoft.com/office/drawing/2014/main" id="{1EA8368D-F6F5-F31D-65C0-257F836F31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7257" y="1948543"/>
                  <a:ext cx="587829" cy="566057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円/楕円 3">
                  <a:extLst>
                    <a:ext uri="{FF2B5EF4-FFF2-40B4-BE49-F238E27FC236}">
                      <a16:creationId xmlns:a16="http://schemas.microsoft.com/office/drawing/2014/main" id="{DA64635D-113B-FBB6-22B5-BF42EE8A23F9}"/>
                    </a:ext>
                  </a:extLst>
                </p:cNvPr>
                <p:cNvSpPr/>
                <p:nvPr/>
              </p:nvSpPr>
              <p:spPr>
                <a:xfrm>
                  <a:off x="4125686" y="772885"/>
                  <a:ext cx="587829" cy="56605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" name="円/楕円 3">
                  <a:extLst>
                    <a:ext uri="{FF2B5EF4-FFF2-40B4-BE49-F238E27FC236}">
                      <a16:creationId xmlns:a16="http://schemas.microsoft.com/office/drawing/2014/main" id="{DA64635D-113B-FBB6-22B5-BF42EE8A23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5686" y="772885"/>
                  <a:ext cx="587829" cy="566057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円/楕円 4">
              <a:extLst>
                <a:ext uri="{FF2B5EF4-FFF2-40B4-BE49-F238E27FC236}">
                  <a16:creationId xmlns:a16="http://schemas.microsoft.com/office/drawing/2014/main" id="{C5CB6D66-815B-2BB3-B487-8E19A200320C}"/>
                </a:ext>
              </a:extLst>
            </p:cNvPr>
            <p:cNvSpPr/>
            <p:nvPr/>
          </p:nvSpPr>
          <p:spPr>
            <a:xfrm>
              <a:off x="4125686" y="1948543"/>
              <a:ext cx="587829" cy="5660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3AE9D846-EAF3-01AC-1CD0-DCF0D8C4FB49}"/>
                </a:ext>
              </a:extLst>
            </p:cNvPr>
            <p:cNvCxnSpPr>
              <a:stCxn id="3" idx="0"/>
              <a:endCxn id="2" idx="4"/>
            </p:cNvCxnSpPr>
            <p:nvPr/>
          </p:nvCxnSpPr>
          <p:spPr>
            <a:xfrm flipV="1">
              <a:off x="2841172" y="1338943"/>
              <a:ext cx="0" cy="6096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2689FEDD-228B-2496-AEE9-23721AA5ED50}"/>
                </a:ext>
              </a:extLst>
            </p:cNvPr>
            <p:cNvCxnSpPr>
              <a:stCxn id="5" idx="0"/>
              <a:endCxn id="4" idx="4"/>
            </p:cNvCxnSpPr>
            <p:nvPr/>
          </p:nvCxnSpPr>
          <p:spPr>
            <a:xfrm flipV="1">
              <a:off x="4419601" y="1338942"/>
              <a:ext cx="0" cy="60960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曲線コネクタ 7">
              <a:extLst>
                <a:ext uri="{FF2B5EF4-FFF2-40B4-BE49-F238E27FC236}">
                  <a16:creationId xmlns:a16="http://schemas.microsoft.com/office/drawing/2014/main" id="{E76615F3-298E-31CF-0DD0-29557424277A}"/>
                </a:ext>
              </a:extLst>
            </p:cNvPr>
            <p:cNvCxnSpPr>
              <a:stCxn id="4" idx="1"/>
              <a:endCxn id="2" idx="7"/>
            </p:cNvCxnSpPr>
            <p:nvPr/>
          </p:nvCxnSpPr>
          <p:spPr>
            <a:xfrm rot="16200000" flipH="1" flipV="1">
              <a:off x="3630385" y="274396"/>
              <a:ext cx="1" cy="1162772"/>
            </a:xfrm>
            <a:prstGeom prst="curvedConnector3">
              <a:avLst>
                <a:gd name="adj1" fmla="val -3114970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曲線コネクタ 8">
              <a:extLst>
                <a:ext uri="{FF2B5EF4-FFF2-40B4-BE49-F238E27FC236}">
                  <a16:creationId xmlns:a16="http://schemas.microsoft.com/office/drawing/2014/main" id="{9DE85405-7915-8EBC-D6FF-602F259A24AB}"/>
                </a:ext>
              </a:extLst>
            </p:cNvPr>
            <p:cNvCxnSpPr>
              <a:stCxn id="2" idx="5"/>
              <a:endCxn id="4" idx="3"/>
            </p:cNvCxnSpPr>
            <p:nvPr/>
          </p:nvCxnSpPr>
          <p:spPr>
            <a:xfrm rot="5400000" flipH="1" flipV="1">
              <a:off x="3630385" y="674660"/>
              <a:ext cx="1" cy="1162772"/>
            </a:xfrm>
            <a:prstGeom prst="curvedConnector3">
              <a:avLst>
                <a:gd name="adj1" fmla="val -3114970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3BE9ECD-DDDD-0E54-CC3F-201D282395BE}"/>
                    </a:ext>
                  </a:extLst>
                </p:cNvPr>
                <p:cNvSpPr txBox="1"/>
                <p:nvPr/>
              </p:nvSpPr>
              <p:spPr>
                <a:xfrm>
                  <a:off x="3224160" y="2678668"/>
                  <a:ext cx="8036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  <a:ea typeface="A-OTF UD Shin Go Pr6N L" panose="020B0300000000000000" pitchFamily="34" charset="-128"/>
                          </a:rPr>
                          <m:t>𝑓𝑎𝑙𝑠𝑒</m:t>
                        </m:r>
                      </m:oMath>
                    </m:oMathPara>
                  </a14:m>
                  <a:endParaRPr kumimoji="1" lang="ja-JP" altLang="en-US">
                    <a:latin typeface="A-OTF UD Shin Go Pr6N L" panose="020B0300000000000000" pitchFamily="34" charset="-128"/>
                    <a:ea typeface="A-OTF UD Shin Go Pr6N L" panose="020B03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3BE9ECD-DDDD-0E54-CC3F-201D282395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4160" y="2678668"/>
                  <a:ext cx="803682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125" b="-1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3938064B-9C11-6E34-80D6-412DA5AD34EC}"/>
                    </a:ext>
                  </a:extLst>
                </p:cNvPr>
                <p:cNvSpPr txBox="1"/>
                <p:nvPr/>
              </p:nvSpPr>
              <p:spPr>
                <a:xfrm>
                  <a:off x="2126949" y="2050078"/>
                  <a:ext cx="420308" cy="3629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kumimoji="1" lang="en-US" altLang="ja-JP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baseline="-25000"/>
                </a:p>
              </p:txBody>
            </p:sp>
          </mc:Choice>
          <mc:Fallback xmlns="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3938064B-9C11-6E34-80D6-412DA5AD34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6949" y="2050078"/>
                  <a:ext cx="420308" cy="36298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B552BA02-84B8-AD00-75D5-B96F62D5A962}"/>
              </a:ext>
            </a:extLst>
          </p:cNvPr>
          <p:cNvGrpSpPr/>
          <p:nvPr/>
        </p:nvGrpSpPr>
        <p:grpSpPr>
          <a:xfrm>
            <a:off x="6303688" y="1534886"/>
            <a:ext cx="2586566" cy="2275115"/>
            <a:chOff x="2126949" y="3809999"/>
            <a:chExt cx="2586566" cy="22751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円/楕円 19">
                  <a:extLst>
                    <a:ext uri="{FF2B5EF4-FFF2-40B4-BE49-F238E27FC236}">
                      <a16:creationId xmlns:a16="http://schemas.microsoft.com/office/drawing/2014/main" id="{953E65B3-3A8C-9D70-12E3-29C1460A0C31}"/>
                    </a:ext>
                  </a:extLst>
                </p:cNvPr>
                <p:cNvSpPr/>
                <p:nvPr/>
              </p:nvSpPr>
              <p:spPr>
                <a:xfrm>
                  <a:off x="2547257" y="3810000"/>
                  <a:ext cx="587829" cy="566057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0" name="円/楕円 19">
                  <a:extLst>
                    <a:ext uri="{FF2B5EF4-FFF2-40B4-BE49-F238E27FC236}">
                      <a16:creationId xmlns:a16="http://schemas.microsoft.com/office/drawing/2014/main" id="{953E65B3-3A8C-9D70-12E3-29C1460A0C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7257" y="3810000"/>
                  <a:ext cx="587829" cy="566057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円/楕円 20">
                  <a:extLst>
                    <a:ext uri="{FF2B5EF4-FFF2-40B4-BE49-F238E27FC236}">
                      <a16:creationId xmlns:a16="http://schemas.microsoft.com/office/drawing/2014/main" id="{4D602BBF-040C-0B14-C942-2264266678B7}"/>
                    </a:ext>
                  </a:extLst>
                </p:cNvPr>
                <p:cNvSpPr/>
                <p:nvPr/>
              </p:nvSpPr>
              <p:spPr>
                <a:xfrm>
                  <a:off x="2547257" y="4985657"/>
                  <a:ext cx="587829" cy="56605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1" name="円/楕円 20">
                  <a:extLst>
                    <a:ext uri="{FF2B5EF4-FFF2-40B4-BE49-F238E27FC236}">
                      <a16:creationId xmlns:a16="http://schemas.microsoft.com/office/drawing/2014/main" id="{4D602BBF-040C-0B14-C942-2264266678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7257" y="4985657"/>
                  <a:ext cx="587829" cy="566057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円/楕円 21">
                  <a:extLst>
                    <a:ext uri="{FF2B5EF4-FFF2-40B4-BE49-F238E27FC236}">
                      <a16:creationId xmlns:a16="http://schemas.microsoft.com/office/drawing/2014/main" id="{B50C1142-5F35-A237-B48A-6DCFD5042AEA}"/>
                    </a:ext>
                  </a:extLst>
                </p:cNvPr>
                <p:cNvSpPr/>
                <p:nvPr/>
              </p:nvSpPr>
              <p:spPr>
                <a:xfrm>
                  <a:off x="4125686" y="3809999"/>
                  <a:ext cx="587829" cy="566057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2" name="円/楕円 21">
                  <a:extLst>
                    <a:ext uri="{FF2B5EF4-FFF2-40B4-BE49-F238E27FC236}">
                      <a16:creationId xmlns:a16="http://schemas.microsoft.com/office/drawing/2014/main" id="{B50C1142-5F35-A237-B48A-6DCFD5042A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5686" y="3809999"/>
                  <a:ext cx="587829" cy="566057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円/楕円 22">
              <a:extLst>
                <a:ext uri="{FF2B5EF4-FFF2-40B4-BE49-F238E27FC236}">
                  <a16:creationId xmlns:a16="http://schemas.microsoft.com/office/drawing/2014/main" id="{4D14EA3D-AFCB-26A7-1851-7F65AC364FF8}"/>
                </a:ext>
              </a:extLst>
            </p:cNvPr>
            <p:cNvSpPr/>
            <p:nvPr/>
          </p:nvSpPr>
          <p:spPr>
            <a:xfrm>
              <a:off x="4125686" y="4985657"/>
              <a:ext cx="587829" cy="5660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2E2F880C-4837-F49C-6C6F-A1F7866955B6}"/>
                </a:ext>
              </a:extLst>
            </p:cNvPr>
            <p:cNvCxnSpPr>
              <a:stCxn id="21" idx="0"/>
              <a:endCxn id="20" idx="4"/>
            </p:cNvCxnSpPr>
            <p:nvPr/>
          </p:nvCxnSpPr>
          <p:spPr>
            <a:xfrm flipV="1">
              <a:off x="2841172" y="4376057"/>
              <a:ext cx="0" cy="6096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A1783E35-B89A-B0F2-BE30-5AC8C19DB0A0}"/>
                </a:ext>
              </a:extLst>
            </p:cNvPr>
            <p:cNvCxnSpPr>
              <a:stCxn id="23" idx="0"/>
              <a:endCxn id="22" idx="4"/>
            </p:cNvCxnSpPr>
            <p:nvPr/>
          </p:nvCxnSpPr>
          <p:spPr>
            <a:xfrm flipV="1">
              <a:off x="4419601" y="4376056"/>
              <a:ext cx="0" cy="60960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曲線コネクタ 25">
              <a:extLst>
                <a:ext uri="{FF2B5EF4-FFF2-40B4-BE49-F238E27FC236}">
                  <a16:creationId xmlns:a16="http://schemas.microsoft.com/office/drawing/2014/main" id="{098D8666-26D3-381C-F9CC-28255FEFE05F}"/>
                </a:ext>
              </a:extLst>
            </p:cNvPr>
            <p:cNvCxnSpPr>
              <a:stCxn id="22" idx="1"/>
              <a:endCxn id="20" idx="7"/>
            </p:cNvCxnSpPr>
            <p:nvPr/>
          </p:nvCxnSpPr>
          <p:spPr>
            <a:xfrm rot="16200000" flipH="1" flipV="1">
              <a:off x="3630385" y="3311510"/>
              <a:ext cx="1" cy="1162772"/>
            </a:xfrm>
            <a:prstGeom prst="curvedConnector3">
              <a:avLst>
                <a:gd name="adj1" fmla="val -3114970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曲線コネクタ 26">
              <a:extLst>
                <a:ext uri="{FF2B5EF4-FFF2-40B4-BE49-F238E27FC236}">
                  <a16:creationId xmlns:a16="http://schemas.microsoft.com/office/drawing/2014/main" id="{C8778C0D-FE5C-23EA-0C0D-CFD8502F7195}"/>
                </a:ext>
              </a:extLst>
            </p:cNvPr>
            <p:cNvCxnSpPr>
              <a:stCxn id="20" idx="5"/>
              <a:endCxn id="22" idx="3"/>
            </p:cNvCxnSpPr>
            <p:nvPr/>
          </p:nvCxnSpPr>
          <p:spPr>
            <a:xfrm rot="5400000" flipH="1" flipV="1">
              <a:off x="3630385" y="3711774"/>
              <a:ext cx="1" cy="1162772"/>
            </a:xfrm>
            <a:prstGeom prst="curvedConnector3">
              <a:avLst>
                <a:gd name="adj1" fmla="val -3114970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205E3120-0C25-FC8F-DCC6-1EB9D07E354B}"/>
                    </a:ext>
                  </a:extLst>
                </p:cNvPr>
                <p:cNvSpPr txBox="1"/>
                <p:nvPr/>
              </p:nvSpPr>
              <p:spPr>
                <a:xfrm>
                  <a:off x="3017501" y="5715782"/>
                  <a:ext cx="12170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 dirty="0" smtClean="0">
                            <a:latin typeface="Cambria Math" panose="02040503050406030204" pitchFamily="18" charset="0"/>
                            <a:ea typeface="A-OTF UD Shin Go Pr6N L" panose="020B0300000000000000" pitchFamily="34" charset="-128"/>
                          </a:rPr>
                          <m:t>𝜏</m:t>
                        </m:r>
                        <m:r>
                          <a:rPr lang="en-US" altLang="ja-JP" i="1" baseline="30000" dirty="0" smtClean="0">
                            <a:latin typeface="Cambria Math" panose="02040503050406030204" pitchFamily="18" charset="0"/>
                            <a:ea typeface="A-OTF UD Shin Go Pr6N L" panose="020B0300000000000000" pitchFamily="34" charset="-128"/>
                          </a:rPr>
                          <m:t>2</m:t>
                        </m:r>
                        <m:r>
                          <a:rPr lang="en-US" altLang="ja-JP" i="1" dirty="0" smtClean="0">
                            <a:latin typeface="Cambria Math" panose="02040503050406030204" pitchFamily="18" charset="0"/>
                            <a:ea typeface="A-OTF UD Shin Go Pr6N L" panose="020B0300000000000000" pitchFamily="34" charset="-128"/>
                          </a:rPr>
                          <m:t>(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  <a:ea typeface="A-OTF UD Shin Go Pr6N L" panose="020B0300000000000000" pitchFamily="34" charset="-128"/>
                          </a:rPr>
                          <m:t>𝑓𝑎𝑙𝑠𝑒</m:t>
                        </m:r>
                        <m:r>
                          <a:rPr lang="en-US" altLang="ja-JP" i="1" dirty="0" smtClean="0">
                            <a:latin typeface="Cambria Math" panose="02040503050406030204" pitchFamily="18" charset="0"/>
                            <a:ea typeface="A-OTF UD Shin Go Pr6N L" panose="020B0300000000000000" pitchFamily="34" charset="-128"/>
                          </a:rPr>
                          <m:t>)</m:t>
                        </m:r>
                      </m:oMath>
                    </m:oMathPara>
                  </a14:m>
                  <a:endParaRPr lang="ja-JP" altLang="en-US">
                    <a:latin typeface="A-OTF UD Shin Go Pr6N L" panose="020B0300000000000000" pitchFamily="34" charset="-128"/>
                    <a:ea typeface="A-OTF UD Shin Go Pr6N L" panose="020B03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205E3120-0C25-FC8F-DCC6-1EB9D07E35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7501" y="5715782"/>
                  <a:ext cx="1217000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4575A246-59BE-6421-2DCD-62BA2636FEF3}"/>
                    </a:ext>
                  </a:extLst>
                </p:cNvPr>
                <p:cNvSpPr txBox="1"/>
                <p:nvPr/>
              </p:nvSpPr>
              <p:spPr>
                <a:xfrm>
                  <a:off x="2126949" y="5089272"/>
                  <a:ext cx="420308" cy="3629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kumimoji="1" lang="en-US" altLang="ja-JP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baseline="-25000"/>
                </a:p>
              </p:txBody>
            </p:sp>
          </mc:Choice>
          <mc:Fallback xmlns="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4575A246-59BE-6421-2DCD-62BA2636FE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6949" y="5089272"/>
                  <a:ext cx="420308" cy="36298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A9A196E4-EDB0-C173-EAFF-9A1EDF00CC5C}"/>
              </a:ext>
            </a:extLst>
          </p:cNvPr>
          <p:cNvGrpSpPr/>
          <p:nvPr/>
        </p:nvGrpSpPr>
        <p:grpSpPr>
          <a:xfrm>
            <a:off x="3181774" y="1534886"/>
            <a:ext cx="2586566" cy="2275115"/>
            <a:chOff x="5275038" y="772884"/>
            <a:chExt cx="2586566" cy="22751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円/楕円 10">
                  <a:extLst>
                    <a:ext uri="{FF2B5EF4-FFF2-40B4-BE49-F238E27FC236}">
                      <a16:creationId xmlns:a16="http://schemas.microsoft.com/office/drawing/2014/main" id="{B46BE7B5-2C95-D6BA-9F29-C127D5E7A8A9}"/>
                    </a:ext>
                  </a:extLst>
                </p:cNvPr>
                <p:cNvSpPr/>
                <p:nvPr/>
              </p:nvSpPr>
              <p:spPr>
                <a:xfrm>
                  <a:off x="5695346" y="772885"/>
                  <a:ext cx="587829" cy="56605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1" name="円/楕円 10">
                  <a:extLst>
                    <a:ext uri="{FF2B5EF4-FFF2-40B4-BE49-F238E27FC236}">
                      <a16:creationId xmlns:a16="http://schemas.microsoft.com/office/drawing/2014/main" id="{B46BE7B5-2C95-D6BA-9F29-C127D5E7A8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5346" y="772885"/>
                  <a:ext cx="587829" cy="566057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円/楕円 11">
                  <a:extLst>
                    <a:ext uri="{FF2B5EF4-FFF2-40B4-BE49-F238E27FC236}">
                      <a16:creationId xmlns:a16="http://schemas.microsoft.com/office/drawing/2014/main" id="{51181336-2F88-1CFE-3F7F-E3B97B465BE2}"/>
                    </a:ext>
                  </a:extLst>
                </p:cNvPr>
                <p:cNvSpPr/>
                <p:nvPr/>
              </p:nvSpPr>
              <p:spPr>
                <a:xfrm>
                  <a:off x="5695346" y="1948542"/>
                  <a:ext cx="587829" cy="56605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2" name="円/楕円 11">
                  <a:extLst>
                    <a:ext uri="{FF2B5EF4-FFF2-40B4-BE49-F238E27FC236}">
                      <a16:creationId xmlns:a16="http://schemas.microsoft.com/office/drawing/2014/main" id="{51181336-2F88-1CFE-3F7F-E3B97B465B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5346" y="1948542"/>
                  <a:ext cx="587829" cy="566057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円/楕円 12">
                  <a:extLst>
                    <a:ext uri="{FF2B5EF4-FFF2-40B4-BE49-F238E27FC236}">
                      <a16:creationId xmlns:a16="http://schemas.microsoft.com/office/drawing/2014/main" id="{7F710872-43DD-4441-0D64-5D6010E23C61}"/>
                    </a:ext>
                  </a:extLst>
                </p:cNvPr>
                <p:cNvSpPr/>
                <p:nvPr/>
              </p:nvSpPr>
              <p:spPr>
                <a:xfrm>
                  <a:off x="7273775" y="772884"/>
                  <a:ext cx="587829" cy="566057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3" name="円/楕円 12">
                  <a:extLst>
                    <a:ext uri="{FF2B5EF4-FFF2-40B4-BE49-F238E27FC236}">
                      <a16:creationId xmlns:a16="http://schemas.microsoft.com/office/drawing/2014/main" id="{7F710872-43DD-4441-0D64-5D6010E23C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3775" y="772884"/>
                  <a:ext cx="587829" cy="566057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4FC31108-2F36-318F-B98B-F010F84D191A}"/>
                </a:ext>
              </a:extLst>
            </p:cNvPr>
            <p:cNvSpPr/>
            <p:nvPr/>
          </p:nvSpPr>
          <p:spPr>
            <a:xfrm>
              <a:off x="7273775" y="1948542"/>
              <a:ext cx="587829" cy="5660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8D90F3BD-D740-B361-2441-801AD1959FD2}"/>
                </a:ext>
              </a:extLst>
            </p:cNvPr>
            <p:cNvCxnSpPr>
              <a:stCxn id="12" idx="0"/>
              <a:endCxn id="11" idx="4"/>
            </p:cNvCxnSpPr>
            <p:nvPr/>
          </p:nvCxnSpPr>
          <p:spPr>
            <a:xfrm flipV="1">
              <a:off x="5989261" y="1338942"/>
              <a:ext cx="0" cy="6096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31201A4D-9D2B-D9AC-9994-7AEDF18C61B4}"/>
                </a:ext>
              </a:extLst>
            </p:cNvPr>
            <p:cNvCxnSpPr>
              <a:stCxn id="14" idx="0"/>
              <a:endCxn id="13" idx="4"/>
            </p:cNvCxnSpPr>
            <p:nvPr/>
          </p:nvCxnSpPr>
          <p:spPr>
            <a:xfrm flipV="1">
              <a:off x="7567690" y="1338941"/>
              <a:ext cx="0" cy="60960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曲線コネクタ 16">
              <a:extLst>
                <a:ext uri="{FF2B5EF4-FFF2-40B4-BE49-F238E27FC236}">
                  <a16:creationId xmlns:a16="http://schemas.microsoft.com/office/drawing/2014/main" id="{81D519F6-7848-148E-B37E-3F57401CA5C3}"/>
                </a:ext>
              </a:extLst>
            </p:cNvPr>
            <p:cNvCxnSpPr>
              <a:stCxn id="13" idx="1"/>
              <a:endCxn id="11" idx="7"/>
            </p:cNvCxnSpPr>
            <p:nvPr/>
          </p:nvCxnSpPr>
          <p:spPr>
            <a:xfrm rot="16200000" flipH="1" flipV="1">
              <a:off x="6778474" y="274395"/>
              <a:ext cx="1" cy="1162772"/>
            </a:xfrm>
            <a:prstGeom prst="curvedConnector3">
              <a:avLst>
                <a:gd name="adj1" fmla="val -3114970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曲線コネクタ 17">
              <a:extLst>
                <a:ext uri="{FF2B5EF4-FFF2-40B4-BE49-F238E27FC236}">
                  <a16:creationId xmlns:a16="http://schemas.microsoft.com/office/drawing/2014/main" id="{12B49814-3944-F0E7-38B3-8DD36E71B43B}"/>
                </a:ext>
              </a:extLst>
            </p:cNvPr>
            <p:cNvCxnSpPr>
              <a:stCxn id="11" idx="5"/>
              <a:endCxn id="13" idx="3"/>
            </p:cNvCxnSpPr>
            <p:nvPr/>
          </p:nvCxnSpPr>
          <p:spPr>
            <a:xfrm rot="5400000" flipH="1" flipV="1">
              <a:off x="6778474" y="674659"/>
              <a:ext cx="1" cy="1162772"/>
            </a:xfrm>
            <a:prstGeom prst="curvedConnector3">
              <a:avLst>
                <a:gd name="adj1" fmla="val -3114970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FF33D264-AEF1-AAB2-3D2D-740300DA25CE}"/>
                    </a:ext>
                  </a:extLst>
                </p:cNvPr>
                <p:cNvSpPr txBox="1"/>
                <p:nvPr/>
              </p:nvSpPr>
              <p:spPr>
                <a:xfrm>
                  <a:off x="6165590" y="2678667"/>
                  <a:ext cx="12170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  <a:ea typeface="A-OTF UD Shin Go Pr6N L" panose="020B0300000000000000" pitchFamily="34" charset="-128"/>
                          </a:rPr>
                          <m:t>𝜏</m:t>
                        </m:r>
                        <m:r>
                          <a:rPr kumimoji="1" lang="en-US" altLang="ja-JP" i="1" baseline="30000" dirty="0" smtClean="0">
                            <a:latin typeface="Cambria Math" panose="02040503050406030204" pitchFamily="18" charset="0"/>
                            <a:ea typeface="A-OTF UD Shin Go Pr6N L" panose="020B0300000000000000" pitchFamily="34" charset="-128"/>
                          </a:rPr>
                          <m:t>1</m:t>
                        </m:r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  <a:ea typeface="A-OTF UD Shin Go Pr6N L" panose="020B0300000000000000" pitchFamily="34" charset="-128"/>
                          </a:rPr>
                          <m:t>(</m:t>
                        </m:r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  <a:ea typeface="A-OTF UD Shin Go Pr6N L" panose="020B0300000000000000" pitchFamily="34" charset="-128"/>
                          </a:rPr>
                          <m:t>𝑓𝑎𝑙𝑠𝑒</m:t>
                        </m:r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  <a:ea typeface="A-OTF UD Shin Go Pr6N L" panose="020B0300000000000000" pitchFamily="34" charset="-128"/>
                          </a:rPr>
                          <m:t>)</m:t>
                        </m:r>
                      </m:oMath>
                    </m:oMathPara>
                  </a14:m>
                  <a:endParaRPr kumimoji="1" lang="ja-JP" altLang="en-US">
                    <a:latin typeface="A-OTF UD Shin Go Pr6N L" panose="020B0300000000000000" pitchFamily="34" charset="-128"/>
                    <a:ea typeface="A-OTF UD Shin Go Pr6N L" panose="020B03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FF33D264-AEF1-AAB2-3D2D-740300DA25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5590" y="2678667"/>
                  <a:ext cx="1217000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テキスト ボックス 39">
                  <a:extLst>
                    <a:ext uri="{FF2B5EF4-FFF2-40B4-BE49-F238E27FC236}">
                      <a16:creationId xmlns:a16="http://schemas.microsoft.com/office/drawing/2014/main" id="{0D06CDA8-2FBD-86ED-8541-C3D2B7346D99}"/>
                    </a:ext>
                  </a:extLst>
                </p:cNvPr>
                <p:cNvSpPr txBox="1"/>
                <p:nvPr/>
              </p:nvSpPr>
              <p:spPr>
                <a:xfrm>
                  <a:off x="5275038" y="2050078"/>
                  <a:ext cx="420308" cy="3629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kumimoji="1" lang="en-US" altLang="ja-JP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baseline="-25000"/>
                </a:p>
              </p:txBody>
            </p:sp>
          </mc:Choice>
          <mc:Fallback xmlns="">
            <p:sp>
              <p:nvSpPr>
                <p:cNvPr id="40" name="テキスト ボックス 39">
                  <a:extLst>
                    <a:ext uri="{FF2B5EF4-FFF2-40B4-BE49-F238E27FC236}">
                      <a16:creationId xmlns:a16="http://schemas.microsoft.com/office/drawing/2014/main" id="{0D06CDA8-2FBD-86ED-8541-C3D2B7346D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5038" y="2050078"/>
                  <a:ext cx="420308" cy="36298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9D3E33B7-5F84-9515-087B-85EFDF3C18E6}"/>
              </a:ext>
            </a:extLst>
          </p:cNvPr>
          <p:cNvGrpSpPr/>
          <p:nvPr/>
        </p:nvGrpSpPr>
        <p:grpSpPr>
          <a:xfrm>
            <a:off x="9425603" y="1534886"/>
            <a:ext cx="2586566" cy="2275115"/>
            <a:chOff x="5275038" y="3809999"/>
            <a:chExt cx="2586566" cy="22751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円/楕円 28">
                  <a:extLst>
                    <a:ext uri="{FF2B5EF4-FFF2-40B4-BE49-F238E27FC236}">
                      <a16:creationId xmlns:a16="http://schemas.microsoft.com/office/drawing/2014/main" id="{3ECB1686-43A9-6E70-3B8B-CC2FEE7D840E}"/>
                    </a:ext>
                  </a:extLst>
                </p:cNvPr>
                <p:cNvSpPr/>
                <p:nvPr/>
              </p:nvSpPr>
              <p:spPr>
                <a:xfrm>
                  <a:off x="5695346" y="3810000"/>
                  <a:ext cx="587829" cy="566057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9" name="円/楕円 28">
                  <a:extLst>
                    <a:ext uri="{FF2B5EF4-FFF2-40B4-BE49-F238E27FC236}">
                      <a16:creationId xmlns:a16="http://schemas.microsoft.com/office/drawing/2014/main" id="{3ECB1686-43A9-6E70-3B8B-CC2FEE7D84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5346" y="3810000"/>
                  <a:ext cx="587829" cy="566057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円/楕円 29">
                  <a:extLst>
                    <a:ext uri="{FF2B5EF4-FFF2-40B4-BE49-F238E27FC236}">
                      <a16:creationId xmlns:a16="http://schemas.microsoft.com/office/drawing/2014/main" id="{66AB234B-B8D7-A8C6-415E-36917F5F3C53}"/>
                    </a:ext>
                  </a:extLst>
                </p:cNvPr>
                <p:cNvSpPr/>
                <p:nvPr/>
              </p:nvSpPr>
              <p:spPr>
                <a:xfrm>
                  <a:off x="5695346" y="4985657"/>
                  <a:ext cx="587829" cy="566057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0" name="円/楕円 29">
                  <a:extLst>
                    <a:ext uri="{FF2B5EF4-FFF2-40B4-BE49-F238E27FC236}">
                      <a16:creationId xmlns:a16="http://schemas.microsoft.com/office/drawing/2014/main" id="{66AB234B-B8D7-A8C6-415E-36917F5F3C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5346" y="4985657"/>
                  <a:ext cx="587829" cy="56605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円/楕円 30">
                  <a:extLst>
                    <a:ext uri="{FF2B5EF4-FFF2-40B4-BE49-F238E27FC236}">
                      <a16:creationId xmlns:a16="http://schemas.microsoft.com/office/drawing/2014/main" id="{09FFC6C3-7F33-E763-5A31-CDB0A4433E79}"/>
                    </a:ext>
                  </a:extLst>
                </p:cNvPr>
                <p:cNvSpPr/>
                <p:nvPr/>
              </p:nvSpPr>
              <p:spPr>
                <a:xfrm>
                  <a:off x="7273775" y="3809999"/>
                  <a:ext cx="587829" cy="566057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1" name="円/楕円 30">
                  <a:extLst>
                    <a:ext uri="{FF2B5EF4-FFF2-40B4-BE49-F238E27FC236}">
                      <a16:creationId xmlns:a16="http://schemas.microsoft.com/office/drawing/2014/main" id="{09FFC6C3-7F33-E763-5A31-CDB0A4433E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3775" y="3809999"/>
                  <a:ext cx="587829" cy="566057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円/楕円 31">
              <a:extLst>
                <a:ext uri="{FF2B5EF4-FFF2-40B4-BE49-F238E27FC236}">
                  <a16:creationId xmlns:a16="http://schemas.microsoft.com/office/drawing/2014/main" id="{4E7A13D5-B7EF-D040-95E2-8794B1E67829}"/>
                </a:ext>
              </a:extLst>
            </p:cNvPr>
            <p:cNvSpPr/>
            <p:nvPr/>
          </p:nvSpPr>
          <p:spPr>
            <a:xfrm>
              <a:off x="7273775" y="4985657"/>
              <a:ext cx="587829" cy="5660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B0C4AD73-A5BA-3443-9731-931E6B929B9F}"/>
                </a:ext>
              </a:extLst>
            </p:cNvPr>
            <p:cNvCxnSpPr>
              <a:stCxn id="30" idx="0"/>
              <a:endCxn id="29" idx="4"/>
            </p:cNvCxnSpPr>
            <p:nvPr/>
          </p:nvCxnSpPr>
          <p:spPr>
            <a:xfrm flipV="1">
              <a:off x="5989261" y="4376057"/>
              <a:ext cx="0" cy="6096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B2E65E46-8369-CF63-0AFF-58CCC7D3CFFA}"/>
                </a:ext>
              </a:extLst>
            </p:cNvPr>
            <p:cNvCxnSpPr>
              <a:stCxn id="32" idx="0"/>
              <a:endCxn id="31" idx="4"/>
            </p:cNvCxnSpPr>
            <p:nvPr/>
          </p:nvCxnSpPr>
          <p:spPr>
            <a:xfrm flipV="1">
              <a:off x="7567690" y="4376056"/>
              <a:ext cx="0" cy="60960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曲線コネクタ 34">
              <a:extLst>
                <a:ext uri="{FF2B5EF4-FFF2-40B4-BE49-F238E27FC236}">
                  <a16:creationId xmlns:a16="http://schemas.microsoft.com/office/drawing/2014/main" id="{D8F61165-3D9C-F365-3266-6C2FE44D5321}"/>
                </a:ext>
              </a:extLst>
            </p:cNvPr>
            <p:cNvCxnSpPr>
              <a:stCxn id="31" idx="1"/>
              <a:endCxn id="29" idx="7"/>
            </p:cNvCxnSpPr>
            <p:nvPr/>
          </p:nvCxnSpPr>
          <p:spPr>
            <a:xfrm rot="16200000" flipH="1" flipV="1">
              <a:off x="6778474" y="3311510"/>
              <a:ext cx="1" cy="1162772"/>
            </a:xfrm>
            <a:prstGeom prst="curvedConnector3">
              <a:avLst>
                <a:gd name="adj1" fmla="val -3114970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曲線コネクタ 35">
              <a:extLst>
                <a:ext uri="{FF2B5EF4-FFF2-40B4-BE49-F238E27FC236}">
                  <a16:creationId xmlns:a16="http://schemas.microsoft.com/office/drawing/2014/main" id="{6AA497E8-F228-849A-D03E-FE53CD7B3E7B}"/>
                </a:ext>
              </a:extLst>
            </p:cNvPr>
            <p:cNvCxnSpPr>
              <a:stCxn id="29" idx="5"/>
              <a:endCxn id="31" idx="3"/>
            </p:cNvCxnSpPr>
            <p:nvPr/>
          </p:nvCxnSpPr>
          <p:spPr>
            <a:xfrm rot="5400000" flipH="1" flipV="1">
              <a:off x="6778474" y="3711774"/>
              <a:ext cx="1" cy="1162772"/>
            </a:xfrm>
            <a:prstGeom prst="curvedConnector3">
              <a:avLst>
                <a:gd name="adj1" fmla="val -3114970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テキスト ボックス 36">
                  <a:extLst>
                    <a:ext uri="{FF2B5EF4-FFF2-40B4-BE49-F238E27FC236}">
                      <a16:creationId xmlns:a16="http://schemas.microsoft.com/office/drawing/2014/main" id="{B9CB2225-076F-B37E-1580-30A86745A90C}"/>
                    </a:ext>
                  </a:extLst>
                </p:cNvPr>
                <p:cNvSpPr txBox="1"/>
                <p:nvPr/>
              </p:nvSpPr>
              <p:spPr>
                <a:xfrm>
                  <a:off x="6165590" y="5715782"/>
                  <a:ext cx="12170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 dirty="0" smtClean="0">
                            <a:latin typeface="Cambria Math" panose="02040503050406030204" pitchFamily="18" charset="0"/>
                            <a:ea typeface="A-OTF UD Shin Go Pr6N L" panose="020B0300000000000000" pitchFamily="34" charset="-128"/>
                          </a:rPr>
                          <m:t>𝜏</m:t>
                        </m:r>
                        <m:r>
                          <a:rPr lang="en-US" altLang="ja-JP" i="1" baseline="30000" dirty="0" smtClean="0">
                            <a:latin typeface="Cambria Math" panose="02040503050406030204" pitchFamily="18" charset="0"/>
                            <a:ea typeface="A-OTF UD Shin Go Pr6N L" panose="020B0300000000000000" pitchFamily="34" charset="-128"/>
                          </a:rPr>
                          <m:t>3</m:t>
                        </m:r>
                        <m:r>
                          <a:rPr lang="en-US" altLang="ja-JP" i="1" dirty="0" smtClean="0">
                            <a:latin typeface="Cambria Math" panose="02040503050406030204" pitchFamily="18" charset="0"/>
                            <a:ea typeface="A-OTF UD Shin Go Pr6N L" panose="020B0300000000000000" pitchFamily="34" charset="-128"/>
                          </a:rPr>
                          <m:t>(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  <a:ea typeface="A-OTF UD Shin Go Pr6N L" panose="020B0300000000000000" pitchFamily="34" charset="-128"/>
                          </a:rPr>
                          <m:t>𝑓𝑎𝑙𝑠𝑒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  <a:ea typeface="A-OTF UD Shin Go Pr6N L" panose="020B0300000000000000" pitchFamily="34" charset="-128"/>
                          </a:rPr>
                          <m:t>)</m:t>
                        </m:r>
                      </m:oMath>
                    </m:oMathPara>
                  </a14:m>
                  <a:endParaRPr lang="ja-JP" altLang="en-US">
                    <a:latin typeface="A-OTF UD Shin Go Pr6N L" panose="020B0300000000000000" pitchFamily="34" charset="-128"/>
                    <a:ea typeface="A-OTF UD Shin Go Pr6N L" panose="020B03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37" name="テキスト ボックス 36">
                  <a:extLst>
                    <a:ext uri="{FF2B5EF4-FFF2-40B4-BE49-F238E27FC236}">
                      <a16:creationId xmlns:a16="http://schemas.microsoft.com/office/drawing/2014/main" id="{B9CB2225-076F-B37E-1580-30A86745A9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5590" y="5715782"/>
                  <a:ext cx="1217000" cy="369332"/>
                </a:xfrm>
                <a:prstGeom prst="rect">
                  <a:avLst/>
                </a:prstGeom>
                <a:blipFill>
                  <a:blip r:embed="rId20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E8BDE1EC-53FE-7C24-A5E6-66C69F8FB576}"/>
                    </a:ext>
                  </a:extLst>
                </p:cNvPr>
                <p:cNvSpPr txBox="1"/>
                <p:nvPr/>
              </p:nvSpPr>
              <p:spPr>
                <a:xfrm>
                  <a:off x="5275038" y="5087193"/>
                  <a:ext cx="420308" cy="3629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kumimoji="1" lang="en-US" altLang="ja-JP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baseline="-25000"/>
                </a:p>
              </p:txBody>
            </p:sp>
          </mc:Choice>
          <mc:Fallback xmlns=""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E8BDE1EC-53FE-7C24-A5E6-66C69F8FB5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5038" y="5087193"/>
                  <a:ext cx="420308" cy="36298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61823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A9CB349D-AD49-1049-A91C-1E976A9097A9}"/>
                  </a:ext>
                </a:extLst>
              </p:cNvPr>
              <p:cNvSpPr/>
              <p:nvPr/>
            </p:nvSpPr>
            <p:spPr>
              <a:xfrm>
                <a:off x="5948947" y="844746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A9CB349D-AD49-1049-A91C-1E976A9097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947" y="844746"/>
                <a:ext cx="427171" cy="41134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円/楕円 3">
                <a:extLst>
                  <a:ext uri="{FF2B5EF4-FFF2-40B4-BE49-F238E27FC236}">
                    <a16:creationId xmlns:a16="http://schemas.microsoft.com/office/drawing/2014/main" id="{52395A79-7E32-2942-A88D-7F981B3A7318}"/>
                  </a:ext>
                </a:extLst>
              </p:cNvPr>
              <p:cNvSpPr/>
              <p:nvPr/>
            </p:nvSpPr>
            <p:spPr>
              <a:xfrm>
                <a:off x="3995198" y="1822227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" name="円/楕円 3">
                <a:extLst>
                  <a:ext uri="{FF2B5EF4-FFF2-40B4-BE49-F238E27FC236}">
                    <a16:creationId xmlns:a16="http://schemas.microsoft.com/office/drawing/2014/main" id="{52395A79-7E32-2942-A88D-7F981B3A73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198" y="1822227"/>
                <a:ext cx="427171" cy="41134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円/楕円 5">
                <a:extLst>
                  <a:ext uri="{FF2B5EF4-FFF2-40B4-BE49-F238E27FC236}">
                    <a16:creationId xmlns:a16="http://schemas.microsoft.com/office/drawing/2014/main" id="{A0CCC8F2-991A-BE49-9657-3472CA426A8E}"/>
                  </a:ext>
                </a:extLst>
              </p:cNvPr>
              <p:cNvSpPr/>
              <p:nvPr/>
            </p:nvSpPr>
            <p:spPr>
              <a:xfrm>
                <a:off x="3036933" y="2779610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" name="円/楕円 5">
                <a:extLst>
                  <a:ext uri="{FF2B5EF4-FFF2-40B4-BE49-F238E27FC236}">
                    <a16:creationId xmlns:a16="http://schemas.microsoft.com/office/drawing/2014/main" id="{A0CCC8F2-991A-BE49-9657-3472CA426A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933" y="2779610"/>
                <a:ext cx="427171" cy="41134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円/楕円 9">
                <a:extLst>
                  <a:ext uri="{FF2B5EF4-FFF2-40B4-BE49-F238E27FC236}">
                    <a16:creationId xmlns:a16="http://schemas.microsoft.com/office/drawing/2014/main" id="{4E874335-FE9A-9F4A-A13D-CB232B819852}"/>
                  </a:ext>
                </a:extLst>
              </p:cNvPr>
              <p:cNvSpPr/>
              <p:nvPr/>
            </p:nvSpPr>
            <p:spPr>
              <a:xfrm>
                <a:off x="2564524" y="3776508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" name="円/楕円 9">
                <a:extLst>
                  <a:ext uri="{FF2B5EF4-FFF2-40B4-BE49-F238E27FC236}">
                    <a16:creationId xmlns:a16="http://schemas.microsoft.com/office/drawing/2014/main" id="{4E874335-FE9A-9F4A-A13D-CB232B8198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524" y="3776508"/>
                <a:ext cx="427171" cy="41134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32C95F8B-88BF-2B45-9681-B7F3E828BD0C}"/>
                  </a:ext>
                </a:extLst>
              </p:cNvPr>
              <p:cNvSpPr/>
              <p:nvPr/>
            </p:nvSpPr>
            <p:spPr>
              <a:xfrm>
                <a:off x="2429064" y="4774700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32C95F8B-88BF-2B45-9681-B7F3E828BD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064" y="4774700"/>
                <a:ext cx="262758" cy="3468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2AB43DD5-D15E-4D45-9F23-DC60E4858562}"/>
                  </a:ext>
                </a:extLst>
              </p:cNvPr>
              <p:cNvSpPr/>
              <p:nvPr/>
            </p:nvSpPr>
            <p:spPr>
              <a:xfrm>
                <a:off x="2860316" y="4774700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2AB43DD5-D15E-4D45-9F23-DC60E48585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316" y="4774700"/>
                <a:ext cx="262758" cy="3468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1B6E4262-18C5-8A49-896E-D02505146985}"/>
              </a:ext>
            </a:extLst>
          </p:cNvPr>
          <p:cNvCxnSpPr>
            <a:cxnSpLocks/>
            <a:stCxn id="10" idx="3"/>
            <a:endCxn id="14" idx="0"/>
          </p:cNvCxnSpPr>
          <p:nvPr/>
        </p:nvCxnSpPr>
        <p:spPr>
          <a:xfrm flipH="1">
            <a:off x="2560443" y="4127616"/>
            <a:ext cx="66639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3A6FC2CA-562E-0A4F-BF3F-A61774D1A6BE}"/>
              </a:ext>
            </a:extLst>
          </p:cNvPr>
          <p:cNvCxnSpPr>
            <a:cxnSpLocks/>
            <a:stCxn id="10" idx="5"/>
            <a:endCxn id="15" idx="0"/>
          </p:cNvCxnSpPr>
          <p:nvPr/>
        </p:nvCxnSpPr>
        <p:spPr>
          <a:xfrm>
            <a:off x="2929137" y="4127616"/>
            <a:ext cx="62558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D7FE6431-1C1F-A940-85FD-01C4C13F4B8E}"/>
                  </a:ext>
                </a:extLst>
              </p:cNvPr>
              <p:cNvSpPr txBox="1"/>
              <p:nvPr/>
            </p:nvSpPr>
            <p:spPr>
              <a:xfrm>
                <a:off x="2366479" y="434277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D7FE6431-1C1F-A940-85FD-01C4C13F4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479" y="4342779"/>
                <a:ext cx="193964" cy="276999"/>
              </a:xfrm>
              <a:prstGeom prst="rect">
                <a:avLst/>
              </a:prstGeom>
              <a:blipFill>
                <a:blip r:embed="rId8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40E4A418-B10A-4F43-A203-798D21157A8E}"/>
                  </a:ext>
                </a:extLst>
              </p:cNvPr>
              <p:cNvSpPr txBox="1"/>
              <p:nvPr/>
            </p:nvSpPr>
            <p:spPr>
              <a:xfrm>
                <a:off x="3026092" y="434277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40E4A418-B10A-4F43-A203-798D21157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092" y="4342779"/>
                <a:ext cx="193964" cy="276999"/>
              </a:xfrm>
              <a:prstGeom prst="rect">
                <a:avLst/>
              </a:prstGeom>
              <a:blipFill>
                <a:blip r:embed="rId9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B646B153-57B3-2B47-9AA0-F6950C5C871D}"/>
                  </a:ext>
                </a:extLst>
              </p:cNvPr>
              <p:cNvSpPr/>
              <p:nvPr/>
            </p:nvSpPr>
            <p:spPr>
              <a:xfrm>
                <a:off x="3528471" y="3776508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B646B153-57B3-2B47-9AA0-F6950C5C87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471" y="3776508"/>
                <a:ext cx="427171" cy="41134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F79265F0-9A9E-6447-B915-3D0D78969C05}"/>
                  </a:ext>
                </a:extLst>
              </p:cNvPr>
              <p:cNvSpPr/>
              <p:nvPr/>
            </p:nvSpPr>
            <p:spPr>
              <a:xfrm>
                <a:off x="3393011" y="4774700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F79265F0-9A9E-6447-B915-3D0D78969C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011" y="4774700"/>
                <a:ext cx="262758" cy="3468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4F74DBAB-0F6E-924C-9ADF-95696DDA6CB2}"/>
                  </a:ext>
                </a:extLst>
              </p:cNvPr>
              <p:cNvSpPr/>
              <p:nvPr/>
            </p:nvSpPr>
            <p:spPr>
              <a:xfrm>
                <a:off x="3824263" y="4774700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4F74DBAB-0F6E-924C-9ADF-95696DDA6C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263" y="4774700"/>
                <a:ext cx="262758" cy="3468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1D713397-0A4C-BB4C-B630-EE07C7815F90}"/>
              </a:ext>
            </a:extLst>
          </p:cNvPr>
          <p:cNvCxnSpPr>
            <a:cxnSpLocks/>
            <a:stCxn id="29" idx="3"/>
            <a:endCxn id="30" idx="0"/>
          </p:cNvCxnSpPr>
          <p:nvPr/>
        </p:nvCxnSpPr>
        <p:spPr>
          <a:xfrm flipH="1">
            <a:off x="3524390" y="4127616"/>
            <a:ext cx="66639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39D51E09-5819-E945-B539-057A2223825A}"/>
              </a:ext>
            </a:extLst>
          </p:cNvPr>
          <p:cNvCxnSpPr>
            <a:cxnSpLocks/>
            <a:stCxn id="29" idx="5"/>
            <a:endCxn id="31" idx="0"/>
          </p:cNvCxnSpPr>
          <p:nvPr/>
        </p:nvCxnSpPr>
        <p:spPr>
          <a:xfrm>
            <a:off x="3893084" y="4127616"/>
            <a:ext cx="62558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A9DFEE9B-86C0-DC4E-AB92-DF5B2F732841}"/>
                  </a:ext>
                </a:extLst>
              </p:cNvPr>
              <p:cNvSpPr txBox="1"/>
              <p:nvPr/>
            </p:nvSpPr>
            <p:spPr>
              <a:xfrm>
                <a:off x="3330426" y="434277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A9DFEE9B-86C0-DC4E-AB92-DF5B2F732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426" y="4342779"/>
                <a:ext cx="193964" cy="276999"/>
              </a:xfrm>
              <a:prstGeom prst="rect">
                <a:avLst/>
              </a:prstGeom>
              <a:blipFill>
                <a:blip r:embed="rId8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7BA853C7-5B87-DB4F-B80A-FB35D0FD0D55}"/>
                  </a:ext>
                </a:extLst>
              </p:cNvPr>
              <p:cNvSpPr txBox="1"/>
              <p:nvPr/>
            </p:nvSpPr>
            <p:spPr>
              <a:xfrm>
                <a:off x="3990039" y="434277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7BA853C7-5B87-DB4F-B80A-FB35D0FD0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039" y="4342779"/>
                <a:ext cx="193964" cy="276999"/>
              </a:xfrm>
              <a:prstGeom prst="rect">
                <a:avLst/>
              </a:prstGeom>
              <a:blipFill>
                <a:blip r:embed="rId9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CF720E55-A98A-E44A-A316-18223E819420}"/>
              </a:ext>
            </a:extLst>
          </p:cNvPr>
          <p:cNvCxnSpPr>
            <a:cxnSpLocks/>
            <a:stCxn id="6" idx="3"/>
            <a:endCxn id="10" idx="0"/>
          </p:cNvCxnSpPr>
          <p:nvPr/>
        </p:nvCxnSpPr>
        <p:spPr>
          <a:xfrm flipH="1">
            <a:off x="2778110" y="3130718"/>
            <a:ext cx="321381" cy="64579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1D6B5926-6538-6443-96CC-F76F84A65ED8}"/>
              </a:ext>
            </a:extLst>
          </p:cNvPr>
          <p:cNvCxnSpPr>
            <a:cxnSpLocks/>
            <a:stCxn id="6" idx="5"/>
            <a:endCxn id="29" idx="0"/>
          </p:cNvCxnSpPr>
          <p:nvPr/>
        </p:nvCxnSpPr>
        <p:spPr>
          <a:xfrm>
            <a:off x="3401546" y="3130718"/>
            <a:ext cx="340511" cy="64579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C63A1D96-1F8F-6547-A9AA-8C075951C01F}"/>
                  </a:ext>
                </a:extLst>
              </p:cNvPr>
              <p:cNvSpPr txBox="1"/>
              <p:nvPr/>
            </p:nvSpPr>
            <p:spPr>
              <a:xfrm>
                <a:off x="2688169" y="328354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C63A1D96-1F8F-6547-A9AA-8C075951C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169" y="3283549"/>
                <a:ext cx="193964" cy="276999"/>
              </a:xfrm>
              <a:prstGeom prst="rect">
                <a:avLst/>
              </a:prstGeom>
              <a:blipFill>
                <a:blip r:embed="rId13"/>
                <a:stretch>
                  <a:fillRect l="-23529" r="-1764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6F5EAD3E-2790-B64D-B8BD-F038C407E0E9}"/>
                  </a:ext>
                </a:extLst>
              </p:cNvPr>
              <p:cNvSpPr txBox="1"/>
              <p:nvPr/>
            </p:nvSpPr>
            <p:spPr>
              <a:xfrm>
                <a:off x="3658872" y="328354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6F5EAD3E-2790-B64D-B8BD-F038C407E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872" y="3283549"/>
                <a:ext cx="193964" cy="276999"/>
              </a:xfrm>
              <a:prstGeom prst="rect">
                <a:avLst/>
              </a:prstGeom>
              <a:blipFill>
                <a:blip r:embed="rId14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円/楕円 87">
                <a:extLst>
                  <a:ext uri="{FF2B5EF4-FFF2-40B4-BE49-F238E27FC236}">
                    <a16:creationId xmlns:a16="http://schemas.microsoft.com/office/drawing/2014/main" id="{76D47D0E-B438-7C4D-9F0F-EB7AAEFC8BD9}"/>
                  </a:ext>
                </a:extLst>
              </p:cNvPr>
              <p:cNvSpPr/>
              <p:nvPr/>
            </p:nvSpPr>
            <p:spPr>
              <a:xfrm>
                <a:off x="4995841" y="2779610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8" name="円/楕円 87">
                <a:extLst>
                  <a:ext uri="{FF2B5EF4-FFF2-40B4-BE49-F238E27FC236}">
                    <a16:creationId xmlns:a16="http://schemas.microsoft.com/office/drawing/2014/main" id="{76D47D0E-B438-7C4D-9F0F-EB7AAEFC8B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41" y="2779610"/>
                <a:ext cx="427171" cy="411349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円/楕円 88">
                <a:extLst>
                  <a:ext uri="{FF2B5EF4-FFF2-40B4-BE49-F238E27FC236}">
                    <a16:creationId xmlns:a16="http://schemas.microsoft.com/office/drawing/2014/main" id="{F7163B83-4348-7644-85DD-306BC5E1B39C}"/>
                  </a:ext>
                </a:extLst>
              </p:cNvPr>
              <p:cNvSpPr/>
              <p:nvPr/>
            </p:nvSpPr>
            <p:spPr>
              <a:xfrm>
                <a:off x="4523432" y="3776508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9" name="円/楕円 88">
                <a:extLst>
                  <a:ext uri="{FF2B5EF4-FFF2-40B4-BE49-F238E27FC236}">
                    <a16:creationId xmlns:a16="http://schemas.microsoft.com/office/drawing/2014/main" id="{F7163B83-4348-7644-85DD-306BC5E1B3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432" y="3776508"/>
                <a:ext cx="427171" cy="411349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正方形/長方形 89">
                <a:extLst>
                  <a:ext uri="{FF2B5EF4-FFF2-40B4-BE49-F238E27FC236}">
                    <a16:creationId xmlns:a16="http://schemas.microsoft.com/office/drawing/2014/main" id="{55E95BA8-D712-0640-87DC-2CB8C1EC06EE}"/>
                  </a:ext>
                </a:extLst>
              </p:cNvPr>
              <p:cNvSpPr/>
              <p:nvPr/>
            </p:nvSpPr>
            <p:spPr>
              <a:xfrm>
                <a:off x="4387972" y="4774700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0" name="正方形/長方形 89">
                <a:extLst>
                  <a:ext uri="{FF2B5EF4-FFF2-40B4-BE49-F238E27FC236}">
                    <a16:creationId xmlns:a16="http://schemas.microsoft.com/office/drawing/2014/main" id="{55E95BA8-D712-0640-87DC-2CB8C1EC06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972" y="4774700"/>
                <a:ext cx="262758" cy="346842"/>
              </a:xfrm>
              <a:prstGeom prst="rect">
                <a:avLst/>
              </a:prstGeom>
              <a:blipFill>
                <a:blip r:embed="rId17"/>
                <a:stretch>
                  <a:fillRect l="-4545" r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正方形/長方形 90">
                <a:extLst>
                  <a:ext uri="{FF2B5EF4-FFF2-40B4-BE49-F238E27FC236}">
                    <a16:creationId xmlns:a16="http://schemas.microsoft.com/office/drawing/2014/main" id="{84524F31-BE4E-274B-8FF4-3A7B936C3DC5}"/>
                  </a:ext>
                </a:extLst>
              </p:cNvPr>
              <p:cNvSpPr/>
              <p:nvPr/>
            </p:nvSpPr>
            <p:spPr>
              <a:xfrm>
                <a:off x="4819224" y="4774700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1" name="正方形/長方形 90">
                <a:extLst>
                  <a:ext uri="{FF2B5EF4-FFF2-40B4-BE49-F238E27FC236}">
                    <a16:creationId xmlns:a16="http://schemas.microsoft.com/office/drawing/2014/main" id="{84524F31-BE4E-274B-8FF4-3A7B936C3D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24" y="4774700"/>
                <a:ext cx="262758" cy="346842"/>
              </a:xfrm>
              <a:prstGeom prst="rect">
                <a:avLst/>
              </a:prstGeom>
              <a:blipFill>
                <a:blip r:embed="rId18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57089C23-1899-814D-9FE4-DD3E973FAB1E}"/>
              </a:ext>
            </a:extLst>
          </p:cNvPr>
          <p:cNvCxnSpPr>
            <a:cxnSpLocks/>
            <a:stCxn id="89" idx="3"/>
            <a:endCxn id="90" idx="0"/>
          </p:cNvCxnSpPr>
          <p:nvPr/>
        </p:nvCxnSpPr>
        <p:spPr>
          <a:xfrm flipH="1">
            <a:off x="4519351" y="4127616"/>
            <a:ext cx="66639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0B14F3AB-81DF-9C46-A830-407811AAA8C3}"/>
              </a:ext>
            </a:extLst>
          </p:cNvPr>
          <p:cNvCxnSpPr>
            <a:cxnSpLocks/>
            <a:stCxn id="89" idx="5"/>
            <a:endCxn id="91" idx="0"/>
          </p:cNvCxnSpPr>
          <p:nvPr/>
        </p:nvCxnSpPr>
        <p:spPr>
          <a:xfrm>
            <a:off x="4888045" y="4127616"/>
            <a:ext cx="62558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CDFD3811-CB0E-1B48-B8D4-5AC373C3950A}"/>
                  </a:ext>
                </a:extLst>
              </p:cNvPr>
              <p:cNvSpPr txBox="1"/>
              <p:nvPr/>
            </p:nvSpPr>
            <p:spPr>
              <a:xfrm>
                <a:off x="4325387" y="434277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CDFD3811-CB0E-1B48-B8D4-5AC373C39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387" y="4342779"/>
                <a:ext cx="193964" cy="276999"/>
              </a:xfrm>
              <a:prstGeom prst="rect">
                <a:avLst/>
              </a:prstGeom>
              <a:blipFill>
                <a:blip r:embed="rId19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49E51FF2-2FEB-7743-A5DF-4D6A4DC033A3}"/>
                  </a:ext>
                </a:extLst>
              </p:cNvPr>
              <p:cNvSpPr txBox="1"/>
              <p:nvPr/>
            </p:nvSpPr>
            <p:spPr>
              <a:xfrm>
                <a:off x="4985000" y="434277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49E51FF2-2FEB-7743-A5DF-4D6A4DC03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000" y="4342779"/>
                <a:ext cx="193964" cy="276999"/>
              </a:xfrm>
              <a:prstGeom prst="rect">
                <a:avLst/>
              </a:prstGeom>
              <a:blipFill>
                <a:blip r:embed="rId9"/>
                <a:stretch>
                  <a:fillRect l="-23529" r="-17647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円/楕円 95">
                <a:extLst>
                  <a:ext uri="{FF2B5EF4-FFF2-40B4-BE49-F238E27FC236}">
                    <a16:creationId xmlns:a16="http://schemas.microsoft.com/office/drawing/2014/main" id="{E0B621B1-C115-8745-8F9C-73C7E7B37453}"/>
                  </a:ext>
                </a:extLst>
              </p:cNvPr>
              <p:cNvSpPr/>
              <p:nvPr/>
            </p:nvSpPr>
            <p:spPr>
              <a:xfrm>
                <a:off x="5487379" y="3776508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6" name="円/楕円 95">
                <a:extLst>
                  <a:ext uri="{FF2B5EF4-FFF2-40B4-BE49-F238E27FC236}">
                    <a16:creationId xmlns:a16="http://schemas.microsoft.com/office/drawing/2014/main" id="{E0B621B1-C115-8745-8F9C-73C7E7B374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379" y="3776508"/>
                <a:ext cx="427171" cy="411349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正方形/長方形 96">
                <a:extLst>
                  <a:ext uri="{FF2B5EF4-FFF2-40B4-BE49-F238E27FC236}">
                    <a16:creationId xmlns:a16="http://schemas.microsoft.com/office/drawing/2014/main" id="{A96AC85C-6E73-5946-899F-F2DF510838C8}"/>
                  </a:ext>
                </a:extLst>
              </p:cNvPr>
              <p:cNvSpPr/>
              <p:nvPr/>
            </p:nvSpPr>
            <p:spPr>
              <a:xfrm>
                <a:off x="5351919" y="4774700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7" name="正方形/長方形 96">
                <a:extLst>
                  <a:ext uri="{FF2B5EF4-FFF2-40B4-BE49-F238E27FC236}">
                    <a16:creationId xmlns:a16="http://schemas.microsoft.com/office/drawing/2014/main" id="{A96AC85C-6E73-5946-899F-F2DF510838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919" y="4774700"/>
                <a:ext cx="262758" cy="346842"/>
              </a:xfrm>
              <a:prstGeom prst="rect">
                <a:avLst/>
              </a:prstGeom>
              <a:blipFill>
                <a:blip r:embed="rId21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正方形/長方形 97">
                <a:extLst>
                  <a:ext uri="{FF2B5EF4-FFF2-40B4-BE49-F238E27FC236}">
                    <a16:creationId xmlns:a16="http://schemas.microsoft.com/office/drawing/2014/main" id="{1D2B6641-E93D-0646-957F-500533869808}"/>
                  </a:ext>
                </a:extLst>
              </p:cNvPr>
              <p:cNvSpPr/>
              <p:nvPr/>
            </p:nvSpPr>
            <p:spPr>
              <a:xfrm>
                <a:off x="5783171" y="4774700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8" name="正方形/長方形 97">
                <a:extLst>
                  <a:ext uri="{FF2B5EF4-FFF2-40B4-BE49-F238E27FC236}">
                    <a16:creationId xmlns:a16="http://schemas.microsoft.com/office/drawing/2014/main" id="{1D2B6641-E93D-0646-957F-5005338698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171" y="4774700"/>
                <a:ext cx="262758" cy="346842"/>
              </a:xfrm>
              <a:prstGeom prst="rect">
                <a:avLst/>
              </a:prstGeom>
              <a:blipFill>
                <a:blip r:embed="rId22"/>
                <a:stretch>
                  <a:fillRect l="-4545" r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D0F3AC65-898B-F744-A03D-656CEEDDD02E}"/>
              </a:ext>
            </a:extLst>
          </p:cNvPr>
          <p:cNvCxnSpPr>
            <a:cxnSpLocks/>
            <a:stCxn id="96" idx="3"/>
            <a:endCxn id="97" idx="0"/>
          </p:cNvCxnSpPr>
          <p:nvPr/>
        </p:nvCxnSpPr>
        <p:spPr>
          <a:xfrm flipH="1">
            <a:off x="5483298" y="4127616"/>
            <a:ext cx="66639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67E0992B-D451-634A-A0D6-2D2551F9496E}"/>
              </a:ext>
            </a:extLst>
          </p:cNvPr>
          <p:cNvCxnSpPr>
            <a:cxnSpLocks/>
            <a:stCxn id="96" idx="5"/>
            <a:endCxn id="98" idx="0"/>
          </p:cNvCxnSpPr>
          <p:nvPr/>
        </p:nvCxnSpPr>
        <p:spPr>
          <a:xfrm>
            <a:off x="5851992" y="4127616"/>
            <a:ext cx="62558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4B6B1874-3DC7-3245-9F60-90DB25F313AB}"/>
                  </a:ext>
                </a:extLst>
              </p:cNvPr>
              <p:cNvSpPr txBox="1"/>
              <p:nvPr/>
            </p:nvSpPr>
            <p:spPr>
              <a:xfrm>
                <a:off x="5289334" y="434277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4B6B1874-3DC7-3245-9F60-90DB25F31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334" y="4342779"/>
                <a:ext cx="193964" cy="276999"/>
              </a:xfrm>
              <a:prstGeom prst="rect">
                <a:avLst/>
              </a:prstGeom>
              <a:blipFill>
                <a:blip r:embed="rId8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1D31380A-102E-9747-A4D9-0D1BF336A586}"/>
                  </a:ext>
                </a:extLst>
              </p:cNvPr>
              <p:cNvSpPr txBox="1"/>
              <p:nvPr/>
            </p:nvSpPr>
            <p:spPr>
              <a:xfrm>
                <a:off x="5948947" y="434277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1D31380A-102E-9747-A4D9-0D1BF336A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947" y="4342779"/>
                <a:ext cx="193964" cy="276999"/>
              </a:xfrm>
              <a:prstGeom prst="rect">
                <a:avLst/>
              </a:prstGeom>
              <a:blipFill>
                <a:blip r:embed="rId9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C3CD019F-4E11-754D-AEAC-1D71AF111815}"/>
              </a:ext>
            </a:extLst>
          </p:cNvPr>
          <p:cNvCxnSpPr>
            <a:cxnSpLocks/>
            <a:stCxn id="88" idx="3"/>
            <a:endCxn id="89" idx="0"/>
          </p:cNvCxnSpPr>
          <p:nvPr/>
        </p:nvCxnSpPr>
        <p:spPr>
          <a:xfrm flipH="1">
            <a:off x="4737018" y="3130718"/>
            <a:ext cx="321381" cy="64579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5ABCB841-336C-C044-8496-40EBDA3D53DF}"/>
              </a:ext>
            </a:extLst>
          </p:cNvPr>
          <p:cNvCxnSpPr>
            <a:cxnSpLocks/>
            <a:stCxn id="88" idx="5"/>
            <a:endCxn id="96" idx="0"/>
          </p:cNvCxnSpPr>
          <p:nvPr/>
        </p:nvCxnSpPr>
        <p:spPr>
          <a:xfrm>
            <a:off x="5360454" y="3130718"/>
            <a:ext cx="340511" cy="64579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8695DADB-F4F6-8B43-8145-F16CB93D02BB}"/>
                  </a:ext>
                </a:extLst>
              </p:cNvPr>
              <p:cNvSpPr txBox="1"/>
              <p:nvPr/>
            </p:nvSpPr>
            <p:spPr>
              <a:xfrm>
                <a:off x="4647077" y="328354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8695DADB-F4F6-8B43-8145-F16CB93D0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077" y="3283549"/>
                <a:ext cx="193964" cy="276999"/>
              </a:xfrm>
              <a:prstGeom prst="rect">
                <a:avLst/>
              </a:prstGeom>
              <a:blipFill>
                <a:blip r:embed="rId23"/>
                <a:stretch>
                  <a:fillRect l="-17647" r="-1764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60F2D514-E7E0-D54A-80CE-C741FE47C585}"/>
                  </a:ext>
                </a:extLst>
              </p:cNvPr>
              <p:cNvSpPr txBox="1"/>
              <p:nvPr/>
            </p:nvSpPr>
            <p:spPr>
              <a:xfrm>
                <a:off x="5617780" y="328354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60F2D514-E7E0-D54A-80CE-C741FE47C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780" y="3283549"/>
                <a:ext cx="193964" cy="276999"/>
              </a:xfrm>
              <a:prstGeom prst="rect">
                <a:avLst/>
              </a:prstGeom>
              <a:blipFill>
                <a:blip r:embed="rId14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6C704076-FCA1-484D-9B94-EA4C11CE13D3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3250519" y="2173335"/>
            <a:ext cx="807237" cy="60627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4EB4601F-AF1C-3747-9FD5-0993EE07161B}"/>
              </a:ext>
            </a:extLst>
          </p:cNvPr>
          <p:cNvCxnSpPr>
            <a:cxnSpLocks/>
            <a:stCxn id="4" idx="5"/>
            <a:endCxn id="88" idx="0"/>
          </p:cNvCxnSpPr>
          <p:nvPr/>
        </p:nvCxnSpPr>
        <p:spPr>
          <a:xfrm>
            <a:off x="4359811" y="2173335"/>
            <a:ext cx="849616" cy="60627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AFBB9B65-F199-6E49-BB83-5A59D4F92EFF}"/>
                  </a:ext>
                </a:extLst>
              </p:cNvPr>
              <p:cNvSpPr txBox="1"/>
              <p:nvPr/>
            </p:nvSpPr>
            <p:spPr>
              <a:xfrm>
                <a:off x="3432486" y="2256132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AFBB9B65-F199-6E49-BB83-5A59D4F92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486" y="2256132"/>
                <a:ext cx="193964" cy="276999"/>
              </a:xfrm>
              <a:prstGeom prst="rect">
                <a:avLst/>
              </a:prstGeom>
              <a:blipFill>
                <a:blip r:embed="rId24"/>
                <a:stretch>
                  <a:fillRect l="-25000" r="-1875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9F0C949C-E865-DE4B-BB8B-D25CA7E86B01}"/>
                  </a:ext>
                </a:extLst>
              </p:cNvPr>
              <p:cNvSpPr txBox="1"/>
              <p:nvPr/>
            </p:nvSpPr>
            <p:spPr>
              <a:xfrm>
                <a:off x="4879832" y="2256132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9F0C949C-E865-DE4B-BB8B-D25CA7E86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832" y="2256132"/>
                <a:ext cx="193964" cy="276999"/>
              </a:xfrm>
              <a:prstGeom prst="rect">
                <a:avLst/>
              </a:prstGeom>
              <a:blipFill>
                <a:blip r:embed="rId9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円/楕円 117">
                <a:extLst>
                  <a:ext uri="{FF2B5EF4-FFF2-40B4-BE49-F238E27FC236}">
                    <a16:creationId xmlns:a16="http://schemas.microsoft.com/office/drawing/2014/main" id="{E6D49563-2DA1-A149-B0BA-11F0E2B9017F}"/>
                  </a:ext>
                </a:extLst>
              </p:cNvPr>
              <p:cNvSpPr/>
              <p:nvPr/>
            </p:nvSpPr>
            <p:spPr>
              <a:xfrm>
                <a:off x="7906171" y="1836192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8" name="円/楕円 117">
                <a:extLst>
                  <a:ext uri="{FF2B5EF4-FFF2-40B4-BE49-F238E27FC236}">
                    <a16:creationId xmlns:a16="http://schemas.microsoft.com/office/drawing/2014/main" id="{E6D49563-2DA1-A149-B0BA-11F0E2B901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171" y="1836192"/>
                <a:ext cx="427171" cy="411349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円/楕円 118">
                <a:extLst>
                  <a:ext uri="{FF2B5EF4-FFF2-40B4-BE49-F238E27FC236}">
                    <a16:creationId xmlns:a16="http://schemas.microsoft.com/office/drawing/2014/main" id="{F98F3611-60C4-844E-9708-8906EA16660B}"/>
                  </a:ext>
                </a:extLst>
              </p:cNvPr>
              <p:cNvSpPr/>
              <p:nvPr/>
            </p:nvSpPr>
            <p:spPr>
              <a:xfrm>
                <a:off x="6947906" y="2793575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9" name="円/楕円 118">
                <a:extLst>
                  <a:ext uri="{FF2B5EF4-FFF2-40B4-BE49-F238E27FC236}">
                    <a16:creationId xmlns:a16="http://schemas.microsoft.com/office/drawing/2014/main" id="{F98F3611-60C4-844E-9708-8906EA1666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906" y="2793575"/>
                <a:ext cx="427171" cy="411349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円/楕円 119">
                <a:extLst>
                  <a:ext uri="{FF2B5EF4-FFF2-40B4-BE49-F238E27FC236}">
                    <a16:creationId xmlns:a16="http://schemas.microsoft.com/office/drawing/2014/main" id="{0D7AF097-FA63-D241-A1C7-345503184092}"/>
                  </a:ext>
                </a:extLst>
              </p:cNvPr>
              <p:cNvSpPr/>
              <p:nvPr/>
            </p:nvSpPr>
            <p:spPr>
              <a:xfrm>
                <a:off x="6475497" y="3790473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20" name="円/楕円 119">
                <a:extLst>
                  <a:ext uri="{FF2B5EF4-FFF2-40B4-BE49-F238E27FC236}">
                    <a16:creationId xmlns:a16="http://schemas.microsoft.com/office/drawing/2014/main" id="{0D7AF097-FA63-D241-A1C7-3455031840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497" y="3790473"/>
                <a:ext cx="427171" cy="411349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正方形/長方形 120">
                <a:extLst>
                  <a:ext uri="{FF2B5EF4-FFF2-40B4-BE49-F238E27FC236}">
                    <a16:creationId xmlns:a16="http://schemas.microsoft.com/office/drawing/2014/main" id="{9FD13D5D-98A2-9D4C-8529-CFCADB9BCE74}"/>
                  </a:ext>
                </a:extLst>
              </p:cNvPr>
              <p:cNvSpPr/>
              <p:nvPr/>
            </p:nvSpPr>
            <p:spPr>
              <a:xfrm>
                <a:off x="6340037" y="4788665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1" name="正方形/長方形 120">
                <a:extLst>
                  <a:ext uri="{FF2B5EF4-FFF2-40B4-BE49-F238E27FC236}">
                    <a16:creationId xmlns:a16="http://schemas.microsoft.com/office/drawing/2014/main" id="{9FD13D5D-98A2-9D4C-8529-CFCADB9BCE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0037" y="4788665"/>
                <a:ext cx="262758" cy="34684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正方形/長方形 121">
                <a:extLst>
                  <a:ext uri="{FF2B5EF4-FFF2-40B4-BE49-F238E27FC236}">
                    <a16:creationId xmlns:a16="http://schemas.microsoft.com/office/drawing/2014/main" id="{C6CDFABB-9E2D-CB40-BD52-847E83C7468A}"/>
                  </a:ext>
                </a:extLst>
              </p:cNvPr>
              <p:cNvSpPr/>
              <p:nvPr/>
            </p:nvSpPr>
            <p:spPr>
              <a:xfrm>
                <a:off x="6771289" y="4788665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2" name="正方形/長方形 121">
                <a:extLst>
                  <a:ext uri="{FF2B5EF4-FFF2-40B4-BE49-F238E27FC236}">
                    <a16:creationId xmlns:a16="http://schemas.microsoft.com/office/drawing/2014/main" id="{C6CDFABB-9E2D-CB40-BD52-847E83C746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289" y="4788665"/>
                <a:ext cx="262758" cy="34684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89BE88AB-BD6B-D54E-BD5D-52418E1D4733}"/>
              </a:ext>
            </a:extLst>
          </p:cNvPr>
          <p:cNvCxnSpPr>
            <a:cxnSpLocks/>
            <a:stCxn id="120" idx="3"/>
            <a:endCxn id="121" idx="0"/>
          </p:cNvCxnSpPr>
          <p:nvPr/>
        </p:nvCxnSpPr>
        <p:spPr>
          <a:xfrm flipH="1">
            <a:off x="6471416" y="4141581"/>
            <a:ext cx="66639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FCB2B50B-2B0C-2D44-930C-2535A4DF3A16}"/>
              </a:ext>
            </a:extLst>
          </p:cNvPr>
          <p:cNvCxnSpPr>
            <a:cxnSpLocks/>
            <a:stCxn id="120" idx="5"/>
            <a:endCxn id="122" idx="0"/>
          </p:cNvCxnSpPr>
          <p:nvPr/>
        </p:nvCxnSpPr>
        <p:spPr>
          <a:xfrm>
            <a:off x="6840110" y="4141581"/>
            <a:ext cx="62558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E5C43AE6-D5FD-874E-A569-9926ED3D69E1}"/>
                  </a:ext>
                </a:extLst>
              </p:cNvPr>
              <p:cNvSpPr txBox="1"/>
              <p:nvPr/>
            </p:nvSpPr>
            <p:spPr>
              <a:xfrm>
                <a:off x="6277452" y="435674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E5C43AE6-D5FD-874E-A569-9926ED3D6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452" y="4356744"/>
                <a:ext cx="193964" cy="276999"/>
              </a:xfrm>
              <a:prstGeom prst="rect">
                <a:avLst/>
              </a:prstGeom>
              <a:blipFill>
                <a:blip r:embed="rId30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DA33FCB9-0903-5D4E-B3A3-0D7F38786A12}"/>
                  </a:ext>
                </a:extLst>
              </p:cNvPr>
              <p:cNvSpPr txBox="1"/>
              <p:nvPr/>
            </p:nvSpPr>
            <p:spPr>
              <a:xfrm>
                <a:off x="6937065" y="435674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DA33FCB9-0903-5D4E-B3A3-0D7F38786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7065" y="4356744"/>
                <a:ext cx="193964" cy="276999"/>
              </a:xfrm>
              <a:prstGeom prst="rect">
                <a:avLst/>
              </a:prstGeom>
              <a:blipFill>
                <a:blip r:embed="rId31"/>
                <a:stretch>
                  <a:fillRect l="-25000" r="-1875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円/楕円 126">
                <a:extLst>
                  <a:ext uri="{FF2B5EF4-FFF2-40B4-BE49-F238E27FC236}">
                    <a16:creationId xmlns:a16="http://schemas.microsoft.com/office/drawing/2014/main" id="{55CDC11A-E969-1B41-B9EF-15BA43564365}"/>
                  </a:ext>
                </a:extLst>
              </p:cNvPr>
              <p:cNvSpPr/>
              <p:nvPr/>
            </p:nvSpPr>
            <p:spPr>
              <a:xfrm>
                <a:off x="7439444" y="3790473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27" name="円/楕円 126">
                <a:extLst>
                  <a:ext uri="{FF2B5EF4-FFF2-40B4-BE49-F238E27FC236}">
                    <a16:creationId xmlns:a16="http://schemas.microsoft.com/office/drawing/2014/main" id="{55CDC11A-E969-1B41-B9EF-15BA435643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444" y="3790473"/>
                <a:ext cx="427171" cy="411349"/>
              </a:xfrm>
              <a:prstGeom prst="ellipse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正方形/長方形 127">
                <a:extLst>
                  <a:ext uri="{FF2B5EF4-FFF2-40B4-BE49-F238E27FC236}">
                    <a16:creationId xmlns:a16="http://schemas.microsoft.com/office/drawing/2014/main" id="{A0E34ADE-6CB5-A643-86A5-B210731E533F}"/>
                  </a:ext>
                </a:extLst>
              </p:cNvPr>
              <p:cNvSpPr/>
              <p:nvPr/>
            </p:nvSpPr>
            <p:spPr>
              <a:xfrm>
                <a:off x="7303984" y="4788665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8" name="正方形/長方形 127">
                <a:extLst>
                  <a:ext uri="{FF2B5EF4-FFF2-40B4-BE49-F238E27FC236}">
                    <a16:creationId xmlns:a16="http://schemas.microsoft.com/office/drawing/2014/main" id="{A0E34ADE-6CB5-A643-86A5-B210731E53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984" y="4788665"/>
                <a:ext cx="262758" cy="34684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正方形/長方形 128">
                <a:extLst>
                  <a:ext uri="{FF2B5EF4-FFF2-40B4-BE49-F238E27FC236}">
                    <a16:creationId xmlns:a16="http://schemas.microsoft.com/office/drawing/2014/main" id="{858296A5-3E2D-9144-8152-0929B6ED6F2F}"/>
                  </a:ext>
                </a:extLst>
              </p:cNvPr>
              <p:cNvSpPr/>
              <p:nvPr/>
            </p:nvSpPr>
            <p:spPr>
              <a:xfrm>
                <a:off x="7735236" y="4788665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9" name="正方形/長方形 128">
                <a:extLst>
                  <a:ext uri="{FF2B5EF4-FFF2-40B4-BE49-F238E27FC236}">
                    <a16:creationId xmlns:a16="http://schemas.microsoft.com/office/drawing/2014/main" id="{858296A5-3E2D-9144-8152-0929B6ED6F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5236" y="4788665"/>
                <a:ext cx="262758" cy="34684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BC81B59D-EA12-B84D-BF54-2139B2CF56AB}"/>
              </a:ext>
            </a:extLst>
          </p:cNvPr>
          <p:cNvCxnSpPr>
            <a:cxnSpLocks/>
            <a:stCxn id="127" idx="3"/>
            <a:endCxn id="128" idx="0"/>
          </p:cNvCxnSpPr>
          <p:nvPr/>
        </p:nvCxnSpPr>
        <p:spPr>
          <a:xfrm flipH="1">
            <a:off x="7435363" y="4141581"/>
            <a:ext cx="66639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C71604D9-7F9B-E54C-858B-FD73FA5B2A22}"/>
              </a:ext>
            </a:extLst>
          </p:cNvPr>
          <p:cNvCxnSpPr>
            <a:cxnSpLocks/>
            <a:stCxn id="127" idx="5"/>
            <a:endCxn id="129" idx="0"/>
          </p:cNvCxnSpPr>
          <p:nvPr/>
        </p:nvCxnSpPr>
        <p:spPr>
          <a:xfrm>
            <a:off x="7804057" y="4141581"/>
            <a:ext cx="62558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337D5C82-3B66-A940-9D59-8419014FE6BD}"/>
                  </a:ext>
                </a:extLst>
              </p:cNvPr>
              <p:cNvSpPr txBox="1"/>
              <p:nvPr/>
            </p:nvSpPr>
            <p:spPr>
              <a:xfrm>
                <a:off x="7241399" y="435674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337D5C82-3B66-A940-9D59-8419014FE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1399" y="4356744"/>
                <a:ext cx="193964" cy="276999"/>
              </a:xfrm>
              <a:prstGeom prst="rect">
                <a:avLst/>
              </a:prstGeom>
              <a:blipFill>
                <a:blip r:embed="rId34"/>
                <a:stretch>
                  <a:fillRect l="-25000" r="-1875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84DF5C91-9F6C-CC4B-8741-F787B45DC836}"/>
                  </a:ext>
                </a:extLst>
              </p:cNvPr>
              <p:cNvSpPr txBox="1"/>
              <p:nvPr/>
            </p:nvSpPr>
            <p:spPr>
              <a:xfrm>
                <a:off x="7901012" y="435674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84DF5C91-9F6C-CC4B-8741-F787B45DC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012" y="4356744"/>
                <a:ext cx="193964" cy="276999"/>
              </a:xfrm>
              <a:prstGeom prst="rect">
                <a:avLst/>
              </a:prstGeom>
              <a:blipFill>
                <a:blip r:embed="rId31"/>
                <a:stretch>
                  <a:fillRect l="-25000" r="-1875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A8434253-A6C0-554F-A160-E18963F82D66}"/>
              </a:ext>
            </a:extLst>
          </p:cNvPr>
          <p:cNvCxnSpPr>
            <a:cxnSpLocks/>
            <a:stCxn id="119" idx="3"/>
            <a:endCxn id="120" idx="0"/>
          </p:cNvCxnSpPr>
          <p:nvPr/>
        </p:nvCxnSpPr>
        <p:spPr>
          <a:xfrm flipH="1">
            <a:off x="6689083" y="3144683"/>
            <a:ext cx="321381" cy="64579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442CABBE-9CF8-7646-AADD-E93874E8704E}"/>
              </a:ext>
            </a:extLst>
          </p:cNvPr>
          <p:cNvCxnSpPr>
            <a:cxnSpLocks/>
            <a:stCxn id="119" idx="5"/>
            <a:endCxn id="127" idx="0"/>
          </p:cNvCxnSpPr>
          <p:nvPr/>
        </p:nvCxnSpPr>
        <p:spPr>
          <a:xfrm>
            <a:off x="7312519" y="3144683"/>
            <a:ext cx="340511" cy="64579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76FDD243-463C-2C47-88F1-255B2FAE7EA6}"/>
                  </a:ext>
                </a:extLst>
              </p:cNvPr>
              <p:cNvSpPr txBox="1"/>
              <p:nvPr/>
            </p:nvSpPr>
            <p:spPr>
              <a:xfrm>
                <a:off x="6599142" y="329751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76FDD243-463C-2C47-88F1-255B2FAE7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142" y="3297514"/>
                <a:ext cx="193964" cy="276999"/>
              </a:xfrm>
              <a:prstGeom prst="rect">
                <a:avLst/>
              </a:prstGeom>
              <a:blipFill>
                <a:blip r:embed="rId23"/>
                <a:stretch>
                  <a:fillRect l="-1875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843C442F-1BA5-FC41-A247-2677461F75A1}"/>
                  </a:ext>
                </a:extLst>
              </p:cNvPr>
              <p:cNvSpPr txBox="1"/>
              <p:nvPr/>
            </p:nvSpPr>
            <p:spPr>
              <a:xfrm>
                <a:off x="7569845" y="329751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843C442F-1BA5-FC41-A247-2677461F7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845" y="3297514"/>
                <a:ext cx="193964" cy="276999"/>
              </a:xfrm>
              <a:prstGeom prst="rect">
                <a:avLst/>
              </a:prstGeom>
              <a:blipFill>
                <a:blip r:embed="rId35"/>
                <a:stretch>
                  <a:fillRect l="-25000" r="-1875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円/楕円 137">
                <a:extLst>
                  <a:ext uri="{FF2B5EF4-FFF2-40B4-BE49-F238E27FC236}">
                    <a16:creationId xmlns:a16="http://schemas.microsoft.com/office/drawing/2014/main" id="{3D038554-3BFD-3A4E-AC14-9E053E4F9423}"/>
                  </a:ext>
                </a:extLst>
              </p:cNvPr>
              <p:cNvSpPr/>
              <p:nvPr/>
            </p:nvSpPr>
            <p:spPr>
              <a:xfrm>
                <a:off x="8906814" y="2793575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8" name="円/楕円 137">
                <a:extLst>
                  <a:ext uri="{FF2B5EF4-FFF2-40B4-BE49-F238E27FC236}">
                    <a16:creationId xmlns:a16="http://schemas.microsoft.com/office/drawing/2014/main" id="{3D038554-3BFD-3A4E-AC14-9E053E4F94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6814" y="2793575"/>
                <a:ext cx="427171" cy="411349"/>
              </a:xfrm>
              <a:prstGeom prst="ellipse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円/楕円 138">
                <a:extLst>
                  <a:ext uri="{FF2B5EF4-FFF2-40B4-BE49-F238E27FC236}">
                    <a16:creationId xmlns:a16="http://schemas.microsoft.com/office/drawing/2014/main" id="{53253C50-0DA1-EE43-8486-435935D82979}"/>
                  </a:ext>
                </a:extLst>
              </p:cNvPr>
              <p:cNvSpPr/>
              <p:nvPr/>
            </p:nvSpPr>
            <p:spPr>
              <a:xfrm>
                <a:off x="8434405" y="3790473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9" name="円/楕円 138">
                <a:extLst>
                  <a:ext uri="{FF2B5EF4-FFF2-40B4-BE49-F238E27FC236}">
                    <a16:creationId xmlns:a16="http://schemas.microsoft.com/office/drawing/2014/main" id="{53253C50-0DA1-EE43-8486-435935D829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405" y="3790473"/>
                <a:ext cx="427171" cy="411349"/>
              </a:xfrm>
              <a:prstGeom prst="ellipse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正方形/長方形 139">
                <a:extLst>
                  <a:ext uri="{FF2B5EF4-FFF2-40B4-BE49-F238E27FC236}">
                    <a16:creationId xmlns:a16="http://schemas.microsoft.com/office/drawing/2014/main" id="{AC1DD6FF-6AFA-8C4E-868F-A1B44A1AD8DA}"/>
                  </a:ext>
                </a:extLst>
              </p:cNvPr>
              <p:cNvSpPr/>
              <p:nvPr/>
            </p:nvSpPr>
            <p:spPr>
              <a:xfrm>
                <a:off x="8298945" y="4788665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0" name="正方形/長方形 139">
                <a:extLst>
                  <a:ext uri="{FF2B5EF4-FFF2-40B4-BE49-F238E27FC236}">
                    <a16:creationId xmlns:a16="http://schemas.microsoft.com/office/drawing/2014/main" id="{AC1DD6FF-6AFA-8C4E-868F-A1B44A1AD8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945" y="4788665"/>
                <a:ext cx="262758" cy="34684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正方形/長方形 140">
                <a:extLst>
                  <a:ext uri="{FF2B5EF4-FFF2-40B4-BE49-F238E27FC236}">
                    <a16:creationId xmlns:a16="http://schemas.microsoft.com/office/drawing/2014/main" id="{A5D7CF5F-31FF-DE49-8D69-B285F34D0D37}"/>
                  </a:ext>
                </a:extLst>
              </p:cNvPr>
              <p:cNvSpPr/>
              <p:nvPr/>
            </p:nvSpPr>
            <p:spPr>
              <a:xfrm>
                <a:off x="8730197" y="4788665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1" name="正方形/長方形 140">
                <a:extLst>
                  <a:ext uri="{FF2B5EF4-FFF2-40B4-BE49-F238E27FC236}">
                    <a16:creationId xmlns:a16="http://schemas.microsoft.com/office/drawing/2014/main" id="{A5D7CF5F-31FF-DE49-8D69-B285F34D0D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0197" y="4788665"/>
                <a:ext cx="262758" cy="346842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A40CA47A-771E-024C-A4EE-6196BD5B48BA}"/>
              </a:ext>
            </a:extLst>
          </p:cNvPr>
          <p:cNvCxnSpPr>
            <a:cxnSpLocks/>
            <a:stCxn id="139" idx="3"/>
            <a:endCxn id="140" idx="0"/>
          </p:cNvCxnSpPr>
          <p:nvPr/>
        </p:nvCxnSpPr>
        <p:spPr>
          <a:xfrm flipH="1">
            <a:off x="8430324" y="4141581"/>
            <a:ext cx="66639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>
            <a:extLst>
              <a:ext uri="{FF2B5EF4-FFF2-40B4-BE49-F238E27FC236}">
                <a16:creationId xmlns:a16="http://schemas.microsoft.com/office/drawing/2014/main" id="{38E471FB-2D65-6D4E-9B47-DC3E5CC73C45}"/>
              </a:ext>
            </a:extLst>
          </p:cNvPr>
          <p:cNvCxnSpPr>
            <a:cxnSpLocks/>
            <a:stCxn id="139" idx="5"/>
            <a:endCxn id="141" idx="0"/>
          </p:cNvCxnSpPr>
          <p:nvPr/>
        </p:nvCxnSpPr>
        <p:spPr>
          <a:xfrm>
            <a:off x="8799018" y="4141581"/>
            <a:ext cx="62558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7971B92D-97B1-4448-9840-8C5CC9E8C520}"/>
                  </a:ext>
                </a:extLst>
              </p:cNvPr>
              <p:cNvSpPr txBox="1"/>
              <p:nvPr/>
            </p:nvSpPr>
            <p:spPr>
              <a:xfrm>
                <a:off x="8236360" y="435674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7971B92D-97B1-4448-9840-8C5CC9E8C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6360" y="4356744"/>
                <a:ext cx="193964" cy="276999"/>
              </a:xfrm>
              <a:prstGeom prst="rect">
                <a:avLst/>
              </a:prstGeom>
              <a:blipFill>
                <a:blip r:embed="rId40"/>
                <a:stretch>
                  <a:fillRect l="-1875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テキスト ボックス 144">
                <a:extLst>
                  <a:ext uri="{FF2B5EF4-FFF2-40B4-BE49-F238E27FC236}">
                    <a16:creationId xmlns:a16="http://schemas.microsoft.com/office/drawing/2014/main" id="{F086E652-D203-7D44-95B8-F255DDBC3801}"/>
                  </a:ext>
                </a:extLst>
              </p:cNvPr>
              <p:cNvSpPr txBox="1"/>
              <p:nvPr/>
            </p:nvSpPr>
            <p:spPr>
              <a:xfrm>
                <a:off x="8895973" y="435674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45" name="テキスト ボックス 144">
                <a:extLst>
                  <a:ext uri="{FF2B5EF4-FFF2-40B4-BE49-F238E27FC236}">
                    <a16:creationId xmlns:a16="http://schemas.microsoft.com/office/drawing/2014/main" id="{F086E652-D203-7D44-95B8-F255DDBC3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5973" y="4356744"/>
                <a:ext cx="193964" cy="276999"/>
              </a:xfrm>
              <a:prstGeom prst="rect">
                <a:avLst/>
              </a:prstGeom>
              <a:blipFill>
                <a:blip r:embed="rId41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円/楕円 145">
                <a:extLst>
                  <a:ext uri="{FF2B5EF4-FFF2-40B4-BE49-F238E27FC236}">
                    <a16:creationId xmlns:a16="http://schemas.microsoft.com/office/drawing/2014/main" id="{ABAEDD0D-468F-B84B-A4C8-EC6D156B1208}"/>
                  </a:ext>
                </a:extLst>
              </p:cNvPr>
              <p:cNvSpPr/>
              <p:nvPr/>
            </p:nvSpPr>
            <p:spPr>
              <a:xfrm>
                <a:off x="9398352" y="3790473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46" name="円/楕円 145">
                <a:extLst>
                  <a:ext uri="{FF2B5EF4-FFF2-40B4-BE49-F238E27FC236}">
                    <a16:creationId xmlns:a16="http://schemas.microsoft.com/office/drawing/2014/main" id="{ABAEDD0D-468F-B84B-A4C8-EC6D156B12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352" y="3790473"/>
                <a:ext cx="427171" cy="411349"/>
              </a:xfrm>
              <a:prstGeom prst="ellipse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正方形/長方形 146">
                <a:extLst>
                  <a:ext uri="{FF2B5EF4-FFF2-40B4-BE49-F238E27FC236}">
                    <a16:creationId xmlns:a16="http://schemas.microsoft.com/office/drawing/2014/main" id="{A9554372-F963-E44D-9B1C-1C860D9F2CF8}"/>
                  </a:ext>
                </a:extLst>
              </p:cNvPr>
              <p:cNvSpPr/>
              <p:nvPr/>
            </p:nvSpPr>
            <p:spPr>
              <a:xfrm>
                <a:off x="9262892" y="4788665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7" name="正方形/長方形 146">
                <a:extLst>
                  <a:ext uri="{FF2B5EF4-FFF2-40B4-BE49-F238E27FC236}">
                    <a16:creationId xmlns:a16="http://schemas.microsoft.com/office/drawing/2014/main" id="{A9554372-F963-E44D-9B1C-1C860D9F2C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2892" y="4788665"/>
                <a:ext cx="262758" cy="346842"/>
              </a:xfrm>
              <a:prstGeom prst="rect">
                <a:avLst/>
              </a:prstGeom>
              <a:blipFill>
                <a:blip r:embed="rId43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正方形/長方形 147">
                <a:extLst>
                  <a:ext uri="{FF2B5EF4-FFF2-40B4-BE49-F238E27FC236}">
                    <a16:creationId xmlns:a16="http://schemas.microsoft.com/office/drawing/2014/main" id="{37DBC0EC-2432-B84B-A4E8-E3066C758CEC}"/>
                  </a:ext>
                </a:extLst>
              </p:cNvPr>
              <p:cNvSpPr/>
              <p:nvPr/>
            </p:nvSpPr>
            <p:spPr>
              <a:xfrm>
                <a:off x="9694144" y="4788665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8" name="正方形/長方形 147">
                <a:extLst>
                  <a:ext uri="{FF2B5EF4-FFF2-40B4-BE49-F238E27FC236}">
                    <a16:creationId xmlns:a16="http://schemas.microsoft.com/office/drawing/2014/main" id="{37DBC0EC-2432-B84B-A4E8-E3066C758C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4144" y="4788665"/>
                <a:ext cx="262758" cy="346842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420F9C18-0093-0142-A63D-A4952C88B2A5}"/>
              </a:ext>
            </a:extLst>
          </p:cNvPr>
          <p:cNvCxnSpPr>
            <a:cxnSpLocks/>
            <a:stCxn id="146" idx="3"/>
            <a:endCxn id="147" idx="0"/>
          </p:cNvCxnSpPr>
          <p:nvPr/>
        </p:nvCxnSpPr>
        <p:spPr>
          <a:xfrm flipH="1">
            <a:off x="9394271" y="4141581"/>
            <a:ext cx="66639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89F535DF-573D-D74F-BEF3-933CBEAF13C9}"/>
              </a:ext>
            </a:extLst>
          </p:cNvPr>
          <p:cNvCxnSpPr>
            <a:cxnSpLocks/>
            <a:stCxn id="146" idx="5"/>
            <a:endCxn id="148" idx="0"/>
          </p:cNvCxnSpPr>
          <p:nvPr/>
        </p:nvCxnSpPr>
        <p:spPr>
          <a:xfrm>
            <a:off x="9762965" y="4141581"/>
            <a:ext cx="62558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テキスト ボックス 150">
                <a:extLst>
                  <a:ext uri="{FF2B5EF4-FFF2-40B4-BE49-F238E27FC236}">
                    <a16:creationId xmlns:a16="http://schemas.microsoft.com/office/drawing/2014/main" id="{02B7FA5B-215D-584F-9B25-E89AE2A9DB45}"/>
                  </a:ext>
                </a:extLst>
              </p:cNvPr>
              <p:cNvSpPr txBox="1"/>
              <p:nvPr/>
            </p:nvSpPr>
            <p:spPr>
              <a:xfrm>
                <a:off x="9200307" y="435674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1" name="テキスト ボックス 150">
                <a:extLst>
                  <a:ext uri="{FF2B5EF4-FFF2-40B4-BE49-F238E27FC236}">
                    <a16:creationId xmlns:a16="http://schemas.microsoft.com/office/drawing/2014/main" id="{02B7FA5B-215D-584F-9B25-E89AE2A9D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0307" y="4356744"/>
                <a:ext cx="193964" cy="276999"/>
              </a:xfrm>
              <a:prstGeom prst="rect">
                <a:avLst/>
              </a:prstGeom>
              <a:blipFill>
                <a:blip r:embed="rId30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テキスト ボックス 151">
                <a:extLst>
                  <a:ext uri="{FF2B5EF4-FFF2-40B4-BE49-F238E27FC236}">
                    <a16:creationId xmlns:a16="http://schemas.microsoft.com/office/drawing/2014/main" id="{73E54524-642B-F847-8688-28886D8000DA}"/>
                  </a:ext>
                </a:extLst>
              </p:cNvPr>
              <p:cNvSpPr txBox="1"/>
              <p:nvPr/>
            </p:nvSpPr>
            <p:spPr>
              <a:xfrm>
                <a:off x="9859920" y="435674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2" name="テキスト ボックス 151">
                <a:extLst>
                  <a:ext uri="{FF2B5EF4-FFF2-40B4-BE49-F238E27FC236}">
                    <a16:creationId xmlns:a16="http://schemas.microsoft.com/office/drawing/2014/main" id="{73E54524-642B-F847-8688-28886D800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9920" y="4356744"/>
                <a:ext cx="193964" cy="276999"/>
              </a:xfrm>
              <a:prstGeom prst="rect">
                <a:avLst/>
              </a:prstGeom>
              <a:blipFill>
                <a:blip r:embed="rId41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直線コネクタ 152">
            <a:extLst>
              <a:ext uri="{FF2B5EF4-FFF2-40B4-BE49-F238E27FC236}">
                <a16:creationId xmlns:a16="http://schemas.microsoft.com/office/drawing/2014/main" id="{F63DB0C8-DAB5-E245-A143-C95D1ED6CE64}"/>
              </a:ext>
            </a:extLst>
          </p:cNvPr>
          <p:cNvCxnSpPr>
            <a:cxnSpLocks/>
            <a:stCxn id="138" idx="3"/>
            <a:endCxn id="139" idx="0"/>
          </p:cNvCxnSpPr>
          <p:nvPr/>
        </p:nvCxnSpPr>
        <p:spPr>
          <a:xfrm flipH="1">
            <a:off x="8647991" y="3144683"/>
            <a:ext cx="321381" cy="64579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401927A7-A3C8-F347-BDDD-1E8C03AB23A2}"/>
              </a:ext>
            </a:extLst>
          </p:cNvPr>
          <p:cNvCxnSpPr>
            <a:cxnSpLocks/>
            <a:stCxn id="138" idx="5"/>
            <a:endCxn id="146" idx="0"/>
          </p:cNvCxnSpPr>
          <p:nvPr/>
        </p:nvCxnSpPr>
        <p:spPr>
          <a:xfrm>
            <a:off x="9271427" y="3144683"/>
            <a:ext cx="340511" cy="64579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テキスト ボックス 154">
                <a:extLst>
                  <a:ext uri="{FF2B5EF4-FFF2-40B4-BE49-F238E27FC236}">
                    <a16:creationId xmlns:a16="http://schemas.microsoft.com/office/drawing/2014/main" id="{05BCB363-E272-E244-8348-5F8A104A07EA}"/>
                  </a:ext>
                </a:extLst>
              </p:cNvPr>
              <p:cNvSpPr txBox="1"/>
              <p:nvPr/>
            </p:nvSpPr>
            <p:spPr>
              <a:xfrm>
                <a:off x="8558050" y="329751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5" name="テキスト ボックス 154">
                <a:extLst>
                  <a:ext uri="{FF2B5EF4-FFF2-40B4-BE49-F238E27FC236}">
                    <a16:creationId xmlns:a16="http://schemas.microsoft.com/office/drawing/2014/main" id="{05BCB363-E272-E244-8348-5F8A104A0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8050" y="3297514"/>
                <a:ext cx="193964" cy="276999"/>
              </a:xfrm>
              <a:prstGeom prst="rect">
                <a:avLst/>
              </a:prstGeom>
              <a:blipFill>
                <a:blip r:embed="rId23"/>
                <a:stretch>
                  <a:fillRect l="-17647" r="-1764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テキスト ボックス 155">
                <a:extLst>
                  <a:ext uri="{FF2B5EF4-FFF2-40B4-BE49-F238E27FC236}">
                    <a16:creationId xmlns:a16="http://schemas.microsoft.com/office/drawing/2014/main" id="{F57A5751-972E-7A46-81FB-67DCD91737CA}"/>
                  </a:ext>
                </a:extLst>
              </p:cNvPr>
              <p:cNvSpPr txBox="1"/>
              <p:nvPr/>
            </p:nvSpPr>
            <p:spPr>
              <a:xfrm>
                <a:off x="9528753" y="329751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6" name="テキスト ボックス 155">
                <a:extLst>
                  <a:ext uri="{FF2B5EF4-FFF2-40B4-BE49-F238E27FC236}">
                    <a16:creationId xmlns:a16="http://schemas.microsoft.com/office/drawing/2014/main" id="{F57A5751-972E-7A46-81FB-67DCD9173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753" y="3297514"/>
                <a:ext cx="193964" cy="276999"/>
              </a:xfrm>
              <a:prstGeom prst="rect">
                <a:avLst/>
              </a:prstGeom>
              <a:blipFill>
                <a:blip r:embed="rId45"/>
                <a:stretch>
                  <a:fillRect l="-25000" r="-1875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直線コネクタ 156">
            <a:extLst>
              <a:ext uri="{FF2B5EF4-FFF2-40B4-BE49-F238E27FC236}">
                <a16:creationId xmlns:a16="http://schemas.microsoft.com/office/drawing/2014/main" id="{1C60030D-AA45-6140-B994-D15139BCCE41}"/>
              </a:ext>
            </a:extLst>
          </p:cNvPr>
          <p:cNvCxnSpPr>
            <a:cxnSpLocks/>
            <a:stCxn id="118" idx="3"/>
            <a:endCxn id="119" idx="0"/>
          </p:cNvCxnSpPr>
          <p:nvPr/>
        </p:nvCxnSpPr>
        <p:spPr>
          <a:xfrm flipH="1">
            <a:off x="7161492" y="2187300"/>
            <a:ext cx="807237" cy="60627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コネクタ 157">
            <a:extLst>
              <a:ext uri="{FF2B5EF4-FFF2-40B4-BE49-F238E27FC236}">
                <a16:creationId xmlns:a16="http://schemas.microsoft.com/office/drawing/2014/main" id="{80391F3F-A011-E14D-89DE-B84C363C6937}"/>
              </a:ext>
            </a:extLst>
          </p:cNvPr>
          <p:cNvCxnSpPr>
            <a:cxnSpLocks/>
            <a:stCxn id="118" idx="5"/>
            <a:endCxn id="138" idx="0"/>
          </p:cNvCxnSpPr>
          <p:nvPr/>
        </p:nvCxnSpPr>
        <p:spPr>
          <a:xfrm>
            <a:off x="8270784" y="2187300"/>
            <a:ext cx="849616" cy="60627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テキスト ボックス 158">
                <a:extLst>
                  <a:ext uri="{FF2B5EF4-FFF2-40B4-BE49-F238E27FC236}">
                    <a16:creationId xmlns:a16="http://schemas.microsoft.com/office/drawing/2014/main" id="{DF78EAEC-3F41-004A-BF72-7D3A9613A0A1}"/>
                  </a:ext>
                </a:extLst>
              </p:cNvPr>
              <p:cNvSpPr txBox="1"/>
              <p:nvPr/>
            </p:nvSpPr>
            <p:spPr>
              <a:xfrm>
                <a:off x="7343459" y="2270097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9" name="テキスト ボックス 158">
                <a:extLst>
                  <a:ext uri="{FF2B5EF4-FFF2-40B4-BE49-F238E27FC236}">
                    <a16:creationId xmlns:a16="http://schemas.microsoft.com/office/drawing/2014/main" id="{DF78EAEC-3F41-004A-BF72-7D3A9613A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459" y="2270097"/>
                <a:ext cx="193964" cy="276999"/>
              </a:xfrm>
              <a:prstGeom prst="rect">
                <a:avLst/>
              </a:prstGeom>
              <a:blipFill>
                <a:blip r:embed="rId8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テキスト ボックス 159">
                <a:extLst>
                  <a:ext uri="{FF2B5EF4-FFF2-40B4-BE49-F238E27FC236}">
                    <a16:creationId xmlns:a16="http://schemas.microsoft.com/office/drawing/2014/main" id="{9A11A841-6E84-0D48-86A0-C8B531ADEC68}"/>
                  </a:ext>
                </a:extLst>
              </p:cNvPr>
              <p:cNvSpPr txBox="1"/>
              <p:nvPr/>
            </p:nvSpPr>
            <p:spPr>
              <a:xfrm>
                <a:off x="8790805" y="2270097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60" name="テキスト ボックス 159">
                <a:extLst>
                  <a:ext uri="{FF2B5EF4-FFF2-40B4-BE49-F238E27FC236}">
                    <a16:creationId xmlns:a16="http://schemas.microsoft.com/office/drawing/2014/main" id="{9A11A841-6E84-0D48-86A0-C8B531ADE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0805" y="2270097"/>
                <a:ext cx="193964" cy="276999"/>
              </a:xfrm>
              <a:prstGeom prst="rect">
                <a:avLst/>
              </a:prstGeom>
              <a:blipFill>
                <a:blip r:embed="rId46"/>
                <a:stretch>
                  <a:fillRect l="-25000" r="-1875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670D2491-05C7-8E48-B903-A37BD227C392}"/>
              </a:ext>
            </a:extLst>
          </p:cNvPr>
          <p:cNvCxnSpPr>
            <a:cxnSpLocks/>
            <a:stCxn id="4" idx="7"/>
            <a:endCxn id="3" idx="3"/>
          </p:cNvCxnSpPr>
          <p:nvPr/>
        </p:nvCxnSpPr>
        <p:spPr>
          <a:xfrm flipV="1">
            <a:off x="4359811" y="1195854"/>
            <a:ext cx="1651694" cy="68661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コネクタ 163">
            <a:extLst>
              <a:ext uri="{FF2B5EF4-FFF2-40B4-BE49-F238E27FC236}">
                <a16:creationId xmlns:a16="http://schemas.microsoft.com/office/drawing/2014/main" id="{39F5DF3E-6F31-8648-A6B9-78A36B9B6849}"/>
              </a:ext>
            </a:extLst>
          </p:cNvPr>
          <p:cNvCxnSpPr>
            <a:cxnSpLocks/>
            <a:stCxn id="3" idx="5"/>
            <a:endCxn id="118" idx="1"/>
          </p:cNvCxnSpPr>
          <p:nvPr/>
        </p:nvCxnSpPr>
        <p:spPr>
          <a:xfrm>
            <a:off x="6313560" y="1195854"/>
            <a:ext cx="1655169" cy="700579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テキスト ボックス 168">
                <a:extLst>
                  <a:ext uri="{FF2B5EF4-FFF2-40B4-BE49-F238E27FC236}">
                    <a16:creationId xmlns:a16="http://schemas.microsoft.com/office/drawing/2014/main" id="{B535024F-6E5F-EF41-A762-F1D3E56C6C9F}"/>
                  </a:ext>
                </a:extLst>
              </p:cNvPr>
              <p:cNvSpPr txBox="1"/>
              <p:nvPr/>
            </p:nvSpPr>
            <p:spPr>
              <a:xfrm>
                <a:off x="4944354" y="127243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69" name="テキスト ボックス 168">
                <a:extLst>
                  <a:ext uri="{FF2B5EF4-FFF2-40B4-BE49-F238E27FC236}">
                    <a16:creationId xmlns:a16="http://schemas.microsoft.com/office/drawing/2014/main" id="{B535024F-6E5F-EF41-A762-F1D3E56C6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354" y="1272434"/>
                <a:ext cx="193964" cy="276999"/>
              </a:xfrm>
              <a:prstGeom prst="rect">
                <a:avLst/>
              </a:prstGeom>
              <a:blipFill>
                <a:blip r:embed="rId30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762AAF0F-3C54-6044-B532-AD9C81055C4A}"/>
                  </a:ext>
                </a:extLst>
              </p:cNvPr>
              <p:cNvSpPr txBox="1"/>
              <p:nvPr/>
            </p:nvSpPr>
            <p:spPr>
              <a:xfrm>
                <a:off x="7192918" y="1272433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762AAF0F-3C54-6044-B532-AD9C81055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918" y="1272433"/>
                <a:ext cx="193964" cy="276999"/>
              </a:xfrm>
              <a:prstGeom prst="rect">
                <a:avLst/>
              </a:prstGeom>
              <a:blipFill>
                <a:blip r:embed="rId41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9803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5282</TotalTime>
  <Words>1630</Words>
  <Application>Microsoft Macintosh PowerPoint</Application>
  <PresentationFormat>ワイド画面</PresentationFormat>
  <Paragraphs>503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31" baseType="lpstr">
      <vt:lpstr>A-OTF UD Shin Go Pr6N L</vt:lpstr>
      <vt:lpstr>Hiragino Kaku Gothic ProN W3</vt:lpstr>
      <vt:lpstr>游ゴシック</vt:lpstr>
      <vt:lpstr>游ゴシック Light</vt:lpstr>
      <vt:lpstr>Arial</vt:lpstr>
      <vt:lpstr>Cambria Math</vt:lpstr>
      <vt:lpstr>Lucida Sans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Yokogawa Tomoyuki</dc:creator>
  <cp:lastModifiedBy>横川　智教</cp:lastModifiedBy>
  <cp:revision>32</cp:revision>
  <dcterms:created xsi:type="dcterms:W3CDTF">2021-11-09T05:45:20Z</dcterms:created>
  <dcterms:modified xsi:type="dcterms:W3CDTF">2024-01-22T13:23:38Z</dcterms:modified>
</cp:coreProperties>
</file>