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72" r:id="rId11"/>
    <p:sldId id="270" r:id="rId12"/>
    <p:sldId id="269" r:id="rId13"/>
    <p:sldId id="266" r:id="rId14"/>
    <p:sldId id="268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9" Type="http://schemas.openxmlformats.org/officeDocument/2006/relationships/image" Target="../media/image114.png"/><Relationship Id="rId21" Type="http://schemas.openxmlformats.org/officeDocument/2006/relationships/image" Target="../media/image96.png"/><Relationship Id="rId34" Type="http://schemas.openxmlformats.org/officeDocument/2006/relationships/image" Target="../media/image109.png"/><Relationship Id="rId42" Type="http://schemas.openxmlformats.org/officeDocument/2006/relationships/image" Target="../media/image117.png"/><Relationship Id="rId47" Type="http://schemas.openxmlformats.org/officeDocument/2006/relationships/image" Target="../media/image122.png"/><Relationship Id="rId50" Type="http://schemas.openxmlformats.org/officeDocument/2006/relationships/image" Target="../media/image125.png"/><Relationship Id="rId55" Type="http://schemas.openxmlformats.org/officeDocument/2006/relationships/image" Target="../media/image130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9" Type="http://schemas.openxmlformats.org/officeDocument/2006/relationships/image" Target="../media/image104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40" Type="http://schemas.openxmlformats.org/officeDocument/2006/relationships/image" Target="../media/image115.png"/><Relationship Id="rId45" Type="http://schemas.openxmlformats.org/officeDocument/2006/relationships/image" Target="../media/image120.png"/><Relationship Id="rId53" Type="http://schemas.openxmlformats.org/officeDocument/2006/relationships/image" Target="../media/image128.png"/><Relationship Id="rId5" Type="http://schemas.openxmlformats.org/officeDocument/2006/relationships/image" Target="../media/image80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image" Target="../media/image123.png"/><Relationship Id="rId56" Type="http://schemas.openxmlformats.org/officeDocument/2006/relationships/image" Target="../media/image131.png"/><Relationship Id="rId8" Type="http://schemas.openxmlformats.org/officeDocument/2006/relationships/image" Target="../media/image83.png"/><Relationship Id="rId51" Type="http://schemas.openxmlformats.org/officeDocument/2006/relationships/image" Target="../media/image126.png"/><Relationship Id="rId3" Type="http://schemas.openxmlformats.org/officeDocument/2006/relationships/image" Target="../media/image78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Relationship Id="rId46" Type="http://schemas.openxmlformats.org/officeDocument/2006/relationships/image" Target="../media/image121.png"/><Relationship Id="rId20" Type="http://schemas.openxmlformats.org/officeDocument/2006/relationships/image" Target="../media/image95.png"/><Relationship Id="rId41" Type="http://schemas.openxmlformats.org/officeDocument/2006/relationships/image" Target="../media/image116.png"/><Relationship Id="rId54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36" Type="http://schemas.openxmlformats.org/officeDocument/2006/relationships/image" Target="../media/image111.png"/><Relationship Id="rId49" Type="http://schemas.openxmlformats.org/officeDocument/2006/relationships/image" Target="../media/image124.png"/><Relationship Id="rId57" Type="http://schemas.openxmlformats.org/officeDocument/2006/relationships/image" Target="../media/image132.png"/><Relationship Id="rId10" Type="http://schemas.openxmlformats.org/officeDocument/2006/relationships/image" Target="../media/image85.png"/><Relationship Id="rId31" Type="http://schemas.openxmlformats.org/officeDocument/2006/relationships/image" Target="../media/image106.png"/><Relationship Id="rId44" Type="http://schemas.openxmlformats.org/officeDocument/2006/relationships/image" Target="../media/image119.png"/><Relationship Id="rId52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0.png"/><Relationship Id="rId34" Type="http://schemas.openxmlformats.org/officeDocument/2006/relationships/image" Target="../media/image1000.png"/><Relationship Id="rId7" Type="http://schemas.openxmlformats.org/officeDocument/2006/relationships/image" Target="../media/image770.png"/><Relationship Id="rId12" Type="http://schemas.openxmlformats.org/officeDocument/2006/relationships/image" Target="../media/image60.png"/><Relationship Id="rId17" Type="http://schemas.openxmlformats.org/officeDocument/2006/relationships/image" Target="../media/image850.png"/><Relationship Id="rId25" Type="http://schemas.openxmlformats.org/officeDocument/2006/relationships/image" Target="../media/image920.png"/><Relationship Id="rId33" Type="http://schemas.openxmlformats.org/officeDocument/2006/relationships/image" Target="../media/image990.png"/><Relationship Id="rId38" Type="http://schemas.openxmlformats.org/officeDocument/2006/relationships/image" Target="../media/image1040.png"/><Relationship Id="rId2" Type="http://schemas.openxmlformats.org/officeDocument/2006/relationships/image" Target="../media/image720.png"/><Relationship Id="rId16" Type="http://schemas.openxmlformats.org/officeDocument/2006/relationships/image" Target="../media/image840.png"/><Relationship Id="rId20" Type="http://schemas.openxmlformats.org/officeDocument/2006/relationships/image" Target="../media/image870.png"/><Relationship Id="rId29" Type="http://schemas.openxmlformats.org/officeDocument/2006/relationships/image" Target="../media/image9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0.png"/><Relationship Id="rId24" Type="http://schemas.openxmlformats.org/officeDocument/2006/relationships/image" Target="../media/image910.png"/><Relationship Id="rId32" Type="http://schemas.openxmlformats.org/officeDocument/2006/relationships/image" Target="../media/image980.png"/><Relationship Id="rId37" Type="http://schemas.openxmlformats.org/officeDocument/2006/relationships/image" Target="../media/image1030.png"/><Relationship Id="rId5" Type="http://schemas.openxmlformats.org/officeDocument/2006/relationships/image" Target="../media/image750.png"/><Relationship Id="rId15" Type="http://schemas.openxmlformats.org/officeDocument/2006/relationships/image" Target="../media/image830.png"/><Relationship Id="rId23" Type="http://schemas.openxmlformats.org/officeDocument/2006/relationships/image" Target="../media/image900.png"/><Relationship Id="rId28" Type="http://schemas.openxmlformats.org/officeDocument/2006/relationships/image" Target="../media/image940.png"/><Relationship Id="rId36" Type="http://schemas.openxmlformats.org/officeDocument/2006/relationships/image" Target="../media/image1020.png"/><Relationship Id="rId10" Type="http://schemas.openxmlformats.org/officeDocument/2006/relationships/image" Target="../media/image800.png"/><Relationship Id="rId19" Type="http://schemas.openxmlformats.org/officeDocument/2006/relationships/image" Target="../media/image860.png"/><Relationship Id="rId31" Type="http://schemas.openxmlformats.org/officeDocument/2006/relationships/image" Target="../media/image970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34.png"/><Relationship Id="rId22" Type="http://schemas.openxmlformats.org/officeDocument/2006/relationships/image" Target="../media/image890.png"/><Relationship Id="rId27" Type="http://schemas.openxmlformats.org/officeDocument/2006/relationships/image" Target="../media/image930.png"/><Relationship Id="rId30" Type="http://schemas.openxmlformats.org/officeDocument/2006/relationships/image" Target="../media/image960.png"/><Relationship Id="rId35" Type="http://schemas.openxmlformats.org/officeDocument/2006/relationships/image" Target="../media/image1010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2.png"/><Relationship Id="rId21" Type="http://schemas.openxmlformats.org/officeDocument/2006/relationships/image" Target="../media/image46.png"/><Relationship Id="rId34" Type="http://schemas.openxmlformats.org/officeDocument/2006/relationships/image" Target="../media/image72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50" Type="http://schemas.openxmlformats.org/officeDocument/2006/relationships/image" Target="../media/image76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74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73.png"/><Relationship Id="rId49" Type="http://schemas.openxmlformats.org/officeDocument/2006/relationships/image" Target="../media/image7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7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59.png"/><Relationship Id="rId43" Type="http://schemas.openxmlformats.org/officeDocument/2006/relationships/image" Target="../media/image66.png"/><Relationship Id="rId48" Type="http://schemas.openxmlformats.org/officeDocument/2006/relationships/image" Target="../media/image75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20" Type="http://schemas.openxmlformats.org/officeDocument/2006/relationships/image" Target="../media/image45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3652055" y="812089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55" y="812089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1698306" y="178957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306" y="1789570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740041" y="274695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1" y="2746953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67632" y="37438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32" y="3743851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132172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2" y="4742043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563424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" y="4742043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63551" y="4094959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632245" y="4094959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69587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" y="431012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729200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0" y="431012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1231579" y="37438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79" y="3743851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1096119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19" y="4742043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1527371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71" y="4742043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227498" y="4094959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1596192" y="4094959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1033534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4" y="431012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1693147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47" y="431012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481218" y="3098061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1104654" y="3098061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391277" y="325089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7" y="3250892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1361980" y="325089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80" y="325089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2698949" y="274695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49" y="2746953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2226540" y="37438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40" y="3743851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2091080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0" y="4742043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2522332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32" y="4742043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2222459" y="4094959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2591153" y="4094959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2028495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95" y="4310122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2688108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08" y="4310122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3190487" y="37438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7" y="3743851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3055027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27" y="4742043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3486279" y="474204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79" y="4742043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3186406" y="4094959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3555100" y="4094959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2992442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42" y="4310122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3652055" y="43101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55" y="431012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2440126" y="3098061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3063562" y="3098061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2350185" y="325089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5" y="3250892"/>
                <a:ext cx="193964" cy="276999"/>
              </a:xfrm>
              <a:prstGeom prst="rect">
                <a:avLst/>
              </a:prstGeom>
              <a:blipFill>
                <a:blip r:embed="rId2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3320888" y="325089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88" y="325089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953627" y="2140678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2062919" y="2140678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1135594" y="222347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94" y="2223475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2582940" y="222347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40" y="2223475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5609279" y="180353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279" y="180353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4651014" y="276091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14" y="2760918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4178605" y="37578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05" y="3757816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4043145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45" y="4756008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4474397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4756008"/>
                <a:ext cx="262758" cy="34684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4174524" y="4108924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4543218" y="4108924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3980560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560" y="432408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4640173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73" y="4324087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5142552" y="37578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52" y="3757816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5007092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92" y="4756008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5438344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44" y="4756008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5138471" y="4108924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5507165" y="4108924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4944507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07" y="432408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5604120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20" y="4324087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4392191" y="3112026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5015627" y="3112026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4302250" y="32648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50" y="3264857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5272953" y="32648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53" y="3264857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6609922" y="276091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22" y="2760918"/>
                <a:ext cx="427171" cy="411349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6137513" y="37578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13" y="3757816"/>
                <a:ext cx="427171" cy="411349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6002053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53" y="4756008"/>
                <a:ext cx="262758" cy="346842"/>
              </a:xfrm>
              <a:prstGeom prst="rect">
                <a:avLst/>
              </a:prstGeom>
              <a:blipFill>
                <a:blip r:embed="rId3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6433305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05" y="4756008"/>
                <a:ext cx="262758" cy="34684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6133432" y="4108924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6502126" y="4108924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5939468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68" y="4324087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6599081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81" y="4324087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7101460" y="37578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0" y="3757816"/>
                <a:ext cx="427171" cy="411349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6966000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00" y="4756008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7397252" y="4756008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2" y="4756008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7097379" y="4108924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7466073" y="4108924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6903415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415" y="4324087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7563028" y="43240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8" y="4324087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6351099" y="3112026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6974535" y="3112026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6261158" y="32648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58" y="3264857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7231861" y="32648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61" y="3264857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4864600" y="2154643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5973892" y="2154643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5046567" y="223744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567" y="2237440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6493913" y="223744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13" y="2237440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2062919" y="1163197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4016668" y="1163197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2647462" y="123977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462" y="1239777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4896026" y="1239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26" y="1239776"/>
                <a:ext cx="193964" cy="276999"/>
              </a:xfrm>
              <a:prstGeom prst="rect">
                <a:avLst/>
              </a:prstGeom>
              <a:blipFill>
                <a:blip r:embed="rId4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三角形 6">
            <a:extLst>
              <a:ext uri="{FF2B5EF4-FFF2-40B4-BE49-F238E27FC236}">
                <a16:creationId xmlns:a16="http://schemas.microsoft.com/office/drawing/2014/main" id="{1F40798A-F4A0-36C7-8C14-E0D241805BA4}"/>
              </a:ext>
            </a:extLst>
          </p:cNvPr>
          <p:cNvSpPr/>
          <p:nvPr/>
        </p:nvSpPr>
        <p:spPr>
          <a:xfrm>
            <a:off x="-61794" y="3896681"/>
            <a:ext cx="1068814" cy="1290101"/>
          </a:xfrm>
          <a:prstGeom prst="triangle">
            <a:avLst/>
          </a:prstGeom>
          <a:solidFill>
            <a:schemeClr val="accent1">
              <a:alpha val="4986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D18FB238-89ED-57D1-30EB-9E6C0387483C}"/>
              </a:ext>
            </a:extLst>
          </p:cNvPr>
          <p:cNvSpPr/>
          <p:nvPr/>
        </p:nvSpPr>
        <p:spPr>
          <a:xfrm>
            <a:off x="5808739" y="3896681"/>
            <a:ext cx="1068814" cy="1290101"/>
          </a:xfrm>
          <a:prstGeom prst="triangle">
            <a:avLst/>
          </a:prstGeom>
          <a:solidFill>
            <a:schemeClr val="accent1">
              <a:alpha val="4986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641A383-E0EC-75C2-0948-956955A8A1C7}"/>
              </a:ext>
            </a:extLst>
          </p:cNvPr>
          <p:cNvSpPr/>
          <p:nvPr/>
        </p:nvSpPr>
        <p:spPr>
          <a:xfrm>
            <a:off x="890803" y="3896681"/>
            <a:ext cx="1068814" cy="1290101"/>
          </a:xfrm>
          <a:prstGeom prst="triangle">
            <a:avLst/>
          </a:prstGeom>
          <a:solidFill>
            <a:schemeClr val="accent2">
              <a:alpha val="4986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2BCA74DD-66CE-D76F-EF27-2191922CA1BC}"/>
              </a:ext>
            </a:extLst>
          </p:cNvPr>
          <p:cNvSpPr/>
          <p:nvPr/>
        </p:nvSpPr>
        <p:spPr>
          <a:xfrm>
            <a:off x="6790819" y="3896681"/>
            <a:ext cx="1068814" cy="1290101"/>
          </a:xfrm>
          <a:prstGeom prst="triangle">
            <a:avLst/>
          </a:prstGeom>
          <a:solidFill>
            <a:schemeClr val="accent2">
              <a:alpha val="4986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3BDA2C8-B237-558F-2DCA-01FA2E5963DA}"/>
              </a:ext>
            </a:extLst>
          </p:cNvPr>
          <p:cNvSpPr/>
          <p:nvPr/>
        </p:nvSpPr>
        <p:spPr>
          <a:xfrm>
            <a:off x="1900542" y="3896681"/>
            <a:ext cx="1068814" cy="1290101"/>
          </a:xfrm>
          <a:prstGeom prst="triangle">
            <a:avLst/>
          </a:prstGeom>
          <a:solidFill>
            <a:schemeClr val="accent6">
              <a:alpha val="49864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63A57D9F-D56C-668C-A64E-3AD30B1DB55A}"/>
              </a:ext>
            </a:extLst>
          </p:cNvPr>
          <p:cNvSpPr/>
          <p:nvPr/>
        </p:nvSpPr>
        <p:spPr>
          <a:xfrm>
            <a:off x="2865849" y="3896681"/>
            <a:ext cx="1068814" cy="1290101"/>
          </a:xfrm>
          <a:prstGeom prst="triangle">
            <a:avLst/>
          </a:prstGeom>
          <a:solidFill>
            <a:schemeClr val="accent6">
              <a:alpha val="49864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2ABF6DBC-E808-0579-F22B-80DD635BF8D1}"/>
              </a:ext>
            </a:extLst>
          </p:cNvPr>
          <p:cNvSpPr/>
          <p:nvPr/>
        </p:nvSpPr>
        <p:spPr>
          <a:xfrm>
            <a:off x="3861238" y="3896681"/>
            <a:ext cx="1068814" cy="1290101"/>
          </a:xfrm>
          <a:prstGeom prst="triangle">
            <a:avLst/>
          </a:prstGeom>
          <a:solidFill>
            <a:schemeClr val="accent6">
              <a:alpha val="49864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23E95728-2D89-17B3-257E-B2F785A8F8F5}"/>
              </a:ext>
            </a:extLst>
          </p:cNvPr>
          <p:cNvSpPr/>
          <p:nvPr/>
        </p:nvSpPr>
        <p:spPr>
          <a:xfrm>
            <a:off x="4819901" y="3896681"/>
            <a:ext cx="1068814" cy="1290101"/>
          </a:xfrm>
          <a:prstGeom prst="triangle">
            <a:avLst/>
          </a:prstGeom>
          <a:solidFill>
            <a:schemeClr val="accent6">
              <a:alpha val="49864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30D8B46-0FC8-A16A-018A-222E38B56E8E}"/>
                  </a:ext>
                </a:extLst>
              </p:cNvPr>
              <p:cNvSpPr/>
              <p:nvPr/>
            </p:nvSpPr>
            <p:spPr>
              <a:xfrm>
                <a:off x="10547644" y="81208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30D8B46-0FC8-A16A-018A-222E38B5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644" y="812088"/>
                <a:ext cx="427171" cy="411349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C06B62A9-4411-A758-7352-20451B956124}"/>
                  </a:ext>
                </a:extLst>
              </p:cNvPr>
              <p:cNvSpPr/>
              <p:nvPr/>
            </p:nvSpPr>
            <p:spPr>
              <a:xfrm>
                <a:off x="9635301" y="1794709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C06B62A9-4411-A758-7352-20451B956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301" y="1794709"/>
                <a:ext cx="427171" cy="411349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DC4EE118-E7E7-4DE9-F3D7-C2BE58CB6E87}"/>
                  </a:ext>
                </a:extLst>
              </p:cNvPr>
              <p:cNvSpPr/>
              <p:nvPr/>
            </p:nvSpPr>
            <p:spPr>
              <a:xfrm>
                <a:off x="9635301" y="27415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DC4EE118-E7E7-4DE9-F3D7-C2BE58CB6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301" y="2741510"/>
                <a:ext cx="427171" cy="411349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A901E13F-E90E-B2C7-D711-C88EB4434667}"/>
                  </a:ext>
                </a:extLst>
              </p:cNvPr>
              <p:cNvSpPr/>
              <p:nvPr/>
            </p:nvSpPr>
            <p:spPr>
              <a:xfrm>
                <a:off x="9639383" y="37437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A901E13F-E90E-B2C7-D711-C88EB4434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83" y="3743716"/>
                <a:ext cx="427171" cy="411349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D01B8C3-2598-F23E-742D-B1B7DFD8530A}"/>
                  </a:ext>
                </a:extLst>
              </p:cNvPr>
              <p:cNvSpPr/>
              <p:nvPr/>
            </p:nvSpPr>
            <p:spPr>
              <a:xfrm>
                <a:off x="9717508" y="474099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D01B8C3-2598-F23E-742D-B1B7DFD85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08" y="4740994"/>
                <a:ext cx="262758" cy="34684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D6396EE-3D55-76F7-069F-E0BBFCC51182}"/>
                  </a:ext>
                </a:extLst>
              </p:cNvPr>
              <p:cNvSpPr/>
              <p:nvPr/>
            </p:nvSpPr>
            <p:spPr>
              <a:xfrm>
                <a:off x="11497227" y="474099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D6396EE-3D55-76F7-069F-E0BBFCC51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227" y="4740994"/>
                <a:ext cx="262758" cy="34684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8F2FB46-02A3-8D53-D8C9-8AC21A29A016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9848887" y="4155065"/>
            <a:ext cx="4082" cy="58592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89AC493-20E0-24E8-092D-4E644D23AA48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10003996" y="4094824"/>
            <a:ext cx="1493231" cy="81959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7E8D3EB-9A6A-846B-B160-FA4D2114E966}"/>
                  </a:ext>
                </a:extLst>
              </p:cNvPr>
              <p:cNvSpPr txBox="1"/>
              <p:nvPr/>
            </p:nvSpPr>
            <p:spPr>
              <a:xfrm>
                <a:off x="9627713" y="429396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7E8D3EB-9A6A-846B-B160-FA4D2114E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13" y="4293966"/>
                <a:ext cx="193964" cy="276999"/>
              </a:xfrm>
              <a:prstGeom prst="rect">
                <a:avLst/>
              </a:prstGeom>
              <a:blipFill>
                <a:blip r:embed="rId48"/>
                <a:stretch>
                  <a:fillRect l="-17647" r="-2352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680000C-614E-705A-1E98-1216F75BCDD7}"/>
                  </a:ext>
                </a:extLst>
              </p:cNvPr>
              <p:cNvSpPr txBox="1"/>
              <p:nvPr/>
            </p:nvSpPr>
            <p:spPr>
              <a:xfrm>
                <a:off x="10082093" y="391656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680000C-614E-705A-1E98-1216F75BC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93" y="3916566"/>
                <a:ext cx="193964" cy="276999"/>
              </a:xfrm>
              <a:prstGeom prst="rect">
                <a:avLst/>
              </a:prstGeom>
              <a:blipFill>
                <a:blip r:embed="rId49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E0B391D-CE93-639D-E43B-AEB681D5A2CE}"/>
                  </a:ext>
                </a:extLst>
              </p:cNvPr>
              <p:cNvSpPr/>
              <p:nvPr/>
            </p:nvSpPr>
            <p:spPr>
              <a:xfrm>
                <a:off x="10881787" y="374371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E0B391D-CE93-639D-E43B-AEB681D5A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787" y="3743716"/>
                <a:ext cx="427171" cy="411349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69FFA7E-518A-792F-B682-470C3D93E812}"/>
              </a:ext>
            </a:extLst>
          </p:cNvPr>
          <p:cNvCxnSpPr>
            <a:cxnSpLocks/>
            <a:stCxn id="37" idx="3"/>
            <a:endCxn id="22" idx="3"/>
          </p:cNvCxnSpPr>
          <p:nvPr/>
        </p:nvCxnSpPr>
        <p:spPr>
          <a:xfrm flipH="1">
            <a:off x="9980266" y="4094824"/>
            <a:ext cx="964079" cy="81959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1F9AEFD-70D6-4138-B18E-ADFBA6A24272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11246400" y="4094824"/>
            <a:ext cx="250827" cy="6461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33F2F-7140-4687-9334-32ABABF133C4}"/>
                  </a:ext>
                </a:extLst>
              </p:cNvPr>
              <p:cNvSpPr txBox="1"/>
              <p:nvPr/>
            </p:nvSpPr>
            <p:spPr>
              <a:xfrm>
                <a:off x="11154323" y="429396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33F2F-7140-4687-9334-32ABABF13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323" y="4293965"/>
                <a:ext cx="193964" cy="276999"/>
              </a:xfrm>
              <a:prstGeom prst="rect">
                <a:avLst/>
              </a:prstGeom>
              <a:blipFill>
                <a:blip r:embed="rId5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791F979-52A1-31CB-D567-2F9ECDFF75BA}"/>
                  </a:ext>
                </a:extLst>
              </p:cNvPr>
              <p:cNvSpPr txBox="1"/>
              <p:nvPr/>
            </p:nvSpPr>
            <p:spPr>
              <a:xfrm>
                <a:off x="10645287" y="3901671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791F979-52A1-31CB-D567-2F9ECDFF7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87" y="3901671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3935930-C333-5C63-DEBE-CE7AC79E6DFE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848887" y="3152859"/>
            <a:ext cx="4082" cy="59085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58B8F6D-2502-5CFC-399A-6B68422352ED}"/>
              </a:ext>
            </a:extLst>
          </p:cNvPr>
          <p:cNvCxnSpPr>
            <a:cxnSpLocks/>
            <a:stCxn id="20" idx="5"/>
            <a:endCxn id="37" idx="0"/>
          </p:cNvCxnSpPr>
          <p:nvPr/>
        </p:nvCxnSpPr>
        <p:spPr>
          <a:xfrm>
            <a:off x="9999914" y="3092618"/>
            <a:ext cx="1095459" cy="65109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364B07E-73D5-490D-3BF8-2DFD1216139C}"/>
                  </a:ext>
                </a:extLst>
              </p:cNvPr>
              <p:cNvSpPr txBox="1"/>
              <p:nvPr/>
            </p:nvSpPr>
            <p:spPr>
              <a:xfrm>
                <a:off x="9624785" y="328096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364B07E-73D5-490D-3BF8-2DFD1216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785" y="3280962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BD7AD07-E257-1B2D-55DF-9922D107E9E9}"/>
                  </a:ext>
                </a:extLst>
              </p:cNvPr>
              <p:cNvSpPr txBox="1"/>
              <p:nvPr/>
            </p:nvSpPr>
            <p:spPr>
              <a:xfrm>
                <a:off x="10451323" y="31267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BD7AD07-E257-1B2D-55DF-9922D107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323" y="3126733"/>
                <a:ext cx="193964" cy="276999"/>
              </a:xfrm>
              <a:prstGeom prst="rect">
                <a:avLst/>
              </a:prstGeom>
              <a:blipFill>
                <a:blip r:embed="rId49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21D1830-3FD2-2488-9F12-67A7C379A408}"/>
              </a:ext>
            </a:extLst>
          </p:cNvPr>
          <p:cNvCxnSpPr>
            <a:cxnSpLocks/>
            <a:stCxn id="5" idx="4"/>
            <a:endCxn id="20" idx="0"/>
          </p:cNvCxnSpPr>
          <p:nvPr/>
        </p:nvCxnSpPr>
        <p:spPr>
          <a:xfrm>
            <a:off x="9848887" y="2206058"/>
            <a:ext cx="0" cy="53545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E6A3A86-F37E-88B3-D84C-67E98052B423}"/>
                  </a:ext>
                </a:extLst>
              </p:cNvPr>
              <p:cNvSpPr txBox="1"/>
              <p:nvPr/>
            </p:nvSpPr>
            <p:spPr>
              <a:xfrm>
                <a:off x="9624785" y="230531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E6A3A86-F37E-88B3-D84C-67E98052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785" y="2305315"/>
                <a:ext cx="193964" cy="276999"/>
              </a:xfrm>
              <a:prstGeom prst="rect">
                <a:avLst/>
              </a:prstGeom>
              <a:blipFill>
                <a:blip r:embed="rId5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DAE03-3E4D-617C-68DC-688729640208}"/>
                  </a:ext>
                </a:extLst>
              </p:cNvPr>
              <p:cNvSpPr txBox="1"/>
              <p:nvPr/>
            </p:nvSpPr>
            <p:spPr>
              <a:xfrm>
                <a:off x="11008791" y="19850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DAE03-3E4D-617C-68DC-688729640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791" y="1985034"/>
                <a:ext cx="193964" cy="276999"/>
              </a:xfrm>
              <a:prstGeom prst="rect">
                <a:avLst/>
              </a:prstGeom>
              <a:blipFill>
                <a:blip r:embed="rId49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61FC5B2E-1A05-0D37-731C-1034219A3CDC}"/>
                  </a:ext>
                </a:extLst>
              </p:cNvPr>
              <p:cNvSpPr/>
              <p:nvPr/>
            </p:nvSpPr>
            <p:spPr>
              <a:xfrm>
                <a:off x="11416339" y="1794709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61FC5B2E-1A05-0D37-731C-1034219A3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339" y="1794709"/>
                <a:ext cx="427171" cy="411349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FF9B49C-30B7-E429-ACE9-664F65923563}"/>
              </a:ext>
            </a:extLst>
          </p:cNvPr>
          <p:cNvCxnSpPr>
            <a:cxnSpLocks/>
            <a:stCxn id="49" idx="3"/>
            <a:endCxn id="20" idx="7"/>
          </p:cNvCxnSpPr>
          <p:nvPr/>
        </p:nvCxnSpPr>
        <p:spPr>
          <a:xfrm flipH="1">
            <a:off x="9999914" y="2145817"/>
            <a:ext cx="1478983" cy="6559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D7B8B19-0539-A7C5-92C2-BAE9D35C1123}"/>
                  </a:ext>
                </a:extLst>
              </p:cNvPr>
              <p:cNvSpPr txBox="1"/>
              <p:nvPr/>
            </p:nvSpPr>
            <p:spPr>
              <a:xfrm>
                <a:off x="12106268" y="327437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D7B8B19-0539-A7C5-92C2-BAE9D35C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268" y="3274375"/>
                <a:ext cx="193964" cy="276999"/>
              </a:xfrm>
              <a:prstGeom prst="rect">
                <a:avLst/>
              </a:prstGeom>
              <a:blipFill>
                <a:blip r:embed="rId5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8663455-8D40-48F3-3837-28D53B570F4A}"/>
                  </a:ext>
                </a:extLst>
              </p:cNvPr>
              <p:cNvSpPr txBox="1"/>
              <p:nvPr/>
            </p:nvSpPr>
            <p:spPr>
              <a:xfrm>
                <a:off x="10513220" y="189995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8663455-8D40-48F3-3837-28D53B57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20" y="1899953"/>
                <a:ext cx="193964" cy="276999"/>
              </a:xfrm>
              <a:prstGeom prst="rect">
                <a:avLst/>
              </a:prstGeom>
              <a:blipFill>
                <a:blip r:embed="rId5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E6B0F3-65A7-2864-9614-BAADDB65BAC9}"/>
              </a:ext>
            </a:extLst>
          </p:cNvPr>
          <p:cNvCxnSpPr>
            <a:cxnSpLocks/>
            <a:stCxn id="5" idx="7"/>
            <a:endCxn id="2" idx="3"/>
          </p:cNvCxnSpPr>
          <p:nvPr/>
        </p:nvCxnSpPr>
        <p:spPr>
          <a:xfrm flipV="1">
            <a:off x="9999914" y="1163196"/>
            <a:ext cx="610288" cy="6917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144C140-AF5B-D2A9-AB59-06C591F105A8}"/>
              </a:ext>
            </a:extLst>
          </p:cNvPr>
          <p:cNvCxnSpPr>
            <a:cxnSpLocks/>
            <a:stCxn id="2" idx="5"/>
            <a:endCxn id="49" idx="1"/>
          </p:cNvCxnSpPr>
          <p:nvPr/>
        </p:nvCxnSpPr>
        <p:spPr>
          <a:xfrm>
            <a:off x="10912257" y="1163196"/>
            <a:ext cx="566640" cy="6917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B3BB5A2-140D-0910-5789-344542BC1FB0}"/>
                  </a:ext>
                </a:extLst>
              </p:cNvPr>
              <p:cNvSpPr txBox="1"/>
              <p:nvPr/>
            </p:nvSpPr>
            <p:spPr>
              <a:xfrm>
                <a:off x="10082093" y="12577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B3BB5A2-140D-0910-5789-344542BC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93" y="1257787"/>
                <a:ext cx="193964" cy="276999"/>
              </a:xfrm>
              <a:prstGeom prst="rect">
                <a:avLst/>
              </a:prstGeom>
              <a:blipFill>
                <a:blip r:embed="rId56"/>
                <a:stretch>
                  <a:fillRect l="-17647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A798DEC-45C5-BE54-3BEC-8E6BD2073681}"/>
                  </a:ext>
                </a:extLst>
              </p:cNvPr>
              <p:cNvSpPr txBox="1"/>
              <p:nvPr/>
            </p:nvSpPr>
            <p:spPr>
              <a:xfrm>
                <a:off x="11188647" y="123527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A798DEC-45C5-BE54-3BEC-8E6BD2073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47" y="1235277"/>
                <a:ext cx="193964" cy="276999"/>
              </a:xfrm>
              <a:prstGeom prst="rect">
                <a:avLst/>
              </a:prstGeom>
              <a:blipFill>
                <a:blip r:embed="rId57"/>
                <a:stretch>
                  <a:fillRect l="-17647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478B1121-47D2-5872-3EBD-B9D680272D8E}"/>
              </a:ext>
            </a:extLst>
          </p:cNvPr>
          <p:cNvCxnSpPr>
            <a:stCxn id="5" idx="6"/>
            <a:endCxn id="23" idx="0"/>
          </p:cNvCxnSpPr>
          <p:nvPr/>
        </p:nvCxnSpPr>
        <p:spPr>
          <a:xfrm>
            <a:off x="10062472" y="2000384"/>
            <a:ext cx="1566134" cy="2740610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>
            <a:extLst>
              <a:ext uri="{FF2B5EF4-FFF2-40B4-BE49-F238E27FC236}">
                <a16:creationId xmlns:a16="http://schemas.microsoft.com/office/drawing/2014/main" id="{B0CFF154-3725-FE2C-3986-694471C66088}"/>
              </a:ext>
            </a:extLst>
          </p:cNvPr>
          <p:cNvCxnSpPr>
            <a:cxnSpLocks/>
            <a:stCxn id="49" idx="6"/>
            <a:endCxn id="23" idx="3"/>
          </p:cNvCxnSpPr>
          <p:nvPr/>
        </p:nvCxnSpPr>
        <p:spPr>
          <a:xfrm flipH="1">
            <a:off x="11759985" y="2000384"/>
            <a:ext cx="83525" cy="2914031"/>
          </a:xfrm>
          <a:prstGeom prst="curvedConnector3">
            <a:avLst>
              <a:gd name="adj1" fmla="val -27369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右矢印 84">
            <a:extLst>
              <a:ext uri="{FF2B5EF4-FFF2-40B4-BE49-F238E27FC236}">
                <a16:creationId xmlns:a16="http://schemas.microsoft.com/office/drawing/2014/main" id="{51DBA71B-8A1D-40A0-AEF2-470C9C6BD3A7}"/>
              </a:ext>
            </a:extLst>
          </p:cNvPr>
          <p:cNvSpPr/>
          <p:nvPr/>
        </p:nvSpPr>
        <p:spPr>
          <a:xfrm>
            <a:off x="8327872" y="2632551"/>
            <a:ext cx="774688" cy="66808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2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4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5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4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1231</Words>
  <Application>Microsoft Macintosh PowerPoint</Application>
  <PresentationFormat>ワイド画面</PresentationFormat>
  <Paragraphs>466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20</cp:revision>
  <dcterms:created xsi:type="dcterms:W3CDTF">2021-11-09T05:45:20Z</dcterms:created>
  <dcterms:modified xsi:type="dcterms:W3CDTF">2024-01-10T03:22:56Z</dcterms:modified>
</cp:coreProperties>
</file>