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718"/>
  </p:normalViewPr>
  <p:slideViewPr>
    <p:cSldViewPr snapToGrid="0" snapToObjects="1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6E4E6DA-5B07-6549-9A30-B012E29BBBCF}"/>
              </a:ext>
            </a:extLst>
          </p:cNvPr>
          <p:cNvSpPr txBox="1"/>
          <p:nvPr/>
        </p:nvSpPr>
        <p:spPr>
          <a:xfrm>
            <a:off x="5277394" y="600891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年度内の予算の利用ができなくなったため．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1099</Words>
  <Application>Microsoft Macintosh PowerPoint</Application>
  <PresentationFormat>ワイド画面</PresentationFormat>
  <Paragraphs>325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19</cp:revision>
  <dcterms:created xsi:type="dcterms:W3CDTF">2021-11-09T05:45:20Z</dcterms:created>
  <dcterms:modified xsi:type="dcterms:W3CDTF">2022-04-06T02:49:54Z</dcterms:modified>
</cp:coreProperties>
</file>