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0" r:id="rId10"/>
    <p:sldId id="269" r:id="rId11"/>
    <p:sldId id="266" r:id="rId12"/>
    <p:sldId id="268" r:id="rId13"/>
    <p:sldId id="267" r:id="rId14"/>
    <p:sldId id="263" r:id="rId15"/>
    <p:sldId id="26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4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884DC-BD31-E845-86E8-095960D6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7AA40-038A-3541-A89D-756FE8EB3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957583-F8E7-9F42-A45C-B7A34E5C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453912-2989-F346-B376-E5091446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9C0FD-D2AD-0342-9B04-D10977BE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0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D7AF0-68C1-E14A-AC86-5CCBDD61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197358-25BD-AB4D-B44A-0CA7C9AD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9D30B-0E5D-204A-B552-A5390CDE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B559A-BB7E-6E40-931C-FB2CCE56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24A08-BBD5-4447-8C07-A889359E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9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F4E23F-6F7B-1745-875E-72AD88858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BB1821-37C7-AC42-B2A2-BF2422FC5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86290-5167-754F-9607-CEFA4510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C83DF-05B6-8349-8BEA-C39DF0EF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311C8-850E-7540-8AC4-7F8C4E6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38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D6168-5A50-924E-94DC-E5504134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7544D-0EA9-474F-85B4-4F74BDDC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04AF2-23B5-194C-97D3-0566A80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1FACB7-CF73-DF45-814E-395C75C4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54959-41B6-D54D-A855-0E5719B7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00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114AB-A20E-2848-8148-763CBAB1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348DE7-5185-E04A-84CD-3920E33E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2063E-B97C-294E-850E-4CA7A25D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F52F8-AC00-A145-B4D9-2080FEF3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7F5967-11A4-5049-8EC0-B354925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8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773B7D-8CD2-4140-80A3-FC32092C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BEE8F-0A77-A347-BC7D-1C5373DC3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627DEA-CED7-2C4C-B8EC-785A29A92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A1D424-E58B-6946-8EC9-D961514E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2176F4-EDF8-8948-A53C-0EE2C5EE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2C1DA6-9D54-994C-A2C3-968EE684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46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EC2F6-49DD-1545-81BD-DC66D425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ABB22D-F191-FE48-ACF3-763CCBDA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60E2C8-7CD5-6A48-ABB2-6EA306F5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581D9B-7080-8543-B675-5F1D8561E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1C43BE-CD9A-1249-A1AE-483B2E0CB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CB6BB9-6A7F-2846-AAA0-B30A3611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A6A6B7-F32E-F74E-AF8C-B397E9C2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7F111F-2D2B-9B4B-9593-F84BBE00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62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173FD-8F6B-854D-B30C-585E2A40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58C478-FB4C-A34D-AF58-A347B6AC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55A005-0444-2C45-BF9E-7AC7B742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05FCC7-5AC2-F24F-882F-6F96A39F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96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05F90-DEEC-6C40-9A93-23EF582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918FEB-6E72-DA40-8EA2-0754D044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B3999-5E53-E447-8AEC-D74D5FC3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35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409AF-2AA1-8541-8EC7-9918CBC9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4A76F-7FBE-0E49-9310-3975F107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82F03-E43D-2E46-A933-00DCFCC3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18BC83-504C-264A-9149-18595980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A8E2-0FAA-2D4C-BC10-0D455C8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94327-ED4C-1C48-9199-7374214A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4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BDC42-85EE-9C4A-9D15-6291D190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75BB47-513E-4B46-A15D-A50DA2A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83DF69-910E-3C43-A6CA-8B741508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17A904-24C5-B24C-B7AA-0A877E15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1F9EC9-6A7A-754D-A354-F5B6F5BD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C6C75D-F6DD-DE48-B2E5-4B2C9BB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4A8956-C97A-DE4D-AA95-5F349BF1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6DF5F9-8877-9941-87E2-7661AB88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D6F932-9703-944D-876A-10FB835B0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01E4-EBAF-0E44-BBFE-24C6DF45EDD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64921-455D-4143-9CEC-0C821BDC0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A57FD-F10F-9444-B6B6-344587DC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2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17" Type="http://schemas.openxmlformats.org/officeDocument/2006/relationships/image" Target="../media/image480.png"/><Relationship Id="rId2" Type="http://schemas.openxmlformats.org/officeDocument/2006/relationships/image" Target="../media/image330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5" Type="http://schemas.openxmlformats.org/officeDocument/2006/relationships/image" Target="../media/image4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64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42" Type="http://schemas.openxmlformats.org/officeDocument/2006/relationships/image" Target="../media/image67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65.png"/><Relationship Id="rId45" Type="http://schemas.openxmlformats.org/officeDocument/2006/relationships/image" Target="../media/image70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4" Type="http://schemas.openxmlformats.org/officeDocument/2006/relationships/image" Target="../media/image69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43" Type="http://schemas.openxmlformats.org/officeDocument/2006/relationships/image" Target="../media/image68.png"/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image" Target="../media/image63.png"/><Relationship Id="rId46" Type="http://schemas.openxmlformats.org/officeDocument/2006/relationships/image" Target="../media/image71.png"/><Relationship Id="rId20" Type="http://schemas.openxmlformats.org/officeDocument/2006/relationships/image" Target="../media/image45.png"/><Relationship Id="rId41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39.png"/><Relationship Id="rId26" Type="http://schemas.openxmlformats.org/officeDocument/2006/relationships/image" Target="../media/image66.png"/><Relationship Id="rId21" Type="http://schemas.openxmlformats.org/officeDocument/2006/relationships/image" Target="../media/image88.png"/><Relationship Id="rId34" Type="http://schemas.openxmlformats.org/officeDocument/2006/relationships/image" Target="../media/image100.png"/><Relationship Id="rId7" Type="http://schemas.openxmlformats.org/officeDocument/2006/relationships/image" Target="../media/image77.png"/><Relationship Id="rId12" Type="http://schemas.openxmlformats.org/officeDocument/2006/relationships/image" Target="../media/image60.png"/><Relationship Id="rId17" Type="http://schemas.openxmlformats.org/officeDocument/2006/relationships/image" Target="../media/image85.png"/><Relationship Id="rId25" Type="http://schemas.openxmlformats.org/officeDocument/2006/relationships/image" Target="../media/image92.png"/><Relationship Id="rId33" Type="http://schemas.openxmlformats.org/officeDocument/2006/relationships/image" Target="../media/image99.png"/><Relationship Id="rId38" Type="http://schemas.openxmlformats.org/officeDocument/2006/relationships/image" Target="../media/image104.png"/><Relationship Id="rId2" Type="http://schemas.openxmlformats.org/officeDocument/2006/relationships/image" Target="../media/image72.png"/><Relationship Id="rId16" Type="http://schemas.openxmlformats.org/officeDocument/2006/relationships/image" Target="../media/image84.png"/><Relationship Id="rId20" Type="http://schemas.openxmlformats.org/officeDocument/2006/relationships/image" Target="../media/image87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1.png"/><Relationship Id="rId32" Type="http://schemas.openxmlformats.org/officeDocument/2006/relationships/image" Target="../media/image98.png"/><Relationship Id="rId37" Type="http://schemas.openxmlformats.org/officeDocument/2006/relationships/image" Target="../media/image103.png"/><Relationship Id="rId5" Type="http://schemas.openxmlformats.org/officeDocument/2006/relationships/image" Target="../media/image75.png"/><Relationship Id="rId15" Type="http://schemas.openxmlformats.org/officeDocument/2006/relationships/image" Target="../media/image83.png"/><Relationship Id="rId23" Type="http://schemas.openxmlformats.org/officeDocument/2006/relationships/image" Target="../media/image90.png"/><Relationship Id="rId28" Type="http://schemas.openxmlformats.org/officeDocument/2006/relationships/image" Target="../media/image94.png"/><Relationship Id="rId36" Type="http://schemas.openxmlformats.org/officeDocument/2006/relationships/image" Target="../media/image102.png"/><Relationship Id="rId10" Type="http://schemas.openxmlformats.org/officeDocument/2006/relationships/image" Target="../media/image80.png"/><Relationship Id="rId19" Type="http://schemas.openxmlformats.org/officeDocument/2006/relationships/image" Target="../media/image86.png"/><Relationship Id="rId31" Type="http://schemas.openxmlformats.org/officeDocument/2006/relationships/image" Target="../media/image97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34.png"/><Relationship Id="rId22" Type="http://schemas.openxmlformats.org/officeDocument/2006/relationships/image" Target="../media/image89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35" Type="http://schemas.openxmlformats.org/officeDocument/2006/relationships/image" Target="../media/image101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/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𝐶h𝑒𝑐𝑘𝐸𝑈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d>
                      <m:dPr>
                        <m:ctrlP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58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C81C710B-6B15-1841-B0B4-3E57551DEEC2}"/>
                  </a:ext>
                </a:extLst>
              </p:cNvPr>
              <p:cNvSpPr/>
              <p:nvPr/>
            </p:nvSpPr>
            <p:spPr>
              <a:xfrm>
                <a:off x="2403566" y="1509244"/>
                <a:ext cx="718457" cy="6918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C81C710B-6B15-1841-B0B4-3E57551DE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66" y="1509244"/>
                <a:ext cx="718457" cy="69184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553A8D9B-87C5-2945-9434-79A864CD363F}"/>
                  </a:ext>
                </a:extLst>
              </p:cNvPr>
              <p:cNvSpPr/>
              <p:nvPr/>
            </p:nvSpPr>
            <p:spPr>
              <a:xfrm>
                <a:off x="4517572" y="1509243"/>
                <a:ext cx="718457" cy="6918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553A8D9B-87C5-2945-9434-79A864CD3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72" y="1509243"/>
                <a:ext cx="718457" cy="69184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曲線コネクタ 3">
            <a:extLst>
              <a:ext uri="{FF2B5EF4-FFF2-40B4-BE49-F238E27FC236}">
                <a16:creationId xmlns:a16="http://schemas.microsoft.com/office/drawing/2014/main" id="{29137B1E-C76C-0B42-A9E0-7590D8C2E481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H="1" flipV="1">
            <a:off x="3819797" y="807571"/>
            <a:ext cx="1" cy="1605981"/>
          </a:xfrm>
          <a:prstGeom prst="curvedConnector3">
            <a:avLst>
              <a:gd name="adj1" fmla="val -329919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線コネクタ 4">
            <a:extLst>
              <a:ext uri="{FF2B5EF4-FFF2-40B4-BE49-F238E27FC236}">
                <a16:creationId xmlns:a16="http://schemas.microsoft.com/office/drawing/2014/main" id="{26600D72-A3EE-9E47-A0F5-79F40FA635C6}"/>
              </a:ext>
            </a:extLst>
          </p:cNvPr>
          <p:cNvCxnSpPr>
            <a:cxnSpLocks/>
            <a:stCxn id="2" idx="5"/>
            <a:endCxn id="3" idx="3"/>
          </p:cNvCxnSpPr>
          <p:nvPr/>
        </p:nvCxnSpPr>
        <p:spPr>
          <a:xfrm rot="5400000" flipH="1" flipV="1">
            <a:off x="3819796" y="1296781"/>
            <a:ext cx="1" cy="1605981"/>
          </a:xfrm>
          <a:prstGeom prst="curvedConnector3">
            <a:avLst>
              <a:gd name="adj1" fmla="val -329919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線コネクタ 9">
            <a:extLst>
              <a:ext uri="{FF2B5EF4-FFF2-40B4-BE49-F238E27FC236}">
                <a16:creationId xmlns:a16="http://schemas.microsoft.com/office/drawing/2014/main" id="{3AE10785-61D6-6D4B-A7EC-585BC425FF86}"/>
              </a:ext>
            </a:extLst>
          </p:cNvPr>
          <p:cNvCxnSpPr>
            <a:cxnSpLocks/>
            <a:stCxn id="3" idx="6"/>
            <a:endCxn id="3" idx="0"/>
          </p:cNvCxnSpPr>
          <p:nvPr/>
        </p:nvCxnSpPr>
        <p:spPr>
          <a:xfrm flipH="1" flipV="1">
            <a:off x="4876801" y="1509243"/>
            <a:ext cx="359228" cy="345924"/>
          </a:xfrm>
          <a:prstGeom prst="curvedConnector4">
            <a:avLst>
              <a:gd name="adj1" fmla="val -63636"/>
              <a:gd name="adj2" fmla="val 1660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7087AE-7AB7-2B4B-B1C3-34F2CE726E18}"/>
                  </a:ext>
                </a:extLst>
              </p:cNvPr>
              <p:cNvSpPr txBox="1"/>
              <p:nvPr/>
            </p:nvSpPr>
            <p:spPr>
              <a:xfrm>
                <a:off x="2552640" y="2410098"/>
                <a:ext cx="42030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7087AE-7AB7-2B4B-B1C3-34F2CE726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40" y="2410098"/>
                <a:ext cx="42030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17C43A-0788-2945-A95F-7C48BCD05528}"/>
                  </a:ext>
                </a:extLst>
              </p:cNvPr>
              <p:cNvSpPr txBox="1"/>
              <p:nvPr/>
            </p:nvSpPr>
            <p:spPr>
              <a:xfrm>
                <a:off x="4666646" y="2410098"/>
                <a:ext cx="42030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17C43A-0788-2945-A95F-7C48BCD05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46" y="2410098"/>
                <a:ext cx="420307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45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AF361EE9-C44A-FC45-AC05-4839A72CA1B4}"/>
              </a:ext>
            </a:extLst>
          </p:cNvPr>
          <p:cNvSpPr/>
          <p:nvPr/>
        </p:nvSpPr>
        <p:spPr>
          <a:xfrm>
            <a:off x="2506155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6711BA4-21C0-AA46-A115-1C3B76E91009}"/>
              </a:ext>
            </a:extLst>
          </p:cNvPr>
          <p:cNvSpPr/>
          <p:nvPr/>
        </p:nvSpPr>
        <p:spPr>
          <a:xfrm>
            <a:off x="2506155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c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94034ACC-2BE5-EA4F-8D35-D9DB8CCB12B3}"/>
              </a:ext>
            </a:extLst>
          </p:cNvPr>
          <p:cNvSpPr/>
          <p:nvPr/>
        </p:nvSpPr>
        <p:spPr>
          <a:xfrm>
            <a:off x="2506155" y="4698125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~c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5182DC5-E589-DF4E-8BF6-BA4E82737113}"/>
              </a:ext>
            </a:extLst>
          </p:cNvPr>
          <p:cNvSpPr/>
          <p:nvPr/>
        </p:nvSpPr>
        <p:spPr>
          <a:xfrm>
            <a:off x="4865727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A4760F6-1DFE-8644-87FF-6097F5A46393}"/>
              </a:ext>
            </a:extLst>
          </p:cNvPr>
          <p:cNvSpPr/>
          <p:nvPr/>
        </p:nvSpPr>
        <p:spPr>
          <a:xfrm>
            <a:off x="4865727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~c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CD3F63B9-DC8B-4443-951B-7C4EB08722EA}"/>
              </a:ext>
            </a:extLst>
          </p:cNvPr>
          <p:cNvSpPr/>
          <p:nvPr/>
        </p:nvSpPr>
        <p:spPr>
          <a:xfrm>
            <a:off x="7225299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~c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FC83342D-8F22-2D40-9367-98D9901A5A4B}"/>
              </a:ext>
            </a:extLst>
          </p:cNvPr>
          <p:cNvSpPr/>
          <p:nvPr/>
        </p:nvSpPr>
        <p:spPr>
          <a:xfrm>
            <a:off x="7225299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c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2D06999-DBC7-FE43-897F-3CB0A42904FD}"/>
              </a:ext>
            </a:extLst>
          </p:cNvPr>
          <p:cNvSpPr/>
          <p:nvPr/>
        </p:nvSpPr>
        <p:spPr>
          <a:xfrm>
            <a:off x="7225299" y="4698125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~c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C338A5-598D-994E-AF2E-5FD15F1FC779}"/>
              </a:ext>
            </a:extLst>
          </p:cNvPr>
          <p:cNvCxnSpPr>
            <a:cxnSpLocks/>
            <a:stCxn id="5" idx="2"/>
            <a:endCxn id="2" idx="6"/>
          </p:cNvCxnSpPr>
          <p:nvPr/>
        </p:nvCxnSpPr>
        <p:spPr>
          <a:xfrm flipH="1">
            <a:off x="3315451" y="1266497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551A650-7F1B-B240-9EFC-8B6503285B39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910803" y="1671145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8E5520F-90E7-FC45-BCF8-E9D0E9DA078A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10803" y="3589283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B026219-1466-0C47-AA21-423D1A99F000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196932" y="3470764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6E8933C-BCF9-3B40-8CB1-DB79DDBC5244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5556504" y="3470764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92DD097-D7F7-F849-9932-7DEDAD561EC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629947" y="3589283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8A2B89D-FE59-DE49-9734-6C320641B5A1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196932" y="3470764"/>
            <a:ext cx="4028367" cy="1490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0D4EEF3-FE8C-2B4A-AA20-B6C96832CA67}"/>
              </a:ext>
            </a:extLst>
          </p:cNvPr>
          <p:cNvCxnSpPr>
            <a:cxnSpLocks/>
            <a:stCxn id="5" idx="3"/>
            <a:endCxn id="3" idx="7"/>
          </p:cNvCxnSpPr>
          <p:nvPr/>
        </p:nvCxnSpPr>
        <p:spPr>
          <a:xfrm flipH="1">
            <a:off x="3196932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4E8A7C2-8FAD-E847-84A2-BF6B25BAF16C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5556504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9E01311-CC45-0547-A651-A064306FBBC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7629947" y="1671145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44D9DFC-5340-9E44-9B28-FBE64FF3D6EF}"/>
              </a:ext>
            </a:extLst>
          </p:cNvPr>
          <p:cNvCxnSpPr>
            <a:cxnSpLocks/>
          </p:cNvCxnSpPr>
          <p:nvPr/>
        </p:nvCxnSpPr>
        <p:spPr>
          <a:xfrm flipH="1">
            <a:off x="3315451" y="1448388"/>
            <a:ext cx="3909848" cy="15891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3D200D7-1CEB-BE4C-ABE6-5490D2E04798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3196932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F1D85C6-552A-B949-8920-1F5A5BDF4DE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5556504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CDA5386-6937-0C4E-90E4-8D3FE911A0CA}"/>
              </a:ext>
            </a:extLst>
          </p:cNvPr>
          <p:cNvCxnSpPr>
            <a:cxnSpLocks/>
          </p:cNvCxnSpPr>
          <p:nvPr/>
        </p:nvCxnSpPr>
        <p:spPr>
          <a:xfrm>
            <a:off x="3315451" y="1408387"/>
            <a:ext cx="3942344" cy="1594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A92F8B2-C8DE-CF4C-975B-4459B5AF8156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5675023" y="1266497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54FC033-9AED-F04D-92A5-0CD5341F04A9}"/>
              </a:ext>
            </a:extLst>
          </p:cNvPr>
          <p:cNvCxnSpPr>
            <a:cxnSpLocks/>
            <a:stCxn id="6" idx="2"/>
            <a:endCxn id="3" idx="6"/>
          </p:cNvCxnSpPr>
          <p:nvPr/>
        </p:nvCxnSpPr>
        <p:spPr>
          <a:xfrm flipH="1">
            <a:off x="3315451" y="3184635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ACC1CCDD-2878-904B-872E-760763838C4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675023" y="3184635"/>
            <a:ext cx="1550276" cy="10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7C203C1-A875-3240-9ED0-AA84A306B346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>
            <a:off x="3315451" y="5102773"/>
            <a:ext cx="390984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線コネクタ 68">
            <a:extLst>
              <a:ext uri="{FF2B5EF4-FFF2-40B4-BE49-F238E27FC236}">
                <a16:creationId xmlns:a16="http://schemas.microsoft.com/office/drawing/2014/main" id="{E48F7CDF-D893-BD4E-93CB-4F9D61F2B1B5}"/>
              </a:ext>
            </a:extLst>
          </p:cNvPr>
          <p:cNvCxnSpPr>
            <a:cxnSpLocks/>
          </p:cNvCxnSpPr>
          <p:nvPr/>
        </p:nvCxnSpPr>
        <p:spPr>
          <a:xfrm rot="5400000">
            <a:off x="5278067" y="-536425"/>
            <a:ext cx="5498" cy="4314946"/>
          </a:xfrm>
          <a:prstGeom prst="curvedConnector3">
            <a:avLst>
              <a:gd name="adj1" fmla="val 130254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線コネクタ 84">
            <a:extLst>
              <a:ext uri="{FF2B5EF4-FFF2-40B4-BE49-F238E27FC236}">
                <a16:creationId xmlns:a16="http://schemas.microsoft.com/office/drawing/2014/main" id="{5878C3FA-896B-DF41-ABA0-73B7DB6F976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06155" y="5174893"/>
            <a:ext cx="332529" cy="332528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線コネクタ 92">
            <a:extLst>
              <a:ext uri="{FF2B5EF4-FFF2-40B4-BE49-F238E27FC236}">
                <a16:creationId xmlns:a16="http://schemas.microsoft.com/office/drawing/2014/main" id="{1F57EA8E-527F-9541-8CBB-F427900E741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25299" y="5175191"/>
            <a:ext cx="332529" cy="332528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18A2D494-122B-D44F-AFD1-FF3EBB75384C}"/>
              </a:ext>
            </a:extLst>
          </p:cNvPr>
          <p:cNvCxnSpPr>
            <a:cxnSpLocks/>
          </p:cNvCxnSpPr>
          <p:nvPr/>
        </p:nvCxnSpPr>
        <p:spPr>
          <a:xfrm flipH="1" flipV="1">
            <a:off x="2971880" y="842451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曲線コネクタ 96">
            <a:extLst>
              <a:ext uri="{FF2B5EF4-FFF2-40B4-BE49-F238E27FC236}">
                <a16:creationId xmlns:a16="http://schemas.microsoft.com/office/drawing/2014/main" id="{3614105A-D18B-F041-9325-7212D3AD5375}"/>
              </a:ext>
            </a:extLst>
          </p:cNvPr>
          <p:cNvCxnSpPr>
            <a:cxnSpLocks/>
          </p:cNvCxnSpPr>
          <p:nvPr/>
        </p:nvCxnSpPr>
        <p:spPr>
          <a:xfrm flipH="1" flipV="1">
            <a:off x="5342495" y="861849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線コネクタ 97">
            <a:extLst>
              <a:ext uri="{FF2B5EF4-FFF2-40B4-BE49-F238E27FC236}">
                <a16:creationId xmlns:a16="http://schemas.microsoft.com/office/drawing/2014/main" id="{3091B08C-8205-6549-9ECC-D8AAB5479536}"/>
              </a:ext>
            </a:extLst>
          </p:cNvPr>
          <p:cNvCxnSpPr>
            <a:cxnSpLocks/>
          </p:cNvCxnSpPr>
          <p:nvPr/>
        </p:nvCxnSpPr>
        <p:spPr>
          <a:xfrm flipH="1" flipV="1">
            <a:off x="7702067" y="842450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F73B4FA9-F778-9B49-9336-D9ACA27BAD08}"/>
              </a:ext>
            </a:extLst>
          </p:cNvPr>
          <p:cNvSpPr txBox="1"/>
          <p:nvPr/>
        </p:nvSpPr>
        <p:spPr>
          <a:xfrm>
            <a:off x="2283373" y="72033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1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B66539C-4BDF-E548-BD61-9F35E69F7864}"/>
              </a:ext>
            </a:extLst>
          </p:cNvPr>
          <p:cNvSpPr txBox="1"/>
          <p:nvPr/>
        </p:nvSpPr>
        <p:spPr>
          <a:xfrm>
            <a:off x="4645950" y="70796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2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33A62C1-8B14-584D-9506-2E8A76DC1ECD}"/>
              </a:ext>
            </a:extLst>
          </p:cNvPr>
          <p:cNvSpPr txBox="1"/>
          <p:nvPr/>
        </p:nvSpPr>
        <p:spPr>
          <a:xfrm>
            <a:off x="7043736" y="68856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3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E28885A-F150-0C4B-9583-D340460C5856}"/>
              </a:ext>
            </a:extLst>
          </p:cNvPr>
          <p:cNvSpPr txBox="1"/>
          <p:nvPr/>
        </p:nvSpPr>
        <p:spPr>
          <a:xfrm>
            <a:off x="2283373" y="273903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4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1CD853A-3AB2-A448-BD73-24F09E2BC59B}"/>
              </a:ext>
            </a:extLst>
          </p:cNvPr>
          <p:cNvSpPr txBox="1"/>
          <p:nvPr/>
        </p:nvSpPr>
        <p:spPr>
          <a:xfrm>
            <a:off x="4645950" y="272666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5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F18229D-81AB-1B4C-B1F1-452A2349ED20}"/>
              </a:ext>
            </a:extLst>
          </p:cNvPr>
          <p:cNvSpPr txBox="1"/>
          <p:nvPr/>
        </p:nvSpPr>
        <p:spPr>
          <a:xfrm>
            <a:off x="7043736" y="27072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6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8015CB9-6E0D-4B42-A78B-DE2195709C1B}"/>
              </a:ext>
            </a:extLst>
          </p:cNvPr>
          <p:cNvSpPr txBox="1"/>
          <p:nvPr/>
        </p:nvSpPr>
        <p:spPr>
          <a:xfrm>
            <a:off x="2283373" y="46944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7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97A1F20-DACB-C94D-A032-4AF0654941C8}"/>
              </a:ext>
            </a:extLst>
          </p:cNvPr>
          <p:cNvSpPr txBox="1"/>
          <p:nvPr/>
        </p:nvSpPr>
        <p:spPr>
          <a:xfrm>
            <a:off x="7043736" y="466268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8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6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(3, 1)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(1, 3)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(1, 5)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(3, 2)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(1, 5)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(2, 4)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(2, 7)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6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54EB14-13D5-864E-A436-7DCBE0853478}"/>
                  </a:ext>
                </a:extLst>
              </p:cNvPr>
              <p:cNvSpPr txBox="1"/>
              <p:nvPr/>
            </p:nvSpPr>
            <p:spPr>
              <a:xfrm>
                <a:off x="631987" y="1170689"/>
                <a:ext cx="6164229" cy="4516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apply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checking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type m:val="lin"/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dirty="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apply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TL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checking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54EB14-13D5-864E-A436-7DCBE085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7" y="1170689"/>
                <a:ext cx="6164229" cy="45166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50DCB3-91B6-9043-BC3D-058F9217CB6A}"/>
                  </a:ext>
                </a:extLst>
              </p:cNvPr>
              <p:cNvSpPr txBox="1"/>
              <p:nvPr/>
            </p:nvSpPr>
            <p:spPr>
              <a:xfrm>
                <a:off x="6096000" y="1170688"/>
                <a:ext cx="6164229" cy="4516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CTL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モデル検査を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𝑔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に適用する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type m:val="lin"/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dirty="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TL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モデル検査を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ea typeface="Hiragino Kaku Gothic ProN W3" panose="020B0300000000000000" pitchFamily="34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に適用する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50DCB3-91B6-9043-BC3D-058F9217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70688"/>
                <a:ext cx="6164229" cy="4516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51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D24B4C5B-8B7E-2F4B-89BB-792632AA7F73}"/>
                  </a:ext>
                </a:extLst>
              </p:cNvPr>
              <p:cNvSpPr/>
              <p:nvPr/>
            </p:nvSpPr>
            <p:spPr>
              <a:xfrm>
                <a:off x="2613398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D24B4C5B-8B7E-2F4B-89BB-792632AA7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98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798C5CB7-7C8E-004A-92DD-3F1DB47500BB}"/>
                  </a:ext>
                </a:extLst>
              </p:cNvPr>
              <p:cNvSpPr/>
              <p:nvPr/>
            </p:nvSpPr>
            <p:spPr>
              <a:xfrm>
                <a:off x="4386418" y="18396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798C5CB7-7C8E-004A-92DD-3F1DB4750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18" y="1839686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>
            <a:extLst>
              <a:ext uri="{FF2B5EF4-FFF2-40B4-BE49-F238E27FC236}">
                <a16:creationId xmlns:a16="http://schemas.microsoft.com/office/drawing/2014/main" id="{B8971088-26C1-A044-985A-B02E0FDF2257}"/>
              </a:ext>
            </a:extLst>
          </p:cNvPr>
          <p:cNvSpPr/>
          <p:nvPr/>
        </p:nvSpPr>
        <p:spPr>
          <a:xfrm>
            <a:off x="840377" y="1839686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B97B849-3A16-124A-956D-963E813C36FB}"/>
              </a:ext>
            </a:extLst>
          </p:cNvPr>
          <p:cNvSpPr/>
          <p:nvPr/>
        </p:nvSpPr>
        <p:spPr>
          <a:xfrm>
            <a:off x="3472494" y="29683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151B270-8637-1243-865E-A5E8A1D6E79F}"/>
              </a:ext>
            </a:extLst>
          </p:cNvPr>
          <p:cNvSpPr/>
          <p:nvPr/>
        </p:nvSpPr>
        <p:spPr>
          <a:xfrm>
            <a:off x="5300342" y="2997926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E011BB3-0025-7A47-8C97-79B1D4E661EA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1342120" y="1256046"/>
            <a:ext cx="1357364" cy="666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581723F-B2D9-3B4C-863F-1690241F1067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115141" y="1256046"/>
            <a:ext cx="1357363" cy="666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06E993F-C4F4-E845-AC80-88F3F5F008E1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974237" y="2322846"/>
            <a:ext cx="498267" cy="728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A2E2C38-1E51-9E44-BD0A-19CEE9B1B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4888161" y="2322846"/>
            <a:ext cx="498267" cy="757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7F8407A-7C00-B74C-AF6F-C32D3964954D}"/>
                  </a:ext>
                </a:extLst>
              </p:cNvPr>
              <p:cNvSpPr txBox="1"/>
              <p:nvPr/>
            </p:nvSpPr>
            <p:spPr>
              <a:xfrm>
                <a:off x="1755468" y="1254633"/>
                <a:ext cx="35618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7F8407A-7C00-B74C-AF6F-C32D39649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68" y="1254633"/>
                <a:ext cx="35618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281977-8518-EA42-977F-D2F68EFB08F1}"/>
                  </a:ext>
                </a:extLst>
              </p:cNvPr>
              <p:cNvSpPr txBox="1"/>
              <p:nvPr/>
            </p:nvSpPr>
            <p:spPr>
              <a:xfrm>
                <a:off x="3702970" y="1254633"/>
                <a:ext cx="3561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281977-8518-EA42-977F-D2F68EFB0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970" y="1254633"/>
                <a:ext cx="356188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16E1C2-EA0F-A044-BD26-8184E654BF2D}"/>
                  </a:ext>
                </a:extLst>
              </p:cNvPr>
              <p:cNvSpPr txBox="1"/>
              <p:nvPr/>
            </p:nvSpPr>
            <p:spPr>
              <a:xfrm>
                <a:off x="5137294" y="2478894"/>
                <a:ext cx="35618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16E1C2-EA0F-A044-BD26-8184E654B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294" y="2478894"/>
                <a:ext cx="356187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FD81333-A525-8841-A87A-B3F2A042653B}"/>
                  </a:ext>
                </a:extLst>
              </p:cNvPr>
              <p:cNvSpPr txBox="1"/>
              <p:nvPr/>
            </p:nvSpPr>
            <p:spPr>
              <a:xfrm>
                <a:off x="3882605" y="2478894"/>
                <a:ext cx="3561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FD81333-A525-8841-A87A-B3F2A0426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05" y="2478894"/>
                <a:ext cx="356188" cy="362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C714075-B9C9-2A4C-82AC-54590CC9B8FB}"/>
              </a:ext>
            </a:extLst>
          </p:cNvPr>
          <p:cNvSpPr/>
          <p:nvPr/>
        </p:nvSpPr>
        <p:spPr>
          <a:xfrm>
            <a:off x="727985" y="742278"/>
            <a:ext cx="5255630" cy="2898376"/>
          </a:xfrm>
          <a:custGeom>
            <a:avLst/>
            <a:gdLst>
              <a:gd name="connsiteX0" fmla="*/ 2025973 w 5255630"/>
              <a:gd name="connsiteY0" fmla="*/ 0 h 2898376"/>
              <a:gd name="connsiteX1" fmla="*/ 218688 w 5255630"/>
              <a:gd name="connsiteY1" fmla="*/ 1097280 h 2898376"/>
              <a:gd name="connsiteX2" fmla="*/ 78839 w 5255630"/>
              <a:gd name="connsiteY2" fmla="*/ 1592131 h 2898376"/>
              <a:gd name="connsiteX3" fmla="*/ 648994 w 5255630"/>
              <a:gd name="connsiteY3" fmla="*/ 1710466 h 2898376"/>
              <a:gd name="connsiteX4" fmla="*/ 2165822 w 5255630"/>
              <a:gd name="connsiteY4" fmla="*/ 656216 h 2898376"/>
              <a:gd name="connsiteX5" fmla="*/ 3575074 w 5255630"/>
              <a:gd name="connsiteY5" fmla="*/ 1366221 h 2898376"/>
              <a:gd name="connsiteX6" fmla="*/ 2735977 w 5255630"/>
              <a:gd name="connsiteY6" fmla="*/ 2302136 h 2898376"/>
              <a:gd name="connsiteX7" fmla="*/ 2800523 w 5255630"/>
              <a:gd name="connsiteY7" fmla="*/ 2818503 h 2898376"/>
              <a:gd name="connsiteX8" fmla="*/ 3295375 w 5255630"/>
              <a:gd name="connsiteY8" fmla="*/ 2753957 h 2898376"/>
              <a:gd name="connsiteX9" fmla="*/ 3940834 w 5255630"/>
              <a:gd name="connsiteY9" fmla="*/ 1721223 h 2898376"/>
              <a:gd name="connsiteX10" fmla="*/ 4554020 w 5255630"/>
              <a:gd name="connsiteY10" fmla="*/ 2678654 h 2898376"/>
              <a:gd name="connsiteX11" fmla="*/ 5048871 w 5255630"/>
              <a:gd name="connsiteY11" fmla="*/ 2883049 h 2898376"/>
              <a:gd name="connsiteX12" fmla="*/ 5210236 w 5255630"/>
              <a:gd name="connsiteY12" fmla="*/ 2398955 h 2898376"/>
              <a:gd name="connsiteX13" fmla="*/ 4263563 w 5255630"/>
              <a:gd name="connsiteY13" fmla="*/ 1172583 h 2898376"/>
              <a:gd name="connsiteX14" fmla="*/ 2337944 w 5255630"/>
              <a:gd name="connsiteY14" fmla="*/ 0 h 289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55630" h="2898376">
                <a:moveTo>
                  <a:pt x="2025973" y="0"/>
                </a:moveTo>
                <a:cubicBezTo>
                  <a:pt x="1284591" y="415962"/>
                  <a:pt x="543210" y="831925"/>
                  <a:pt x="218688" y="1097280"/>
                </a:cubicBezTo>
                <a:cubicBezTo>
                  <a:pt x="-105834" y="1362635"/>
                  <a:pt x="7121" y="1489933"/>
                  <a:pt x="78839" y="1592131"/>
                </a:cubicBezTo>
                <a:cubicBezTo>
                  <a:pt x="150557" y="1694329"/>
                  <a:pt x="301164" y="1866452"/>
                  <a:pt x="648994" y="1710466"/>
                </a:cubicBezTo>
                <a:cubicBezTo>
                  <a:pt x="996824" y="1554480"/>
                  <a:pt x="1678142" y="713590"/>
                  <a:pt x="2165822" y="656216"/>
                </a:cubicBezTo>
                <a:cubicBezTo>
                  <a:pt x="2653502" y="598842"/>
                  <a:pt x="3480048" y="1091901"/>
                  <a:pt x="3575074" y="1366221"/>
                </a:cubicBezTo>
                <a:cubicBezTo>
                  <a:pt x="3670100" y="1640541"/>
                  <a:pt x="2865069" y="2060089"/>
                  <a:pt x="2735977" y="2302136"/>
                </a:cubicBezTo>
                <a:cubicBezTo>
                  <a:pt x="2606885" y="2544183"/>
                  <a:pt x="2707290" y="2743200"/>
                  <a:pt x="2800523" y="2818503"/>
                </a:cubicBezTo>
                <a:cubicBezTo>
                  <a:pt x="2893756" y="2893807"/>
                  <a:pt x="3105323" y="2936837"/>
                  <a:pt x="3295375" y="2753957"/>
                </a:cubicBezTo>
                <a:cubicBezTo>
                  <a:pt x="3485427" y="2571077"/>
                  <a:pt x="3731060" y="1733774"/>
                  <a:pt x="3940834" y="1721223"/>
                </a:cubicBezTo>
                <a:cubicBezTo>
                  <a:pt x="4150608" y="1708673"/>
                  <a:pt x="4369347" y="2485016"/>
                  <a:pt x="4554020" y="2678654"/>
                </a:cubicBezTo>
                <a:cubicBezTo>
                  <a:pt x="4738693" y="2872292"/>
                  <a:pt x="4939502" y="2929666"/>
                  <a:pt x="5048871" y="2883049"/>
                </a:cubicBezTo>
                <a:cubicBezTo>
                  <a:pt x="5158240" y="2836433"/>
                  <a:pt x="5341121" y="2684033"/>
                  <a:pt x="5210236" y="2398955"/>
                </a:cubicBezTo>
                <a:cubicBezTo>
                  <a:pt x="5079351" y="2113877"/>
                  <a:pt x="4742278" y="1572409"/>
                  <a:pt x="4263563" y="1172583"/>
                </a:cubicBezTo>
                <a:cubicBezTo>
                  <a:pt x="3784848" y="772757"/>
                  <a:pt x="3061396" y="386378"/>
                  <a:pt x="2337944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3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3E3522D-C278-6045-95AB-5A036D0D4358}"/>
              </a:ext>
            </a:extLst>
          </p:cNvPr>
          <p:cNvSpPr/>
          <p:nvPr/>
        </p:nvSpPr>
        <p:spPr>
          <a:xfrm>
            <a:off x="2002203" y="1258774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D93BE5-7660-9C4C-BB56-D32CF4258E1E}"/>
                  </a:ext>
                </a:extLst>
              </p:cNvPr>
              <p:cNvSpPr txBox="1"/>
              <p:nvPr/>
            </p:nvSpPr>
            <p:spPr>
              <a:xfrm>
                <a:off x="1140238" y="1258774"/>
                <a:ext cx="718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D93BE5-7660-9C4C-BB56-D32CF4258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1258774"/>
                <a:ext cx="718530" cy="276999"/>
              </a:xfrm>
              <a:prstGeom prst="rect">
                <a:avLst/>
              </a:prstGeom>
              <a:blipFill>
                <a:blip r:embed="rId2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円/楕円 5">
            <a:extLst>
              <a:ext uri="{FF2B5EF4-FFF2-40B4-BE49-F238E27FC236}">
                <a16:creationId xmlns:a16="http://schemas.microsoft.com/office/drawing/2014/main" id="{3EE7B2C2-C517-F843-8BDC-567FCDF3EAC3}"/>
              </a:ext>
            </a:extLst>
          </p:cNvPr>
          <p:cNvSpPr/>
          <p:nvPr/>
        </p:nvSpPr>
        <p:spPr>
          <a:xfrm>
            <a:off x="2002203" y="2196482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B2463F-492F-F248-90E0-310D42838EAC}"/>
                  </a:ext>
                </a:extLst>
              </p:cNvPr>
              <p:cNvSpPr txBox="1"/>
              <p:nvPr/>
            </p:nvSpPr>
            <p:spPr>
              <a:xfrm>
                <a:off x="1140238" y="2196482"/>
                <a:ext cx="723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B2463F-492F-F248-90E0-310D4283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2196482"/>
                <a:ext cx="723851" cy="276999"/>
              </a:xfrm>
              <a:prstGeom prst="rect">
                <a:avLst/>
              </a:prstGeom>
              <a:blipFill>
                <a:blip r:embed="rId3"/>
                <a:stretch>
                  <a:fillRect l="-3448" r="-689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/楕円 9">
            <a:extLst>
              <a:ext uri="{FF2B5EF4-FFF2-40B4-BE49-F238E27FC236}">
                <a16:creationId xmlns:a16="http://schemas.microsoft.com/office/drawing/2014/main" id="{D8220180-A8EA-C34E-914E-C039B2AB92A8}"/>
              </a:ext>
            </a:extLst>
          </p:cNvPr>
          <p:cNvSpPr/>
          <p:nvPr/>
        </p:nvSpPr>
        <p:spPr>
          <a:xfrm>
            <a:off x="2002203" y="3104489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4CCCC9-D343-5A4E-936D-F6D75C3114FB}"/>
                  </a:ext>
                </a:extLst>
              </p:cNvPr>
              <p:cNvSpPr txBox="1"/>
              <p:nvPr/>
            </p:nvSpPr>
            <p:spPr>
              <a:xfrm>
                <a:off x="1140238" y="3104489"/>
                <a:ext cx="723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4CCCC9-D343-5A4E-936D-F6D75C31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3104489"/>
                <a:ext cx="723851" cy="276999"/>
              </a:xfrm>
              <a:prstGeom prst="rect">
                <a:avLst/>
              </a:prstGeom>
              <a:blipFill>
                <a:blip r:embed="rId4"/>
                <a:stretch>
                  <a:fillRect l="-3448" r="-689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円/楕円 11">
            <a:extLst>
              <a:ext uri="{FF2B5EF4-FFF2-40B4-BE49-F238E27FC236}">
                <a16:creationId xmlns:a16="http://schemas.microsoft.com/office/drawing/2014/main" id="{F1473B7D-D216-EB43-9BC3-F16FBD916F8D}"/>
              </a:ext>
            </a:extLst>
          </p:cNvPr>
          <p:cNvSpPr/>
          <p:nvPr/>
        </p:nvSpPr>
        <p:spPr>
          <a:xfrm>
            <a:off x="3617645" y="2087683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C6311D-9BAF-DB4D-824B-559B11CE758A}"/>
                  </a:ext>
                </a:extLst>
              </p:cNvPr>
              <p:cNvSpPr txBox="1"/>
              <p:nvPr/>
            </p:nvSpPr>
            <p:spPr>
              <a:xfrm>
                <a:off x="3384124" y="1724938"/>
                <a:ext cx="72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C6311D-9BAF-DB4D-824B-559B11CE7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24" y="1724938"/>
                <a:ext cx="723853" cy="276999"/>
              </a:xfrm>
              <a:prstGeom prst="rect">
                <a:avLst/>
              </a:prstGeom>
              <a:blipFill>
                <a:blip r:embed="rId5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B304510E-0522-A045-91DC-A3FA84E54BDB}"/>
              </a:ext>
            </a:extLst>
          </p:cNvPr>
          <p:cNvSpPr/>
          <p:nvPr/>
        </p:nvSpPr>
        <p:spPr>
          <a:xfrm>
            <a:off x="3617645" y="3391150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38D8E6-49F8-D24B-AC9D-7A493B72886B}"/>
                  </a:ext>
                </a:extLst>
              </p:cNvPr>
              <p:cNvSpPr txBox="1"/>
              <p:nvPr/>
            </p:nvSpPr>
            <p:spPr>
              <a:xfrm>
                <a:off x="3384123" y="3661885"/>
                <a:ext cx="72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38D8E6-49F8-D24B-AC9D-7A493B72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23" y="3661885"/>
                <a:ext cx="723853" cy="276999"/>
              </a:xfrm>
              <a:prstGeom prst="rect">
                <a:avLst/>
              </a:prstGeom>
              <a:blipFill>
                <a:blip r:embed="rId6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6310AF9-A9D8-A341-A7C2-F8E9531EC70C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2259013" y="2211332"/>
            <a:ext cx="1358632" cy="108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09FE945D-3FF9-C54A-953B-ADC2E26D332E}"/>
              </a:ext>
            </a:extLst>
          </p:cNvPr>
          <p:cNvSpPr/>
          <p:nvPr/>
        </p:nvSpPr>
        <p:spPr>
          <a:xfrm>
            <a:off x="5340663" y="2349832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0E99F-7271-9745-941D-B94BCF2B4B99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874455" y="2211332"/>
            <a:ext cx="1503817" cy="174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DF29C30-8B14-8647-8C00-4177F01A019D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2259013" y="2473481"/>
            <a:ext cx="3081650" cy="754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BA750E8-D999-BC4D-AA04-2B90F6DB9BAD}"/>
              </a:ext>
            </a:extLst>
          </p:cNvPr>
          <p:cNvCxnSpPr>
            <a:cxnSpLocks/>
            <a:stCxn id="10" idx="5"/>
            <a:endCxn id="14" idx="2"/>
          </p:cNvCxnSpPr>
          <p:nvPr/>
        </p:nvCxnSpPr>
        <p:spPr>
          <a:xfrm>
            <a:off x="2221404" y="3315571"/>
            <a:ext cx="1396241" cy="199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034B173-D3C1-F648-95F6-C12D0C418BD4}"/>
              </a:ext>
            </a:extLst>
          </p:cNvPr>
          <p:cNvCxnSpPr>
            <a:cxnSpLocks/>
            <a:stCxn id="14" idx="6"/>
            <a:endCxn id="19" idx="3"/>
          </p:cNvCxnSpPr>
          <p:nvPr/>
        </p:nvCxnSpPr>
        <p:spPr>
          <a:xfrm flipV="1">
            <a:off x="3874455" y="2560914"/>
            <a:ext cx="1503817" cy="9538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09C766D-3D23-1144-809D-0679B80F1C91}"/>
                  </a:ext>
                </a:extLst>
              </p:cNvPr>
              <p:cNvSpPr txBox="1"/>
              <p:nvPr/>
            </p:nvSpPr>
            <p:spPr>
              <a:xfrm>
                <a:off x="2604543" y="1944143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09C766D-3D23-1144-809D-0679B80F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3" y="1944143"/>
                <a:ext cx="522771" cy="276999"/>
              </a:xfrm>
              <a:prstGeom prst="rect">
                <a:avLst/>
              </a:prstGeom>
              <a:blipFill>
                <a:blip r:embed="rId7"/>
                <a:stretch>
                  <a:fillRect l="-2326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221F84-E302-8E40-8516-41B0E96E7AF6}"/>
                  </a:ext>
                </a:extLst>
              </p:cNvPr>
              <p:cNvSpPr txBox="1"/>
              <p:nvPr/>
            </p:nvSpPr>
            <p:spPr>
              <a:xfrm>
                <a:off x="4116581" y="1949183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221F84-E302-8E40-8516-41B0E96E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581" y="1949183"/>
                <a:ext cx="751295" cy="276999"/>
              </a:xfrm>
              <a:prstGeom prst="rect">
                <a:avLst/>
              </a:prstGeom>
              <a:blipFill>
                <a:blip r:embed="rId8"/>
                <a:stretch>
                  <a:fillRect l="-3333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887624-271B-D04B-B003-326B9C4777C1}"/>
                  </a:ext>
                </a:extLst>
              </p:cNvPr>
              <p:cNvSpPr txBox="1"/>
              <p:nvPr/>
            </p:nvSpPr>
            <p:spPr>
              <a:xfrm>
                <a:off x="3061688" y="2530434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887624-271B-D04B-B003-326B9C47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88" y="2530434"/>
                <a:ext cx="751295" cy="276999"/>
              </a:xfrm>
              <a:prstGeom prst="rect">
                <a:avLst/>
              </a:prstGeom>
              <a:blipFill>
                <a:blip r:embed="rId9"/>
                <a:stretch>
                  <a:fillRect l="-1667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FC7C1D-0E27-754D-990B-D2826C9FDACB}"/>
                  </a:ext>
                </a:extLst>
              </p:cNvPr>
              <p:cNvSpPr txBox="1"/>
              <p:nvPr/>
            </p:nvSpPr>
            <p:spPr>
              <a:xfrm>
                <a:off x="4527996" y="3074788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FC7C1D-0E27-754D-990B-D2826C9F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996" y="3074788"/>
                <a:ext cx="751295" cy="276999"/>
              </a:xfrm>
              <a:prstGeom prst="rect">
                <a:avLst/>
              </a:prstGeom>
              <a:blipFill>
                <a:blip r:embed="rId10"/>
                <a:stretch>
                  <a:fillRect l="-3333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40FE41-3B90-7046-AD6A-1116D1DE45CE}"/>
                  </a:ext>
                </a:extLst>
              </p:cNvPr>
              <p:cNvSpPr txBox="1"/>
              <p:nvPr/>
            </p:nvSpPr>
            <p:spPr>
              <a:xfrm>
                <a:off x="2604543" y="3429000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40FE41-3B90-7046-AD6A-1116D1DE4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3" y="3429000"/>
                <a:ext cx="522771" cy="276999"/>
              </a:xfrm>
              <a:prstGeom prst="rect">
                <a:avLst/>
              </a:prstGeom>
              <a:blipFill>
                <a:blip r:embed="rId11"/>
                <a:stretch>
                  <a:fillRect l="-2326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AB44E74-CFDE-1243-951A-3E7683BE1272}"/>
                  </a:ext>
                </a:extLst>
              </p:cNvPr>
              <p:cNvSpPr txBox="1"/>
              <p:nvPr/>
            </p:nvSpPr>
            <p:spPr>
              <a:xfrm>
                <a:off x="5584676" y="2043132"/>
                <a:ext cx="196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AB44E74-CFDE-1243-951A-3E7683BE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676" y="2043132"/>
                <a:ext cx="196977" cy="276999"/>
              </a:xfrm>
              <a:prstGeom prst="rect">
                <a:avLst/>
              </a:prstGeom>
              <a:blipFill>
                <a:blip r:embed="rId1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A39AE56-A952-B942-8AFC-90007D09B87F}"/>
                  </a:ext>
                </a:extLst>
              </p:cNvPr>
              <p:cNvSpPr txBox="1"/>
              <p:nvPr/>
            </p:nvSpPr>
            <p:spPr>
              <a:xfrm>
                <a:off x="8442948" y="1105424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A39AE56-A952-B942-8AFC-90007D09B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48" y="1105424"/>
                <a:ext cx="751295" cy="276999"/>
              </a:xfrm>
              <a:prstGeom prst="rect">
                <a:avLst/>
              </a:prstGeom>
              <a:blipFill>
                <a:blip r:embed="rId13"/>
                <a:stretch>
                  <a:fillRect l="-3333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061B54-9322-5D42-82F5-CC2719C3DB77}"/>
                  </a:ext>
                </a:extLst>
              </p:cNvPr>
              <p:cNvSpPr txBox="1"/>
              <p:nvPr/>
            </p:nvSpPr>
            <p:spPr>
              <a:xfrm>
                <a:off x="7350458" y="1105424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061B54-9322-5D42-82F5-CC2719C3D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458" y="1105424"/>
                <a:ext cx="522771" cy="276999"/>
              </a:xfrm>
              <a:prstGeom prst="rect">
                <a:avLst/>
              </a:prstGeom>
              <a:blipFill>
                <a:blip r:embed="rId14"/>
                <a:stretch>
                  <a:fillRect l="-465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599AA1-089F-3B4C-86FC-846471E2DC25}"/>
                  </a:ext>
                </a:extLst>
              </p:cNvPr>
              <p:cNvSpPr txBox="1"/>
              <p:nvPr/>
            </p:nvSpPr>
            <p:spPr>
              <a:xfrm>
                <a:off x="9928411" y="1105423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599AA1-089F-3B4C-86FC-846471E2D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411" y="1105423"/>
                <a:ext cx="522771" cy="276999"/>
              </a:xfrm>
              <a:prstGeom prst="rect">
                <a:avLst/>
              </a:prstGeom>
              <a:blipFill>
                <a:blip r:embed="rId15"/>
                <a:stretch>
                  <a:fillRect l="-2381" r="-238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81CAE36-7830-AC4B-A306-D21EB0B92F19}"/>
                  </a:ext>
                </a:extLst>
              </p:cNvPr>
              <p:cNvSpPr txBox="1"/>
              <p:nvPr/>
            </p:nvSpPr>
            <p:spPr>
              <a:xfrm>
                <a:off x="9211466" y="1863437"/>
                <a:ext cx="52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81CAE36-7830-AC4B-A306-D21EB0B92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466" y="1863437"/>
                <a:ext cx="522772" cy="276999"/>
              </a:xfrm>
              <a:prstGeom prst="rect">
                <a:avLst/>
              </a:prstGeom>
              <a:blipFill>
                <a:blip r:embed="rId16"/>
                <a:stretch>
                  <a:fillRect l="-4762" r="-238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F26D20-11B8-3C43-A0D4-BEB4CADE8EB6}"/>
                  </a:ext>
                </a:extLst>
              </p:cNvPr>
              <p:cNvSpPr txBox="1"/>
              <p:nvPr/>
            </p:nvSpPr>
            <p:spPr>
              <a:xfrm>
                <a:off x="8559325" y="2591439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F26D20-11B8-3C43-A0D4-BEB4CADE8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325" y="2591439"/>
                <a:ext cx="522771" cy="276999"/>
              </a:xfrm>
              <a:prstGeom prst="rect">
                <a:avLst/>
              </a:prstGeom>
              <a:blipFill>
                <a:blip r:embed="rId17"/>
                <a:stretch>
                  <a:fillRect l="-23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4FB09BF-FCEB-2E42-A129-A9388B12F8F6}"/>
              </a:ext>
            </a:extLst>
          </p:cNvPr>
          <p:cNvCxnSpPr>
            <a:cxnSpLocks/>
          </p:cNvCxnSpPr>
          <p:nvPr/>
        </p:nvCxnSpPr>
        <p:spPr>
          <a:xfrm>
            <a:off x="7740826" y="1506072"/>
            <a:ext cx="938297" cy="1085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5984B05-00B8-C043-A5DE-5F57D9A611A8}"/>
              </a:ext>
            </a:extLst>
          </p:cNvPr>
          <p:cNvCxnSpPr>
            <a:cxnSpLocks/>
          </p:cNvCxnSpPr>
          <p:nvPr/>
        </p:nvCxnSpPr>
        <p:spPr>
          <a:xfrm>
            <a:off x="8945294" y="1506072"/>
            <a:ext cx="28502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F8C1CA2-FB21-9148-8943-90F4F2BD6A47}"/>
              </a:ext>
            </a:extLst>
          </p:cNvPr>
          <p:cNvCxnSpPr>
            <a:cxnSpLocks/>
          </p:cNvCxnSpPr>
          <p:nvPr/>
        </p:nvCxnSpPr>
        <p:spPr>
          <a:xfrm flipH="1">
            <a:off x="9663262" y="1506072"/>
            <a:ext cx="33714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6F997A8-D25C-DB4F-BC21-C0F693DF8835}"/>
              </a:ext>
            </a:extLst>
          </p:cNvPr>
          <p:cNvCxnSpPr>
            <a:cxnSpLocks/>
          </p:cNvCxnSpPr>
          <p:nvPr/>
        </p:nvCxnSpPr>
        <p:spPr>
          <a:xfrm flipH="1">
            <a:off x="8984779" y="2265097"/>
            <a:ext cx="33714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/>
              <p:nvPr/>
            </p:nvSpPr>
            <p:spPr>
              <a:xfrm>
                <a:off x="669057" y="1023213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{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nontrivial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maximal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</a:rPr>
                      <m:t>SCC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′ };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sz="1600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57" y="1023213"/>
                <a:ext cx="5560513" cy="4811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A16DD9-5DF9-834A-91DC-31D240836FA9}"/>
                  </a:ext>
                </a:extLst>
              </p:cNvPr>
              <p:cNvSpPr txBox="1"/>
              <p:nvPr/>
            </p:nvSpPr>
            <p:spPr>
              <a:xfrm>
                <a:off x="5962430" y="1023213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ja-JP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は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600" dirty="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の自明</m:t>
                    </m:r>
                    <m:r>
                      <m:rPr>
                        <m:nor/>
                      </m:rPr>
                      <a:rPr lang="ja-JP" altLang="en-US" sz="160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でない極大な強連結成分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</a:rPr>
                      <m:t>};</m:t>
                    </m:r>
                  </m:oMath>
                </a14:m>
                <a:endParaRPr lang="en-US" altLang="ja-JP" sz="1600" dirty="0">
                  <a:effectLst/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sz="1600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A16DD9-5DF9-834A-91DC-31D240836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30" y="1023213"/>
                <a:ext cx="5560513" cy="4811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36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15F44EE-C41D-DB4D-AB35-9C4E9A73A937}"/>
              </a:ext>
            </a:extLst>
          </p:cNvPr>
          <p:cNvSpPr txBox="1"/>
          <p:nvPr/>
        </p:nvSpPr>
        <p:spPr>
          <a:xfrm>
            <a:off x="3165206" y="1934994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BD6E689-314E-7248-A693-3C237CC83A86}"/>
              </a:ext>
            </a:extLst>
          </p:cNvPr>
          <p:cNvSpPr txBox="1"/>
          <p:nvPr/>
        </p:nvSpPr>
        <p:spPr>
          <a:xfrm>
            <a:off x="4724438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B56DB6E-8571-F241-BF0C-184F2342EEA9}"/>
              </a:ext>
            </a:extLst>
          </p:cNvPr>
          <p:cNvSpPr txBox="1"/>
          <p:nvPr/>
        </p:nvSpPr>
        <p:spPr>
          <a:xfrm>
            <a:off x="6326710" y="1934994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10A1906-8E26-AE42-8008-6414E765527F}"/>
              </a:ext>
            </a:extLst>
          </p:cNvPr>
          <p:cNvSpPr txBox="1"/>
          <p:nvPr/>
        </p:nvSpPr>
        <p:spPr>
          <a:xfrm>
            <a:off x="7748272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5A8C72B-3214-B04B-AF40-286A264C0EAF}"/>
              </a:ext>
            </a:extLst>
          </p:cNvPr>
          <p:cNvSpPr txBox="1"/>
          <p:nvPr/>
        </p:nvSpPr>
        <p:spPr>
          <a:xfrm>
            <a:off x="7134633" y="277313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done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5920942-ED5F-C44B-9134-DE7B05329D68}"/>
              </a:ext>
            </a:extLst>
          </p:cNvPr>
          <p:cNvSpPr txBox="1"/>
          <p:nvPr/>
        </p:nvSpPr>
        <p:spPr>
          <a:xfrm>
            <a:off x="9571073" y="208888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cook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6EE65F7-7150-F149-91AB-9A0A9E48B9F7}"/>
              </a:ext>
            </a:extLst>
          </p:cNvPr>
          <p:cNvSpPr txBox="1"/>
          <p:nvPr/>
        </p:nvSpPr>
        <p:spPr>
          <a:xfrm>
            <a:off x="1913706" y="400989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A68A621-6165-634A-9F5C-6A391D858881}"/>
              </a:ext>
            </a:extLst>
          </p:cNvPr>
          <p:cNvSpPr txBox="1"/>
          <p:nvPr/>
        </p:nvSpPr>
        <p:spPr>
          <a:xfrm>
            <a:off x="3545805" y="4009897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6AA1E41-E028-2B4B-8C5E-8044318AFC55}"/>
              </a:ext>
            </a:extLst>
          </p:cNvPr>
          <p:cNvSpPr txBox="1"/>
          <p:nvPr/>
        </p:nvSpPr>
        <p:spPr>
          <a:xfrm>
            <a:off x="4776192" y="4009897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reset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828F77F-5FF8-4246-B0A1-8BC837395FB0}"/>
              </a:ext>
            </a:extLst>
          </p:cNvPr>
          <p:cNvSpPr txBox="1"/>
          <p:nvPr/>
        </p:nvSpPr>
        <p:spPr>
          <a:xfrm>
            <a:off x="6071841" y="4009897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453F9E-172C-BD45-9858-4B6708798142}"/>
              </a:ext>
            </a:extLst>
          </p:cNvPr>
          <p:cNvSpPr txBox="1"/>
          <p:nvPr/>
        </p:nvSpPr>
        <p:spPr>
          <a:xfrm>
            <a:off x="8812853" y="400989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cooking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97A107F-167E-AC4B-8BD7-B2159270F4B2}"/>
              </a:ext>
            </a:extLst>
          </p:cNvPr>
          <p:cNvSpPr txBox="1"/>
          <p:nvPr/>
        </p:nvSpPr>
        <p:spPr>
          <a:xfrm>
            <a:off x="7010347" y="492850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warmup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𝑓𝑎𝑙𝑠𝑒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/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1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D82598E-C724-684D-95CE-1CD07C77F2D0}"/>
              </a:ext>
            </a:extLst>
          </p:cNvPr>
          <p:cNvSpPr/>
          <p:nvPr/>
        </p:nvSpPr>
        <p:spPr>
          <a:xfrm>
            <a:off x="4833257" y="3657600"/>
            <a:ext cx="1349829" cy="65314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B66A2AD5-BEE2-0E42-AFB5-72DB88E608AF}"/>
              </a:ext>
            </a:extLst>
          </p:cNvPr>
          <p:cNvSpPr/>
          <p:nvPr/>
        </p:nvSpPr>
        <p:spPr>
          <a:xfrm>
            <a:off x="4098470" y="3048000"/>
            <a:ext cx="2819399" cy="14151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BA7A3C4-DAF5-3E40-A56C-4556FA061CB7}"/>
              </a:ext>
            </a:extLst>
          </p:cNvPr>
          <p:cNvSpPr/>
          <p:nvPr/>
        </p:nvSpPr>
        <p:spPr>
          <a:xfrm>
            <a:off x="3243938" y="2239735"/>
            <a:ext cx="4528457" cy="23785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/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/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/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lang="en-US" altLang="ja-JP" sz="20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 dirty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0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𝑂𝑛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𝑓𝑙𝑦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𝑅𝑒𝑎𝑐h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ja-JP" sz="1600" b="0" i="0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model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𝐴𝑃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ja-JP" sz="16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  <m:r>
                      <a:rPr lang="en-US" altLang="ja-JP" sz="16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dose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satisfy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𝑝𝑜𝑠𝑡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𝑖𝑚𝑎𝑔𝑒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("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𝑖𝑒𝑠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15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/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/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/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円/楕円 4">
            <a:extLst>
              <a:ext uri="{FF2B5EF4-FFF2-40B4-BE49-F238E27FC236}">
                <a16:creationId xmlns:a16="http://schemas.microsoft.com/office/drawing/2014/main" id="{DA4416D0-100E-CE4B-B565-7270EF8E5223}"/>
              </a:ext>
            </a:extLst>
          </p:cNvPr>
          <p:cNvSpPr/>
          <p:nvPr/>
        </p:nvSpPr>
        <p:spPr>
          <a:xfrm>
            <a:off x="4125686" y="1948543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74F4ABA-1D55-8243-8A93-29F58541F9D5}"/>
              </a:ext>
            </a:extLst>
          </p:cNvPr>
          <p:cNvCxnSpPr>
            <a:stCxn id="3" idx="0"/>
            <a:endCxn id="2" idx="4"/>
          </p:cNvCxnSpPr>
          <p:nvPr/>
        </p:nvCxnSpPr>
        <p:spPr>
          <a:xfrm flipV="1">
            <a:off x="2841172" y="1338943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1D80A1A-2FF0-B54C-ADF6-ADD95AE3A9ED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4419601" y="1338942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>
            <a:extLst>
              <a:ext uri="{FF2B5EF4-FFF2-40B4-BE49-F238E27FC236}">
                <a16:creationId xmlns:a16="http://schemas.microsoft.com/office/drawing/2014/main" id="{B90BEB9A-7EC2-C149-990A-DA0D457CAEE3}"/>
              </a:ext>
            </a:extLst>
          </p:cNvPr>
          <p:cNvCxnSpPr>
            <a:stCxn id="4" idx="1"/>
            <a:endCxn id="2" idx="7"/>
          </p:cNvCxnSpPr>
          <p:nvPr/>
        </p:nvCxnSpPr>
        <p:spPr>
          <a:xfrm rot="16200000" flipH="1" flipV="1">
            <a:off x="3630385" y="274396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14">
            <a:extLst>
              <a:ext uri="{FF2B5EF4-FFF2-40B4-BE49-F238E27FC236}">
                <a16:creationId xmlns:a16="http://schemas.microsoft.com/office/drawing/2014/main" id="{994C62C1-541C-734C-8B21-D75058B1D2D9}"/>
              </a:ext>
            </a:extLst>
          </p:cNvPr>
          <p:cNvCxnSpPr>
            <a:stCxn id="2" idx="5"/>
            <a:endCxn id="4" idx="3"/>
          </p:cNvCxnSpPr>
          <p:nvPr/>
        </p:nvCxnSpPr>
        <p:spPr>
          <a:xfrm rot="5400000" flipH="1" flipV="1">
            <a:off x="3630385" y="67466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525AF7B-A90B-5B4D-8927-D52A8546F4AD}"/>
              </a:ext>
            </a:extLst>
          </p:cNvPr>
          <p:cNvSpPr txBox="1"/>
          <p:nvPr/>
        </p:nvSpPr>
        <p:spPr>
          <a:xfrm>
            <a:off x="2841171" y="267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クリプキ構造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/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/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/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78154B8-152C-CE4C-86ED-44454D4F867B}"/>
              </a:ext>
            </a:extLst>
          </p:cNvPr>
          <p:cNvSpPr/>
          <p:nvPr/>
        </p:nvSpPr>
        <p:spPr>
          <a:xfrm>
            <a:off x="7273775" y="19485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6C21C91-B7DF-E042-91FB-AAD20C53B01C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5989261" y="1338942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5C9C847-70EE-554E-A86A-BEF02B4D1263}"/>
              </a:ext>
            </a:extLst>
          </p:cNvPr>
          <p:cNvCxnSpPr>
            <a:stCxn id="50" idx="0"/>
            <a:endCxn id="49" idx="4"/>
          </p:cNvCxnSpPr>
          <p:nvPr/>
        </p:nvCxnSpPr>
        <p:spPr>
          <a:xfrm flipV="1">
            <a:off x="7567690" y="1338941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線コネクタ 52">
            <a:extLst>
              <a:ext uri="{FF2B5EF4-FFF2-40B4-BE49-F238E27FC236}">
                <a16:creationId xmlns:a16="http://schemas.microsoft.com/office/drawing/2014/main" id="{3426AE05-38E0-394C-B8BC-79CCCC12EE8B}"/>
              </a:ext>
            </a:extLst>
          </p:cNvPr>
          <p:cNvCxnSpPr>
            <a:stCxn id="49" idx="1"/>
            <a:endCxn id="47" idx="7"/>
          </p:cNvCxnSpPr>
          <p:nvPr/>
        </p:nvCxnSpPr>
        <p:spPr>
          <a:xfrm rot="16200000" flipH="1" flipV="1">
            <a:off x="6778474" y="274395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720CEF6C-5F3A-B548-BB83-71EFA7E756E3}"/>
              </a:ext>
            </a:extLst>
          </p:cNvPr>
          <p:cNvCxnSpPr>
            <a:stCxn id="47" idx="5"/>
            <a:endCxn id="49" idx="3"/>
          </p:cNvCxnSpPr>
          <p:nvPr/>
        </p:nvCxnSpPr>
        <p:spPr>
          <a:xfrm rot="5400000" flipH="1" flipV="1">
            <a:off x="6778474" y="674659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/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kumimoji="1"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kumimoji="1"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/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/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/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円/楕円 59">
            <a:extLst>
              <a:ext uri="{FF2B5EF4-FFF2-40B4-BE49-F238E27FC236}">
                <a16:creationId xmlns:a16="http://schemas.microsoft.com/office/drawing/2014/main" id="{6F8F60E4-9520-0A48-885B-0264876A4771}"/>
              </a:ext>
            </a:extLst>
          </p:cNvPr>
          <p:cNvSpPr/>
          <p:nvPr/>
        </p:nvSpPr>
        <p:spPr>
          <a:xfrm>
            <a:off x="4125686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7AA744A-3F42-BB40-A3EB-C75FBDE5E91F}"/>
              </a:ext>
            </a:extLst>
          </p:cNvPr>
          <p:cNvCxnSpPr>
            <a:stCxn id="58" idx="0"/>
            <a:endCxn id="57" idx="4"/>
          </p:cNvCxnSpPr>
          <p:nvPr/>
        </p:nvCxnSpPr>
        <p:spPr>
          <a:xfrm flipV="1">
            <a:off x="2841172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C6E4AF8-19DF-874A-8CCA-B99953F7CF79}"/>
              </a:ext>
            </a:extLst>
          </p:cNvPr>
          <p:cNvCxnSpPr>
            <a:stCxn id="60" idx="0"/>
            <a:endCxn id="59" idx="4"/>
          </p:cNvCxnSpPr>
          <p:nvPr/>
        </p:nvCxnSpPr>
        <p:spPr>
          <a:xfrm flipV="1">
            <a:off x="4419601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線コネクタ 62">
            <a:extLst>
              <a:ext uri="{FF2B5EF4-FFF2-40B4-BE49-F238E27FC236}">
                <a16:creationId xmlns:a16="http://schemas.microsoft.com/office/drawing/2014/main" id="{CB5ACDAD-9C87-6345-9EF6-6579F4DB3CAD}"/>
              </a:ext>
            </a:extLst>
          </p:cNvPr>
          <p:cNvCxnSpPr>
            <a:stCxn id="59" idx="1"/>
            <a:endCxn id="57" idx="7"/>
          </p:cNvCxnSpPr>
          <p:nvPr/>
        </p:nvCxnSpPr>
        <p:spPr>
          <a:xfrm rot="16200000" flipH="1" flipV="1">
            <a:off x="3630385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>
            <a:extLst>
              <a:ext uri="{FF2B5EF4-FFF2-40B4-BE49-F238E27FC236}">
                <a16:creationId xmlns:a16="http://schemas.microsoft.com/office/drawing/2014/main" id="{30FBA0C7-05BE-924C-9DA0-8FCB9B0125D0}"/>
              </a:ext>
            </a:extLst>
          </p:cNvPr>
          <p:cNvCxnSpPr>
            <a:stCxn id="57" idx="5"/>
            <a:endCxn id="59" idx="3"/>
          </p:cNvCxnSpPr>
          <p:nvPr/>
        </p:nvCxnSpPr>
        <p:spPr>
          <a:xfrm rot="5400000" flipH="1" flipV="1">
            <a:off x="3630385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/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2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/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/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/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円/楕円 69">
            <a:extLst>
              <a:ext uri="{FF2B5EF4-FFF2-40B4-BE49-F238E27FC236}">
                <a16:creationId xmlns:a16="http://schemas.microsoft.com/office/drawing/2014/main" id="{F8419E52-8169-6B4D-A8FC-D7435F07D52E}"/>
              </a:ext>
            </a:extLst>
          </p:cNvPr>
          <p:cNvSpPr/>
          <p:nvPr/>
        </p:nvSpPr>
        <p:spPr>
          <a:xfrm>
            <a:off x="7273775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4BF692FB-2D4C-1945-AA9E-CC07A3E0AABA}"/>
              </a:ext>
            </a:extLst>
          </p:cNvPr>
          <p:cNvCxnSpPr>
            <a:stCxn id="68" idx="0"/>
            <a:endCxn id="67" idx="4"/>
          </p:cNvCxnSpPr>
          <p:nvPr/>
        </p:nvCxnSpPr>
        <p:spPr>
          <a:xfrm flipV="1">
            <a:off x="5989261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8F2F64E-EBF0-9748-AFA8-4F3C224C1048}"/>
              </a:ext>
            </a:extLst>
          </p:cNvPr>
          <p:cNvCxnSpPr>
            <a:stCxn id="70" idx="0"/>
            <a:endCxn id="69" idx="4"/>
          </p:cNvCxnSpPr>
          <p:nvPr/>
        </p:nvCxnSpPr>
        <p:spPr>
          <a:xfrm flipV="1">
            <a:off x="7567690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72">
            <a:extLst>
              <a:ext uri="{FF2B5EF4-FFF2-40B4-BE49-F238E27FC236}">
                <a16:creationId xmlns:a16="http://schemas.microsoft.com/office/drawing/2014/main" id="{0A32BE1A-577E-514C-A2EF-35FF869896EA}"/>
              </a:ext>
            </a:extLst>
          </p:cNvPr>
          <p:cNvCxnSpPr>
            <a:stCxn id="69" idx="1"/>
            <a:endCxn id="67" idx="7"/>
          </p:cNvCxnSpPr>
          <p:nvPr/>
        </p:nvCxnSpPr>
        <p:spPr>
          <a:xfrm rot="16200000" flipH="1" flipV="1">
            <a:off x="6778474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線コネクタ 73">
            <a:extLst>
              <a:ext uri="{FF2B5EF4-FFF2-40B4-BE49-F238E27FC236}">
                <a16:creationId xmlns:a16="http://schemas.microsoft.com/office/drawing/2014/main" id="{4E995FDC-64A4-654D-8C66-50443225B307}"/>
              </a:ext>
            </a:extLst>
          </p:cNvPr>
          <p:cNvCxnSpPr>
            <a:stCxn id="67" idx="5"/>
            <a:endCxn id="69" idx="3"/>
          </p:cNvCxnSpPr>
          <p:nvPr/>
        </p:nvCxnSpPr>
        <p:spPr>
          <a:xfrm rot="5400000" flipH="1" flipV="1">
            <a:off x="6778474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/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3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/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/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/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/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6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/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/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/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/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/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/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B6E4262-18C5-8A49-896E-D02505146985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2560443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A6FC2CA-562E-0A4F-BF3F-A61774D1A6BE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2929137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/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/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/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/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/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D713397-0A4C-BB4C-B630-EE07C7815F90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3524390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9D51E09-5819-E945-B539-057A2223825A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3893084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/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/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F720E55-A98A-E44A-A316-18223E819420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2778110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1D6B5926-6538-6443-96CC-F76F84A65ED8}"/>
              </a:ext>
            </a:extLst>
          </p:cNvPr>
          <p:cNvCxnSpPr>
            <a:cxnSpLocks/>
            <a:stCxn id="6" idx="5"/>
            <a:endCxn id="29" idx="0"/>
          </p:cNvCxnSpPr>
          <p:nvPr/>
        </p:nvCxnSpPr>
        <p:spPr>
          <a:xfrm>
            <a:off x="3401546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/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/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/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/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/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  <a:blipFill>
                <a:blip r:embed="rId1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/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  <a:blipFill>
                <a:blip r:embed="rId18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57089C23-1899-814D-9FE4-DD3E973FAB1E}"/>
              </a:ext>
            </a:extLst>
          </p:cNvPr>
          <p:cNvCxnSpPr>
            <a:cxnSpLocks/>
            <a:stCxn id="89" idx="3"/>
            <a:endCxn id="90" idx="0"/>
          </p:cNvCxnSpPr>
          <p:nvPr/>
        </p:nvCxnSpPr>
        <p:spPr>
          <a:xfrm flipH="1">
            <a:off x="4519351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B14F3AB-81DF-9C46-A830-407811AAA8C3}"/>
              </a:ext>
            </a:extLst>
          </p:cNvPr>
          <p:cNvCxnSpPr>
            <a:cxnSpLocks/>
            <a:stCxn id="89" idx="5"/>
            <a:endCxn id="91" idx="0"/>
          </p:cNvCxnSpPr>
          <p:nvPr/>
        </p:nvCxnSpPr>
        <p:spPr>
          <a:xfrm>
            <a:off x="4888045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/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blipFill>
                <a:blip r:embed="rId1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/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/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/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  <a:blipFill>
                <a:blip r:embed="rId21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/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  <a:blipFill>
                <a:blip r:embed="rId22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D0F3AC65-898B-F744-A03D-656CEEDDD02E}"/>
              </a:ext>
            </a:extLst>
          </p:cNvPr>
          <p:cNvCxnSpPr>
            <a:cxnSpLocks/>
            <a:stCxn id="96" idx="3"/>
            <a:endCxn id="97" idx="0"/>
          </p:cNvCxnSpPr>
          <p:nvPr/>
        </p:nvCxnSpPr>
        <p:spPr>
          <a:xfrm flipH="1">
            <a:off x="5483298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67E0992B-D451-634A-A0D6-2D2551F9496E}"/>
              </a:ext>
            </a:extLst>
          </p:cNvPr>
          <p:cNvCxnSpPr>
            <a:cxnSpLocks/>
            <a:stCxn id="96" idx="5"/>
            <a:endCxn id="98" idx="0"/>
          </p:cNvCxnSpPr>
          <p:nvPr/>
        </p:nvCxnSpPr>
        <p:spPr>
          <a:xfrm>
            <a:off x="5851992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/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/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C3CD019F-4E11-754D-AEAC-1D71AF111815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4737018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5ABCB841-336C-C044-8496-40EBDA3D53DF}"/>
              </a:ext>
            </a:extLst>
          </p:cNvPr>
          <p:cNvCxnSpPr>
            <a:cxnSpLocks/>
            <a:stCxn id="88" idx="5"/>
            <a:endCxn id="96" idx="0"/>
          </p:cNvCxnSpPr>
          <p:nvPr/>
        </p:nvCxnSpPr>
        <p:spPr>
          <a:xfrm>
            <a:off x="5360454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/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/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C704076-FCA1-484D-9B94-EA4C11CE13D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250519" y="2173335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4EB4601F-AF1C-3747-9FD5-0993EE07161B}"/>
              </a:ext>
            </a:extLst>
          </p:cNvPr>
          <p:cNvCxnSpPr>
            <a:cxnSpLocks/>
            <a:stCxn id="4" idx="5"/>
            <a:endCxn id="88" idx="0"/>
          </p:cNvCxnSpPr>
          <p:nvPr/>
        </p:nvCxnSpPr>
        <p:spPr>
          <a:xfrm>
            <a:off x="4359811" y="2173335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/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blipFill>
                <a:blip r:embed="rId24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/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/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/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/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/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/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89BE88AB-BD6B-D54E-BD5D-52418E1D4733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6471416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FCB2B50B-2B0C-2D44-930C-2535A4DF3A16}"/>
              </a:ext>
            </a:extLst>
          </p:cNvPr>
          <p:cNvCxnSpPr>
            <a:cxnSpLocks/>
            <a:stCxn id="120" idx="5"/>
            <a:endCxn id="122" idx="0"/>
          </p:cNvCxnSpPr>
          <p:nvPr/>
        </p:nvCxnSpPr>
        <p:spPr>
          <a:xfrm>
            <a:off x="6840110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/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/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/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/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/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BC81B59D-EA12-B84D-BF54-2139B2CF56AB}"/>
              </a:ext>
            </a:extLst>
          </p:cNvPr>
          <p:cNvCxnSpPr>
            <a:cxnSpLocks/>
            <a:stCxn id="127" idx="3"/>
            <a:endCxn id="128" idx="0"/>
          </p:cNvCxnSpPr>
          <p:nvPr/>
        </p:nvCxnSpPr>
        <p:spPr>
          <a:xfrm flipH="1">
            <a:off x="7435363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71604D9-7F9B-E54C-858B-FD73FA5B2A22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7804057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/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blipFill>
                <a:blip r:embed="rId34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/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8434253-A6C0-554F-A160-E18963F82D66}"/>
              </a:ext>
            </a:extLst>
          </p:cNvPr>
          <p:cNvCxnSpPr>
            <a:cxnSpLocks/>
            <a:stCxn id="119" idx="3"/>
            <a:endCxn id="120" idx="0"/>
          </p:cNvCxnSpPr>
          <p:nvPr/>
        </p:nvCxnSpPr>
        <p:spPr>
          <a:xfrm flipH="1">
            <a:off x="6689083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42CABBE-9CF8-7646-AADD-E93874E8704E}"/>
              </a:ext>
            </a:extLst>
          </p:cNvPr>
          <p:cNvCxnSpPr>
            <a:cxnSpLocks/>
            <a:stCxn id="119" idx="5"/>
            <a:endCxn id="127" idx="0"/>
          </p:cNvCxnSpPr>
          <p:nvPr/>
        </p:nvCxnSpPr>
        <p:spPr>
          <a:xfrm>
            <a:off x="7312519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/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/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/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/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/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/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A40CA47A-771E-024C-A4EE-6196BD5B48BA}"/>
              </a:ext>
            </a:extLst>
          </p:cNvPr>
          <p:cNvCxnSpPr>
            <a:cxnSpLocks/>
            <a:stCxn id="139" idx="3"/>
            <a:endCxn id="140" idx="0"/>
          </p:cNvCxnSpPr>
          <p:nvPr/>
        </p:nvCxnSpPr>
        <p:spPr>
          <a:xfrm flipH="1">
            <a:off x="8430324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38E471FB-2D65-6D4E-9B47-DC3E5CC73C45}"/>
              </a:ext>
            </a:extLst>
          </p:cNvPr>
          <p:cNvCxnSpPr>
            <a:cxnSpLocks/>
            <a:stCxn id="139" idx="5"/>
            <a:endCxn id="141" idx="0"/>
          </p:cNvCxnSpPr>
          <p:nvPr/>
        </p:nvCxnSpPr>
        <p:spPr>
          <a:xfrm>
            <a:off x="8799018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/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blipFill>
                <a:blip r:embed="rId40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/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/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/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  <a:blipFill>
                <a:blip r:embed="rId4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/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420F9C18-0093-0142-A63D-A4952C88B2A5}"/>
              </a:ext>
            </a:extLst>
          </p:cNvPr>
          <p:cNvCxnSpPr>
            <a:cxnSpLocks/>
            <a:stCxn id="146" idx="3"/>
            <a:endCxn id="147" idx="0"/>
          </p:cNvCxnSpPr>
          <p:nvPr/>
        </p:nvCxnSpPr>
        <p:spPr>
          <a:xfrm flipH="1">
            <a:off x="9394271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89F535DF-573D-D74F-BEF3-933CBEAF13C9}"/>
              </a:ext>
            </a:extLst>
          </p:cNvPr>
          <p:cNvCxnSpPr>
            <a:cxnSpLocks/>
            <a:stCxn id="146" idx="5"/>
            <a:endCxn id="148" idx="0"/>
          </p:cNvCxnSpPr>
          <p:nvPr/>
        </p:nvCxnSpPr>
        <p:spPr>
          <a:xfrm>
            <a:off x="9762965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/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/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F63DB0C8-DAB5-E245-A143-C95D1ED6CE64}"/>
              </a:ext>
            </a:extLst>
          </p:cNvPr>
          <p:cNvCxnSpPr>
            <a:cxnSpLocks/>
            <a:stCxn id="138" idx="3"/>
            <a:endCxn id="139" idx="0"/>
          </p:cNvCxnSpPr>
          <p:nvPr/>
        </p:nvCxnSpPr>
        <p:spPr>
          <a:xfrm flipH="1">
            <a:off x="8647991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401927A7-A3C8-F347-BDDD-1E8C03AB23A2}"/>
              </a:ext>
            </a:extLst>
          </p:cNvPr>
          <p:cNvCxnSpPr>
            <a:cxnSpLocks/>
            <a:stCxn id="138" idx="5"/>
            <a:endCxn id="146" idx="0"/>
          </p:cNvCxnSpPr>
          <p:nvPr/>
        </p:nvCxnSpPr>
        <p:spPr>
          <a:xfrm>
            <a:off x="9271427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/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/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blipFill>
                <a:blip r:embed="rId4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1C60030D-AA45-6140-B994-D15139BCCE41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H="1">
            <a:off x="7161492" y="2187300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0391F3F-A011-E14D-89DE-B84C363C6937}"/>
              </a:ext>
            </a:extLst>
          </p:cNvPr>
          <p:cNvCxnSpPr>
            <a:cxnSpLocks/>
            <a:stCxn id="118" idx="5"/>
            <a:endCxn id="138" idx="0"/>
          </p:cNvCxnSpPr>
          <p:nvPr/>
        </p:nvCxnSpPr>
        <p:spPr>
          <a:xfrm>
            <a:off x="8270784" y="2187300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/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/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blipFill>
                <a:blip r:embed="rId46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670D2491-05C7-8E48-B903-A37BD227C392}"/>
              </a:ext>
            </a:extLst>
          </p:cNvPr>
          <p:cNvCxnSpPr>
            <a:cxnSpLocks/>
            <a:stCxn id="4" idx="7"/>
            <a:endCxn id="3" idx="3"/>
          </p:cNvCxnSpPr>
          <p:nvPr/>
        </p:nvCxnSpPr>
        <p:spPr>
          <a:xfrm flipV="1">
            <a:off x="4359811" y="1195854"/>
            <a:ext cx="1651694" cy="686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39F5DF3E-6F31-8648-A6B9-78A36B9B6849}"/>
              </a:ext>
            </a:extLst>
          </p:cNvPr>
          <p:cNvCxnSpPr>
            <a:cxnSpLocks/>
            <a:stCxn id="3" idx="5"/>
            <a:endCxn id="118" idx="1"/>
          </p:cNvCxnSpPr>
          <p:nvPr/>
        </p:nvCxnSpPr>
        <p:spPr>
          <a:xfrm>
            <a:off x="6313560" y="1195854"/>
            <a:ext cx="1655169" cy="70057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/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/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0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EC12BDA0-3E3F-1D47-B3DF-27C08CC8BEE8}"/>
                  </a:ext>
                </a:extLst>
              </p:cNvPr>
              <p:cNvSpPr/>
              <p:nvPr/>
            </p:nvSpPr>
            <p:spPr>
              <a:xfrm>
                <a:off x="2368390" y="116249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EC12BDA0-3E3F-1D47-B3DF-27C08CC8B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90" y="1162491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FFA6781-71F2-144D-AB60-2B6EC4776C63}"/>
                  </a:ext>
                </a:extLst>
              </p:cNvPr>
              <p:cNvSpPr/>
              <p:nvPr/>
            </p:nvSpPr>
            <p:spPr>
              <a:xfrm>
                <a:off x="1450099" y="182428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FFA6781-71F2-144D-AB60-2B6EC4776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99" y="1824286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7B1FEA0-D0BC-1B4D-9540-879652777051}"/>
                  </a:ext>
                </a:extLst>
              </p:cNvPr>
              <p:cNvSpPr/>
              <p:nvPr/>
            </p:nvSpPr>
            <p:spPr>
              <a:xfrm>
                <a:off x="1450100" y="253226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7B1FEA0-D0BC-1B4D-9540-879652777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00" y="2532262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79044B37-6129-0547-A9A1-8B1E74352454}"/>
                  </a:ext>
                </a:extLst>
              </p:cNvPr>
              <p:cNvSpPr/>
              <p:nvPr/>
            </p:nvSpPr>
            <p:spPr>
              <a:xfrm>
                <a:off x="1454181" y="324093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79044B37-6129-0547-A9A1-8B1E7435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81" y="3240930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4F1D2F7-00FF-CA4C-8437-3C40A226E5EF}"/>
                  </a:ext>
                </a:extLst>
              </p:cNvPr>
              <p:cNvSpPr/>
              <p:nvPr/>
            </p:nvSpPr>
            <p:spPr>
              <a:xfrm>
                <a:off x="1532306" y="397662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4F1D2F7-00FF-CA4C-8437-3C40A226E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06" y="3976624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053D1B5-52F5-404C-BC06-21112EA60CE4}"/>
                  </a:ext>
                </a:extLst>
              </p:cNvPr>
              <p:cNvSpPr/>
              <p:nvPr/>
            </p:nvSpPr>
            <p:spPr>
              <a:xfrm>
                <a:off x="3312025" y="397662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053D1B5-52F5-404C-BC06-21112EA60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25" y="3976624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B9A8AB6-D4CA-9340-9FF3-2A616780C1D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663685" y="3652279"/>
            <a:ext cx="4082" cy="32434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9C42EE8-1DDB-2741-9AF9-609F76E2E46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818794" y="3592038"/>
            <a:ext cx="1493231" cy="5580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66ED43-FBFD-AB4A-B433-367FB2CD554B}"/>
                  </a:ext>
                </a:extLst>
              </p:cNvPr>
              <p:cNvSpPr txBox="1"/>
              <p:nvPr/>
            </p:nvSpPr>
            <p:spPr>
              <a:xfrm>
                <a:off x="1395859" y="367595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66ED43-FBFD-AB4A-B433-367FB2CD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3675952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A354F3-5864-CE4D-8FEF-80E91E79CAAF}"/>
                  </a:ext>
                </a:extLst>
              </p:cNvPr>
              <p:cNvSpPr txBox="1"/>
              <p:nvPr/>
            </p:nvSpPr>
            <p:spPr>
              <a:xfrm>
                <a:off x="1896891" y="339128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A354F3-5864-CE4D-8FEF-80E91E79C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91" y="3391283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0BF46D7-FA8E-604C-A20F-D85481D67062}"/>
                  </a:ext>
                </a:extLst>
              </p:cNvPr>
              <p:cNvSpPr/>
              <p:nvPr/>
            </p:nvSpPr>
            <p:spPr>
              <a:xfrm>
                <a:off x="2696585" y="324093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0BF46D7-FA8E-604C-A20F-D85481D67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85" y="3240930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3EDFAE9-E3C4-734A-809A-B5C88585AD2B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 flipH="1">
            <a:off x="1795064" y="3592038"/>
            <a:ext cx="964079" cy="5580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6DDB16F-20B9-BA45-86C3-6AA93BC87F38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3061198" y="3592038"/>
            <a:ext cx="303828" cy="38458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B58C756-68A1-2245-BFBD-710594981582}"/>
                  </a:ext>
                </a:extLst>
              </p:cNvPr>
              <p:cNvSpPr txBox="1"/>
              <p:nvPr/>
            </p:nvSpPr>
            <p:spPr>
              <a:xfrm>
                <a:off x="2979976" y="3699625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B58C756-68A1-2245-BFBD-710594981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6" y="3699625"/>
                <a:ext cx="193964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34E57C-9141-EC4B-9E43-C98B3EA0B9BF}"/>
                  </a:ext>
                </a:extLst>
              </p:cNvPr>
              <p:cNvSpPr txBox="1"/>
              <p:nvPr/>
            </p:nvSpPr>
            <p:spPr>
              <a:xfrm>
                <a:off x="2460085" y="337638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34E57C-9141-EC4B-9E43-C98B3EA0B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85" y="3376388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B7E9686-1CCB-FD45-A5D3-B680EFFE614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663686" y="2943611"/>
            <a:ext cx="4081" cy="297319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B471A86-6F6C-8F4B-81B4-7C460EC79AB5}"/>
              </a:ext>
            </a:extLst>
          </p:cNvPr>
          <p:cNvCxnSpPr>
            <a:cxnSpLocks/>
            <a:stCxn id="4" idx="5"/>
            <a:endCxn id="12" idx="0"/>
          </p:cNvCxnSpPr>
          <p:nvPr/>
        </p:nvCxnSpPr>
        <p:spPr>
          <a:xfrm>
            <a:off x="1814713" y="2883370"/>
            <a:ext cx="1095458" cy="3575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801892B-5D63-594B-B42A-1048154D1516}"/>
                  </a:ext>
                </a:extLst>
              </p:cNvPr>
              <p:cNvSpPr txBox="1"/>
              <p:nvPr/>
            </p:nvSpPr>
            <p:spPr>
              <a:xfrm>
                <a:off x="1395859" y="299647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801892B-5D63-594B-B42A-1048154D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2996473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6AFC80F-337F-3F49-80F6-D11F7E6A49AE}"/>
                  </a:ext>
                </a:extLst>
              </p:cNvPr>
              <p:cNvSpPr txBox="1"/>
              <p:nvPr/>
            </p:nvSpPr>
            <p:spPr>
              <a:xfrm>
                <a:off x="2049830" y="267877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6AFC80F-337F-3F49-80F6-D11F7E6A4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30" y="2678772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5D87B77-1A35-7740-98B4-082AA9C49FC9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663685" y="2235635"/>
            <a:ext cx="1" cy="296627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520C304-6CE4-8B46-A4EF-68F04741A0A9}"/>
                  </a:ext>
                </a:extLst>
              </p:cNvPr>
              <p:cNvSpPr txBox="1"/>
              <p:nvPr/>
            </p:nvSpPr>
            <p:spPr>
              <a:xfrm>
                <a:off x="1395859" y="226710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520C304-6CE4-8B46-A4EF-68F04741A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2267104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8CC465-7F80-A64B-AC9D-CD577FA37252}"/>
                  </a:ext>
                </a:extLst>
              </p:cNvPr>
              <p:cNvSpPr txBox="1"/>
              <p:nvPr/>
            </p:nvSpPr>
            <p:spPr>
              <a:xfrm>
                <a:off x="2867351" y="1994350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8CC465-7F80-A64B-AC9D-CD577FA3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351" y="1994350"/>
                <a:ext cx="193964" cy="276999"/>
              </a:xfrm>
              <a:prstGeom prst="rect">
                <a:avLst/>
              </a:prstGeom>
              <a:blipFill>
                <a:blip r:embed="rId15"/>
                <a:stretch>
                  <a:fillRect l="-18750" r="-25000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1552D31-05F4-2C4A-8CA1-0697465CA3FA}"/>
                  </a:ext>
                </a:extLst>
              </p:cNvPr>
              <p:cNvSpPr/>
              <p:nvPr/>
            </p:nvSpPr>
            <p:spPr>
              <a:xfrm>
                <a:off x="3231137" y="182428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1552D31-05F4-2C4A-8CA1-0697465CA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37" y="1824286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5104A1C-44B3-274C-A673-ADAEC78BFD7D}"/>
              </a:ext>
            </a:extLst>
          </p:cNvPr>
          <p:cNvCxnSpPr>
            <a:cxnSpLocks/>
            <a:stCxn id="46" idx="3"/>
            <a:endCxn id="4" idx="7"/>
          </p:cNvCxnSpPr>
          <p:nvPr/>
        </p:nvCxnSpPr>
        <p:spPr>
          <a:xfrm flipH="1">
            <a:off x="1814713" y="2175394"/>
            <a:ext cx="1478982" cy="4171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4CA6159-42E2-3445-A053-C1AE9E7133F1}"/>
                  </a:ext>
                </a:extLst>
              </p:cNvPr>
              <p:cNvSpPr txBox="1"/>
              <p:nvPr/>
            </p:nvSpPr>
            <p:spPr>
              <a:xfrm>
                <a:off x="3894743" y="293975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4CA6159-42E2-3445-A053-C1AE9E713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743" y="2939759"/>
                <a:ext cx="193964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66801566-336B-1149-9C3E-7E07E8C3C0E0}"/>
                  </a:ext>
                </a:extLst>
              </p:cNvPr>
              <p:cNvSpPr txBox="1"/>
              <p:nvPr/>
            </p:nvSpPr>
            <p:spPr>
              <a:xfrm>
                <a:off x="2208154" y="185181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66801566-336B-1149-9C3E-7E07E8C3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154" y="1851813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3865693-38AC-9E40-B4E4-93C38B35CC19}"/>
              </a:ext>
            </a:extLst>
          </p:cNvPr>
          <p:cNvCxnSpPr>
            <a:cxnSpLocks/>
            <a:stCxn id="3" idx="7"/>
            <a:endCxn id="2" idx="3"/>
          </p:cNvCxnSpPr>
          <p:nvPr/>
        </p:nvCxnSpPr>
        <p:spPr>
          <a:xfrm flipV="1">
            <a:off x="1814712" y="1513599"/>
            <a:ext cx="616236" cy="370928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5769809A-FDD7-C245-B573-D8A9D6B92767}"/>
              </a:ext>
            </a:extLst>
          </p:cNvPr>
          <p:cNvCxnSpPr>
            <a:cxnSpLocks/>
            <a:stCxn id="2" idx="5"/>
            <a:endCxn id="46" idx="1"/>
          </p:cNvCxnSpPr>
          <p:nvPr/>
        </p:nvCxnSpPr>
        <p:spPr>
          <a:xfrm>
            <a:off x="2733003" y="1513599"/>
            <a:ext cx="560692" cy="3709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8B7CE2D-F714-084A-B2E7-79E02EB164A4}"/>
                  </a:ext>
                </a:extLst>
              </p:cNvPr>
              <p:cNvSpPr txBox="1"/>
              <p:nvPr/>
            </p:nvSpPr>
            <p:spPr>
              <a:xfrm>
                <a:off x="1906795" y="142628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8B7CE2D-F714-084A-B2E7-79E02EB16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95" y="1426286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74AEEEF-FB81-9146-99E9-AA28783B6F9C}"/>
                  </a:ext>
                </a:extLst>
              </p:cNvPr>
              <p:cNvSpPr txBox="1"/>
              <p:nvPr/>
            </p:nvSpPr>
            <p:spPr>
              <a:xfrm>
                <a:off x="3013349" y="140377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74AEEEF-FB81-9146-99E9-AA28783B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49" y="1403776"/>
                <a:ext cx="193964" cy="276999"/>
              </a:xfrm>
              <a:prstGeom prst="rect">
                <a:avLst/>
              </a:prstGeom>
              <a:blipFill>
                <a:blip r:embed="rId18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曲線コネクタ 121">
            <a:extLst>
              <a:ext uri="{FF2B5EF4-FFF2-40B4-BE49-F238E27FC236}">
                <a16:creationId xmlns:a16="http://schemas.microsoft.com/office/drawing/2014/main" id="{FE4F4DB7-9DBE-B844-9FA9-26B56DE9A42A}"/>
              </a:ext>
            </a:extLst>
          </p:cNvPr>
          <p:cNvCxnSpPr>
            <a:stCxn id="3" idx="6"/>
            <a:endCxn id="7" idx="0"/>
          </p:cNvCxnSpPr>
          <p:nvPr/>
        </p:nvCxnSpPr>
        <p:spPr>
          <a:xfrm>
            <a:off x="1877270" y="2029961"/>
            <a:ext cx="1566134" cy="1946663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線コネクタ 122">
            <a:extLst>
              <a:ext uri="{FF2B5EF4-FFF2-40B4-BE49-F238E27FC236}">
                <a16:creationId xmlns:a16="http://schemas.microsoft.com/office/drawing/2014/main" id="{5AD61581-BA31-2445-921D-52EDFEB0DBA2}"/>
              </a:ext>
            </a:extLst>
          </p:cNvPr>
          <p:cNvCxnSpPr>
            <a:cxnSpLocks/>
            <a:stCxn id="46" idx="6"/>
            <a:endCxn id="7" idx="3"/>
          </p:cNvCxnSpPr>
          <p:nvPr/>
        </p:nvCxnSpPr>
        <p:spPr>
          <a:xfrm flipH="1">
            <a:off x="3574783" y="2029961"/>
            <a:ext cx="83525" cy="2120084"/>
          </a:xfrm>
          <a:prstGeom prst="curvedConnector3">
            <a:avLst>
              <a:gd name="adj1" fmla="val -273691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A3B26D1A-A315-3B4E-9A78-A2A77E38090E}"/>
                  </a:ext>
                </a:extLst>
              </p:cNvPr>
              <p:cNvSpPr/>
              <p:nvPr/>
            </p:nvSpPr>
            <p:spPr>
              <a:xfrm>
                <a:off x="7376306" y="75114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A3B26D1A-A315-3B4E-9A78-A2A77E380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306" y="751142"/>
                <a:ext cx="427171" cy="41134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74723E80-4FCD-9847-AE62-E90F876E6600}"/>
                  </a:ext>
                </a:extLst>
              </p:cNvPr>
              <p:cNvSpPr/>
              <p:nvPr/>
            </p:nvSpPr>
            <p:spPr>
              <a:xfrm>
                <a:off x="6132693" y="170901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74723E80-4FCD-9847-AE62-E90F876E6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93" y="1709013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952EC8E2-A73E-664B-AC3C-A7526DB76391}"/>
                  </a:ext>
                </a:extLst>
              </p:cNvPr>
              <p:cNvSpPr/>
              <p:nvPr/>
            </p:nvSpPr>
            <p:spPr>
              <a:xfrm>
                <a:off x="5446315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952EC8E2-A73E-664B-AC3C-A7526DB76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15" y="2664807"/>
                <a:ext cx="427171" cy="41134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円/楕円 178">
                <a:extLst>
                  <a:ext uri="{FF2B5EF4-FFF2-40B4-BE49-F238E27FC236}">
                    <a16:creationId xmlns:a16="http://schemas.microsoft.com/office/drawing/2014/main" id="{82F9CF9C-140B-4348-B696-C78BA0697719}"/>
                  </a:ext>
                </a:extLst>
              </p:cNvPr>
              <p:cNvSpPr/>
              <p:nvPr/>
            </p:nvSpPr>
            <p:spPr>
              <a:xfrm>
                <a:off x="6132694" y="367595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79" name="円/楕円 178">
                <a:extLst>
                  <a:ext uri="{FF2B5EF4-FFF2-40B4-BE49-F238E27FC236}">
                    <a16:creationId xmlns:a16="http://schemas.microsoft.com/office/drawing/2014/main" id="{82F9CF9C-140B-4348-B696-C78BA0697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94" y="3675951"/>
                <a:ext cx="427171" cy="41134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188D47A3-D164-2F42-99CA-F1319F66802F}"/>
                  </a:ext>
                </a:extLst>
              </p:cNvPr>
              <p:cNvSpPr/>
              <p:nvPr/>
            </p:nvSpPr>
            <p:spPr>
              <a:xfrm>
                <a:off x="6886901" y="464596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188D47A3-D164-2F42-99CA-F1319F668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901" y="4645963"/>
                <a:ext cx="262758" cy="34684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3163A05B-C87F-034E-BA95-E1F05A7415D3}"/>
                  </a:ext>
                </a:extLst>
              </p:cNvPr>
              <p:cNvSpPr/>
              <p:nvPr/>
            </p:nvSpPr>
            <p:spPr>
              <a:xfrm>
                <a:off x="7977365" y="464596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3163A05B-C87F-034E-BA95-E1F05A74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365" y="4645963"/>
                <a:ext cx="262758" cy="34684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328E83A3-ACF8-7F4C-A412-8B8915485E57}"/>
              </a:ext>
            </a:extLst>
          </p:cNvPr>
          <p:cNvCxnSpPr>
            <a:cxnSpLocks/>
            <a:stCxn id="179" idx="4"/>
          </p:cNvCxnSpPr>
          <p:nvPr/>
        </p:nvCxnSpPr>
        <p:spPr>
          <a:xfrm>
            <a:off x="6346280" y="4087300"/>
            <a:ext cx="580559" cy="55866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0543D6A7-3C19-4B43-AD48-4AA5370B8A22}"/>
              </a:ext>
            </a:extLst>
          </p:cNvPr>
          <p:cNvCxnSpPr>
            <a:cxnSpLocks/>
            <a:stCxn id="179" idx="5"/>
          </p:cNvCxnSpPr>
          <p:nvPr/>
        </p:nvCxnSpPr>
        <p:spPr>
          <a:xfrm>
            <a:off x="6497307" y="4027059"/>
            <a:ext cx="1480058" cy="72701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円/楕円 185">
                <a:extLst>
                  <a:ext uri="{FF2B5EF4-FFF2-40B4-BE49-F238E27FC236}">
                    <a16:creationId xmlns:a16="http://schemas.microsoft.com/office/drawing/2014/main" id="{00964934-03B8-F74A-AD62-CD6A6BF6451B}"/>
                  </a:ext>
                </a:extLst>
              </p:cNvPr>
              <p:cNvSpPr/>
              <p:nvPr/>
            </p:nvSpPr>
            <p:spPr>
              <a:xfrm>
                <a:off x="8619920" y="367595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86" name="円/楕円 185">
                <a:extLst>
                  <a:ext uri="{FF2B5EF4-FFF2-40B4-BE49-F238E27FC236}">
                    <a16:creationId xmlns:a16="http://schemas.microsoft.com/office/drawing/2014/main" id="{00964934-03B8-F74A-AD62-CD6A6BF64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20" y="367595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290135CA-A361-2B40-84FD-2D4029858E7C}"/>
              </a:ext>
            </a:extLst>
          </p:cNvPr>
          <p:cNvCxnSpPr>
            <a:cxnSpLocks/>
            <a:stCxn id="186" idx="3"/>
          </p:cNvCxnSpPr>
          <p:nvPr/>
        </p:nvCxnSpPr>
        <p:spPr>
          <a:xfrm flipH="1">
            <a:off x="7149659" y="4027060"/>
            <a:ext cx="1532819" cy="71394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E8E071DF-2FD4-6A43-B695-A16B49C007B5}"/>
              </a:ext>
            </a:extLst>
          </p:cNvPr>
          <p:cNvCxnSpPr>
            <a:cxnSpLocks/>
            <a:stCxn id="186" idx="4"/>
          </p:cNvCxnSpPr>
          <p:nvPr/>
        </p:nvCxnSpPr>
        <p:spPr>
          <a:xfrm flipH="1">
            <a:off x="8187122" y="4087301"/>
            <a:ext cx="646384" cy="5586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AD6AEF3-24B5-2A4A-A752-09E7023E2B78}"/>
                  </a:ext>
                </a:extLst>
              </p:cNvPr>
              <p:cNvSpPr txBox="1"/>
              <p:nvPr/>
            </p:nvSpPr>
            <p:spPr>
              <a:xfrm>
                <a:off x="6784648" y="121018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AD6AEF3-24B5-2A4A-A752-09E7023E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48" y="1210187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9A7F1A7-A227-D147-BE39-13551033DAD1}"/>
                  </a:ext>
                </a:extLst>
              </p:cNvPr>
              <p:cNvSpPr txBox="1"/>
              <p:nvPr/>
            </p:nvSpPr>
            <p:spPr>
              <a:xfrm>
                <a:off x="8322330" y="121018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9A7F1A7-A227-D147-BE39-13551033D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330" y="1210186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34013155-B801-8547-BFF8-96F85C193B41}"/>
              </a:ext>
            </a:extLst>
          </p:cNvPr>
          <p:cNvCxnSpPr>
            <a:cxnSpLocks/>
            <a:stCxn id="178" idx="5"/>
          </p:cNvCxnSpPr>
          <p:nvPr/>
        </p:nvCxnSpPr>
        <p:spPr>
          <a:xfrm>
            <a:off x="5810928" y="3015915"/>
            <a:ext cx="2193312" cy="1630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1AFA0036-43E3-6B41-9B4D-EE9E9B7FAAA6}"/>
              </a:ext>
            </a:extLst>
          </p:cNvPr>
          <p:cNvCxnSpPr>
            <a:cxnSpLocks/>
            <a:stCxn id="178" idx="6"/>
            <a:endCxn id="186" idx="2"/>
          </p:cNvCxnSpPr>
          <p:nvPr/>
        </p:nvCxnSpPr>
        <p:spPr>
          <a:xfrm>
            <a:off x="5873486" y="2870482"/>
            <a:ext cx="2746434" cy="101114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円/楕円 196">
                <a:extLst>
                  <a:ext uri="{FF2B5EF4-FFF2-40B4-BE49-F238E27FC236}">
                    <a16:creationId xmlns:a16="http://schemas.microsoft.com/office/drawing/2014/main" id="{FA884B71-310E-5249-9BA2-824E423F1DE8}"/>
                  </a:ext>
                </a:extLst>
              </p:cNvPr>
              <p:cNvSpPr/>
              <p:nvPr/>
            </p:nvSpPr>
            <p:spPr>
              <a:xfrm>
                <a:off x="6819072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97" name="円/楕円 196">
                <a:extLst>
                  <a:ext uri="{FF2B5EF4-FFF2-40B4-BE49-F238E27FC236}">
                    <a16:creationId xmlns:a16="http://schemas.microsoft.com/office/drawing/2014/main" id="{FA884B71-310E-5249-9BA2-824E423F1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72" y="2664807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9014B97A-A040-1E44-9478-B74D2CC31E76}"/>
              </a:ext>
            </a:extLst>
          </p:cNvPr>
          <p:cNvCxnSpPr>
            <a:cxnSpLocks/>
            <a:stCxn id="197" idx="3"/>
            <a:endCxn id="179" idx="0"/>
          </p:cNvCxnSpPr>
          <p:nvPr/>
        </p:nvCxnSpPr>
        <p:spPr>
          <a:xfrm flipH="1">
            <a:off x="6346280" y="3015915"/>
            <a:ext cx="535350" cy="66003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73B2BED1-7599-F742-808F-0A9D91FDD041}"/>
              </a:ext>
            </a:extLst>
          </p:cNvPr>
          <p:cNvCxnSpPr>
            <a:cxnSpLocks/>
            <a:stCxn id="197" idx="5"/>
          </p:cNvCxnSpPr>
          <p:nvPr/>
        </p:nvCxnSpPr>
        <p:spPr>
          <a:xfrm>
            <a:off x="7183685" y="3015915"/>
            <a:ext cx="885870" cy="1630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BC89E8F7-47E1-064D-8C10-39AD9E2A5725}"/>
              </a:ext>
            </a:extLst>
          </p:cNvPr>
          <p:cNvCxnSpPr>
            <a:cxnSpLocks/>
            <a:stCxn id="177" idx="3"/>
            <a:endCxn id="178" idx="0"/>
          </p:cNvCxnSpPr>
          <p:nvPr/>
        </p:nvCxnSpPr>
        <p:spPr>
          <a:xfrm flipH="1">
            <a:off x="5659901" y="2060121"/>
            <a:ext cx="535350" cy="60468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0666B4D2-6DAB-AE4F-B479-34DF13180A3C}"/>
              </a:ext>
            </a:extLst>
          </p:cNvPr>
          <p:cNvCxnSpPr>
            <a:cxnSpLocks/>
            <a:stCxn id="177" idx="5"/>
            <a:endCxn id="197" idx="0"/>
          </p:cNvCxnSpPr>
          <p:nvPr/>
        </p:nvCxnSpPr>
        <p:spPr>
          <a:xfrm>
            <a:off x="6497306" y="2060121"/>
            <a:ext cx="535352" cy="60468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円/楕円 219">
                <a:extLst>
                  <a:ext uri="{FF2B5EF4-FFF2-40B4-BE49-F238E27FC236}">
                    <a16:creationId xmlns:a16="http://schemas.microsoft.com/office/drawing/2014/main" id="{210C71D5-2A2C-3247-8319-D14DBA34AC1C}"/>
                  </a:ext>
                </a:extLst>
              </p:cNvPr>
              <p:cNvSpPr/>
              <p:nvPr/>
            </p:nvSpPr>
            <p:spPr>
              <a:xfrm>
                <a:off x="8619920" y="169906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20" name="円/楕円 219">
                <a:extLst>
                  <a:ext uri="{FF2B5EF4-FFF2-40B4-BE49-F238E27FC236}">
                    <a16:creationId xmlns:a16="http://schemas.microsoft.com/office/drawing/2014/main" id="{210C71D5-2A2C-3247-8319-D14DBA34A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20" y="1699063"/>
                <a:ext cx="427171" cy="411349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円/楕円 220">
                <a:extLst>
                  <a:ext uri="{FF2B5EF4-FFF2-40B4-BE49-F238E27FC236}">
                    <a16:creationId xmlns:a16="http://schemas.microsoft.com/office/drawing/2014/main" id="{A350B254-1FA5-174C-A2FA-56A1C5CB7BAA}"/>
                  </a:ext>
                </a:extLst>
              </p:cNvPr>
              <p:cNvSpPr/>
              <p:nvPr/>
            </p:nvSpPr>
            <p:spPr>
              <a:xfrm>
                <a:off x="7895159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21" name="円/楕円 220">
                <a:extLst>
                  <a:ext uri="{FF2B5EF4-FFF2-40B4-BE49-F238E27FC236}">
                    <a16:creationId xmlns:a16="http://schemas.microsoft.com/office/drawing/2014/main" id="{A350B254-1FA5-174C-A2FA-56A1C5CB7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159" y="2664807"/>
                <a:ext cx="427171" cy="411349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355687DF-79C0-7A47-9804-088B2693EEFF}"/>
              </a:ext>
            </a:extLst>
          </p:cNvPr>
          <p:cNvCxnSpPr>
            <a:cxnSpLocks/>
            <a:stCxn id="221" idx="4"/>
            <a:endCxn id="181" idx="0"/>
          </p:cNvCxnSpPr>
          <p:nvPr/>
        </p:nvCxnSpPr>
        <p:spPr>
          <a:xfrm flipH="1">
            <a:off x="8108744" y="3076156"/>
            <a:ext cx="1" cy="1569807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697C0895-5E8B-2F40-ADC9-066C497BA575}"/>
              </a:ext>
            </a:extLst>
          </p:cNvPr>
          <p:cNvCxnSpPr>
            <a:cxnSpLocks/>
            <a:stCxn id="221" idx="5"/>
            <a:endCxn id="186" idx="0"/>
          </p:cNvCxnSpPr>
          <p:nvPr/>
        </p:nvCxnSpPr>
        <p:spPr>
          <a:xfrm>
            <a:off x="8259772" y="3015915"/>
            <a:ext cx="573734" cy="6600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円/楕円 239">
                <a:extLst>
                  <a:ext uri="{FF2B5EF4-FFF2-40B4-BE49-F238E27FC236}">
                    <a16:creationId xmlns:a16="http://schemas.microsoft.com/office/drawing/2014/main" id="{063E5C45-C8F9-8D47-B0C3-7AAD8CAE3DC9}"/>
                  </a:ext>
                </a:extLst>
              </p:cNvPr>
              <p:cNvSpPr/>
              <p:nvPr/>
            </p:nvSpPr>
            <p:spPr>
              <a:xfrm>
                <a:off x="9344682" y="2652594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40" name="円/楕円 239">
                <a:extLst>
                  <a:ext uri="{FF2B5EF4-FFF2-40B4-BE49-F238E27FC236}">
                    <a16:creationId xmlns:a16="http://schemas.microsoft.com/office/drawing/2014/main" id="{063E5C45-C8F9-8D47-B0C3-7AAD8CAE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682" y="2652594"/>
                <a:ext cx="427171" cy="411349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17DFC600-9A63-924E-8F4F-64F84D870641}"/>
              </a:ext>
            </a:extLst>
          </p:cNvPr>
          <p:cNvCxnSpPr>
            <a:cxnSpLocks/>
            <a:stCxn id="240" idx="3"/>
            <a:endCxn id="179" idx="6"/>
          </p:cNvCxnSpPr>
          <p:nvPr/>
        </p:nvCxnSpPr>
        <p:spPr>
          <a:xfrm flipH="1">
            <a:off x="6559865" y="3003702"/>
            <a:ext cx="2847375" cy="87792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47B43B16-29A1-3243-947F-ACF76CA0C93B}"/>
              </a:ext>
            </a:extLst>
          </p:cNvPr>
          <p:cNvCxnSpPr>
            <a:cxnSpLocks/>
            <a:stCxn id="220" idx="3"/>
            <a:endCxn id="221" idx="0"/>
          </p:cNvCxnSpPr>
          <p:nvPr/>
        </p:nvCxnSpPr>
        <p:spPr>
          <a:xfrm flipH="1">
            <a:off x="8108745" y="2050171"/>
            <a:ext cx="573733" cy="61463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884EB8E4-EB9B-D949-9D66-F6D407FF1D69}"/>
              </a:ext>
            </a:extLst>
          </p:cNvPr>
          <p:cNvCxnSpPr>
            <a:cxnSpLocks/>
            <a:stCxn id="220" idx="5"/>
            <a:endCxn id="240" idx="0"/>
          </p:cNvCxnSpPr>
          <p:nvPr/>
        </p:nvCxnSpPr>
        <p:spPr>
          <a:xfrm>
            <a:off x="8984533" y="2050171"/>
            <a:ext cx="573735" cy="60242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04AF3952-E180-CE4B-BA83-12593FF94A6E}"/>
              </a:ext>
            </a:extLst>
          </p:cNvPr>
          <p:cNvCxnSpPr>
            <a:cxnSpLocks/>
            <a:stCxn id="177" idx="7"/>
            <a:endCxn id="176" idx="3"/>
          </p:cNvCxnSpPr>
          <p:nvPr/>
        </p:nvCxnSpPr>
        <p:spPr>
          <a:xfrm flipV="1">
            <a:off x="6497306" y="1102250"/>
            <a:ext cx="941558" cy="66700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57BA49BF-066A-F64A-9CD4-92791C40E4E2}"/>
              </a:ext>
            </a:extLst>
          </p:cNvPr>
          <p:cNvCxnSpPr>
            <a:cxnSpLocks/>
            <a:stCxn id="176" idx="5"/>
            <a:endCxn id="220" idx="1"/>
          </p:cNvCxnSpPr>
          <p:nvPr/>
        </p:nvCxnSpPr>
        <p:spPr>
          <a:xfrm>
            <a:off x="7740919" y="1102250"/>
            <a:ext cx="941559" cy="65705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曲線コネクタ 302">
            <a:extLst>
              <a:ext uri="{FF2B5EF4-FFF2-40B4-BE49-F238E27FC236}">
                <a16:creationId xmlns:a16="http://schemas.microsoft.com/office/drawing/2014/main" id="{C2C59493-35D6-5543-A0E3-7D1E0E4707FD}"/>
              </a:ext>
            </a:extLst>
          </p:cNvPr>
          <p:cNvCxnSpPr>
            <a:cxnSpLocks/>
            <a:stCxn id="240" idx="4"/>
            <a:endCxn id="181" idx="3"/>
          </p:cNvCxnSpPr>
          <p:nvPr/>
        </p:nvCxnSpPr>
        <p:spPr>
          <a:xfrm rot="5400000">
            <a:off x="8021476" y="3282591"/>
            <a:ext cx="1755441" cy="1318145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1F878232-28CB-8F41-B706-29EBB8E99082}"/>
                  </a:ext>
                </a:extLst>
              </p:cNvPr>
              <p:cNvSpPr txBox="1"/>
              <p:nvPr/>
            </p:nvSpPr>
            <p:spPr>
              <a:xfrm>
                <a:off x="5690007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1F878232-28CB-8F41-B706-29EBB8E99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07" y="2175199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17647" r="-23529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4F545459-81AE-104D-974E-64F213EE1557}"/>
                  </a:ext>
                </a:extLst>
              </p:cNvPr>
              <p:cNvSpPr txBox="1"/>
              <p:nvPr/>
            </p:nvSpPr>
            <p:spPr>
              <a:xfrm>
                <a:off x="6791904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4F545459-81AE-104D-974E-64F213EE1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904" y="2175199"/>
                <a:ext cx="193964" cy="276999"/>
              </a:xfrm>
              <a:prstGeom prst="rect">
                <a:avLst/>
              </a:prstGeom>
              <a:blipFill>
                <a:blip r:embed="rId32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723319F6-86ED-6348-B6E8-B7C7FF133F22}"/>
                  </a:ext>
                </a:extLst>
              </p:cNvPr>
              <p:cNvSpPr txBox="1"/>
              <p:nvPr/>
            </p:nvSpPr>
            <p:spPr>
              <a:xfrm>
                <a:off x="8185575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723319F6-86ED-6348-B6E8-B7C7FF133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575" y="2175199"/>
                <a:ext cx="193964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61A50D18-7458-3A48-A2D1-31F5C2683E91}"/>
                  </a:ext>
                </a:extLst>
              </p:cNvPr>
              <p:cNvSpPr txBox="1"/>
              <p:nvPr/>
            </p:nvSpPr>
            <p:spPr>
              <a:xfrm>
                <a:off x="9287472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61A50D18-7458-3A48-A2D1-31F5C2683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72" y="2175199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6BFF7E19-932B-FD4A-8633-3B3B5B91EBBE}"/>
                  </a:ext>
                </a:extLst>
              </p:cNvPr>
              <p:cNvSpPr txBox="1"/>
              <p:nvPr/>
            </p:nvSpPr>
            <p:spPr>
              <a:xfrm>
                <a:off x="5962904" y="265259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6BFF7E19-932B-FD4A-8633-3B3B5B91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04" y="2652594"/>
                <a:ext cx="193964" cy="276999"/>
              </a:xfrm>
              <a:prstGeom prst="rect">
                <a:avLst/>
              </a:prstGeom>
              <a:blipFill>
                <a:blip r:embed="rId34"/>
                <a:stretch>
                  <a:fillRect l="-187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D642AB4-68BE-DF4F-9B6B-A9A74A5AE63F}"/>
                  </a:ext>
                </a:extLst>
              </p:cNvPr>
              <p:cNvSpPr txBox="1"/>
              <p:nvPr/>
            </p:nvSpPr>
            <p:spPr>
              <a:xfrm>
                <a:off x="5691508" y="306533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D642AB4-68BE-DF4F-9B6B-A9A74A5A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508" y="3065339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D7C2C1B4-D1D6-B044-A167-D9928EA0B867}"/>
                  </a:ext>
                </a:extLst>
              </p:cNvPr>
              <p:cNvSpPr txBox="1"/>
              <p:nvPr/>
            </p:nvSpPr>
            <p:spPr>
              <a:xfrm>
                <a:off x="6442595" y="313792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D7C2C1B4-D1D6-B044-A167-D9928EA0B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595" y="3137928"/>
                <a:ext cx="193964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6D36A921-D917-9C43-8E66-662F5B341EEA}"/>
                  </a:ext>
                </a:extLst>
              </p:cNvPr>
              <p:cNvSpPr txBox="1"/>
              <p:nvPr/>
            </p:nvSpPr>
            <p:spPr>
              <a:xfrm>
                <a:off x="7273111" y="299063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6D36A921-D917-9C43-8E66-662F5B341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11" y="2990639"/>
                <a:ext cx="193964" cy="276999"/>
              </a:xfrm>
              <a:prstGeom prst="rect">
                <a:avLst/>
              </a:prstGeom>
              <a:blipFill>
                <a:blip r:embed="rId3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16C38F4F-E526-744F-9297-18D22697102B}"/>
                  </a:ext>
                </a:extLst>
              </p:cNvPr>
              <p:cNvSpPr txBox="1"/>
              <p:nvPr/>
            </p:nvSpPr>
            <p:spPr>
              <a:xfrm>
                <a:off x="6649331" y="389653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16C38F4F-E526-744F-9297-18D226971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1" y="3896536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E00B88-45E1-2747-AAD0-091176B57721}"/>
                  </a:ext>
                </a:extLst>
              </p:cNvPr>
              <p:cNvSpPr txBox="1"/>
              <p:nvPr/>
            </p:nvSpPr>
            <p:spPr>
              <a:xfrm>
                <a:off x="6278013" y="415447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E00B88-45E1-2747-AAD0-091176B57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013" y="4154473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テキスト ボックス 324">
                <a:extLst>
                  <a:ext uri="{FF2B5EF4-FFF2-40B4-BE49-F238E27FC236}">
                    <a16:creationId xmlns:a16="http://schemas.microsoft.com/office/drawing/2014/main" id="{E9464C40-135C-1346-8E38-B967AE86706C}"/>
                  </a:ext>
                </a:extLst>
              </p:cNvPr>
              <p:cNvSpPr txBox="1"/>
              <p:nvPr/>
            </p:nvSpPr>
            <p:spPr>
              <a:xfrm>
                <a:off x="8352369" y="387042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5" name="テキスト ボックス 324">
                <a:extLst>
                  <a:ext uri="{FF2B5EF4-FFF2-40B4-BE49-F238E27FC236}">
                    <a16:creationId xmlns:a16="http://schemas.microsoft.com/office/drawing/2014/main" id="{E9464C40-135C-1346-8E38-B967AE86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69" y="3870423"/>
                <a:ext cx="193964" cy="276999"/>
              </a:xfrm>
              <a:prstGeom prst="rect">
                <a:avLst/>
              </a:prstGeom>
              <a:blipFill>
                <a:blip r:embed="rId36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E2FF0E5-4A91-8C40-90A9-340312779868}"/>
                  </a:ext>
                </a:extLst>
              </p:cNvPr>
              <p:cNvSpPr txBox="1"/>
              <p:nvPr/>
            </p:nvSpPr>
            <p:spPr>
              <a:xfrm>
                <a:off x="8211698" y="426965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E2FF0E5-4A91-8C40-90A9-34031277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698" y="4269654"/>
                <a:ext cx="193964" cy="276999"/>
              </a:xfrm>
              <a:prstGeom prst="rect">
                <a:avLst/>
              </a:prstGeom>
              <a:blipFill>
                <a:blip r:embed="rId37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6E80FC7C-ABC1-5043-8BFA-7BDE1274EDB0}"/>
                  </a:ext>
                </a:extLst>
              </p:cNvPr>
              <p:cNvSpPr txBox="1"/>
              <p:nvPr/>
            </p:nvSpPr>
            <p:spPr>
              <a:xfrm>
                <a:off x="9298322" y="394352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6E80FC7C-ABC1-5043-8BFA-7BDE1274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322" y="3943522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3236BFAC-D712-3145-9967-EE265BE6DD43}"/>
                  </a:ext>
                </a:extLst>
              </p:cNvPr>
              <p:cNvSpPr txBox="1"/>
              <p:nvPr/>
            </p:nvSpPr>
            <p:spPr>
              <a:xfrm>
                <a:off x="8654982" y="325278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3236BFAC-D712-3145-9967-EE265BE6D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2" y="3252783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57BE3382-39A5-3640-88AB-00E6785CAAD7}"/>
                  </a:ext>
                </a:extLst>
              </p:cNvPr>
              <p:cNvSpPr txBox="1"/>
              <p:nvPr/>
            </p:nvSpPr>
            <p:spPr>
              <a:xfrm>
                <a:off x="7894246" y="306211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57BE3382-39A5-3640-88AB-00E6785CA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46" y="3062113"/>
                <a:ext cx="193964" cy="276999"/>
              </a:xfrm>
              <a:prstGeom prst="rect">
                <a:avLst/>
              </a:prstGeom>
              <a:blipFill>
                <a:blip r:embed="rId38"/>
                <a:stretch>
                  <a:fillRect l="-25000" r="-25000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31EE7A8F-0042-7147-8FAA-CE2DACF33F3E}"/>
                  </a:ext>
                </a:extLst>
              </p:cNvPr>
              <p:cNvSpPr txBox="1"/>
              <p:nvPr/>
            </p:nvSpPr>
            <p:spPr>
              <a:xfrm>
                <a:off x="9080728" y="279915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31EE7A8F-0042-7147-8FAA-CE2DACF3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728" y="279915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47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1089</Words>
  <Application>Microsoft Macintosh PowerPoint</Application>
  <PresentationFormat>ワイド画面</PresentationFormat>
  <Paragraphs>324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A-OTF UD Shin Go Pr6N L</vt:lpstr>
      <vt:lpstr>Hiragino Kaku Gothic ProN W3</vt:lpstr>
      <vt:lpstr>游ゴシック</vt:lpstr>
      <vt:lpstr>游ゴシック Light</vt:lpstr>
      <vt:lpstr>Arial</vt:lpstr>
      <vt:lpstr>Cambria Math</vt:lpstr>
      <vt:lpstr>Lucida Sans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Yokogawa Tomoyuki</dc:creator>
  <cp:lastModifiedBy>横川　智教</cp:lastModifiedBy>
  <cp:revision>18</cp:revision>
  <dcterms:created xsi:type="dcterms:W3CDTF">2021-11-09T05:45:20Z</dcterms:created>
  <dcterms:modified xsi:type="dcterms:W3CDTF">2022-03-23T03:13:11Z</dcterms:modified>
</cp:coreProperties>
</file>