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97"/>
  </p:normalViewPr>
  <p:slideViewPr>
    <p:cSldViewPr snapToGrid="0" snapToObjects="1">
      <p:cViewPr varScale="1">
        <p:scale>
          <a:sx n="100" d="100"/>
          <a:sy n="100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9" Type="http://schemas.openxmlformats.org/officeDocument/2006/relationships/image" Target="../media/image164.png"/><Relationship Id="rId21" Type="http://schemas.openxmlformats.org/officeDocument/2006/relationships/image" Target="../media/image146.png"/><Relationship Id="rId34" Type="http://schemas.openxmlformats.org/officeDocument/2006/relationships/image" Target="../media/image159.png"/><Relationship Id="rId42" Type="http://schemas.openxmlformats.org/officeDocument/2006/relationships/image" Target="../media/image167.png"/><Relationship Id="rId47" Type="http://schemas.openxmlformats.org/officeDocument/2006/relationships/image" Target="../media/image172.png"/><Relationship Id="rId50" Type="http://schemas.openxmlformats.org/officeDocument/2006/relationships/image" Target="../media/image175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9" Type="http://schemas.openxmlformats.org/officeDocument/2006/relationships/image" Target="../media/image154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37" Type="http://schemas.openxmlformats.org/officeDocument/2006/relationships/image" Target="../media/image162.png"/><Relationship Id="rId40" Type="http://schemas.openxmlformats.org/officeDocument/2006/relationships/image" Target="../media/image165.png"/><Relationship Id="rId45" Type="http://schemas.openxmlformats.org/officeDocument/2006/relationships/image" Target="../media/image170.png"/><Relationship Id="rId53" Type="http://schemas.openxmlformats.org/officeDocument/2006/relationships/image" Target="../media/image178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56.png"/><Relationship Id="rId44" Type="http://schemas.openxmlformats.org/officeDocument/2006/relationships/image" Target="../media/image169.png"/><Relationship Id="rId52" Type="http://schemas.openxmlformats.org/officeDocument/2006/relationships/image" Target="../media/image177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image" Target="../media/image173.png"/><Relationship Id="rId8" Type="http://schemas.openxmlformats.org/officeDocument/2006/relationships/image" Target="../media/image133.png"/><Relationship Id="rId51" Type="http://schemas.openxmlformats.org/officeDocument/2006/relationships/image" Target="../media/image176.png"/><Relationship Id="rId3" Type="http://schemas.openxmlformats.org/officeDocument/2006/relationships/image" Target="../media/image128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33" Type="http://schemas.openxmlformats.org/officeDocument/2006/relationships/image" Target="../media/image158.png"/><Relationship Id="rId38" Type="http://schemas.openxmlformats.org/officeDocument/2006/relationships/image" Target="../media/image163.png"/><Relationship Id="rId46" Type="http://schemas.openxmlformats.org/officeDocument/2006/relationships/image" Target="../media/image171.png"/><Relationship Id="rId20" Type="http://schemas.openxmlformats.org/officeDocument/2006/relationships/image" Target="../media/image145.png"/><Relationship Id="rId41" Type="http://schemas.openxmlformats.org/officeDocument/2006/relationships/image" Target="../media/image166.png"/><Relationship Id="rId54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36" Type="http://schemas.openxmlformats.org/officeDocument/2006/relationships/image" Target="../media/image161.png"/><Relationship Id="rId49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B13CF03-75E1-A083-351B-A80D718C936E}"/>
              </a:ext>
            </a:extLst>
          </p:cNvPr>
          <p:cNvCxnSpPr>
            <a:cxnSpLocks/>
          </p:cNvCxnSpPr>
          <p:nvPr/>
        </p:nvCxnSpPr>
        <p:spPr>
          <a:xfrm flipH="1">
            <a:off x="3304408" y="3518184"/>
            <a:ext cx="4102454" cy="1442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の最上位の変数とする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のより上位の変数とする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結果キャッシュに追加する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B10EEA1D-433F-20FF-D4CC-17FACB588DC7}"/>
                  </a:ext>
                </a:extLst>
              </p:cNvPr>
              <p:cNvSpPr/>
              <p:nvPr/>
            </p:nvSpPr>
            <p:spPr>
              <a:xfrm>
                <a:off x="4271152" y="600788"/>
                <a:ext cx="32702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モデル</a:t>
                </a:r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𝑀</m:t>
                    </m:r>
                  </m:oMath>
                </a14:m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と 特性 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𝐀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から</a:t>
                </a:r>
                <a:endParaRPr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境界</a:t>
                </a:r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𝑘</m:t>
                    </m:r>
                  </m:oMath>
                </a14:m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に対する</a:t>
                </a:r>
                <a:endParaRPr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BMC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の論理式を構成</a:t>
                </a:r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B10EEA1D-433F-20FF-D4CC-17FACB58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52" y="600788"/>
                <a:ext cx="3270250" cy="914400"/>
              </a:xfrm>
              <a:prstGeom prst="roundRect">
                <a:avLst/>
              </a:prstGeom>
              <a:blipFill>
                <a:blip r:embed="rId2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ひし形 2">
            <a:extLst>
              <a:ext uri="{FF2B5EF4-FFF2-40B4-BE49-F238E27FC236}">
                <a16:creationId xmlns:a16="http://schemas.microsoft.com/office/drawing/2014/main" id="{87F96BB1-2A05-03BE-19C7-0DE4848D9CE3}"/>
              </a:ext>
            </a:extLst>
          </p:cNvPr>
          <p:cNvSpPr/>
          <p:nvPr/>
        </p:nvSpPr>
        <p:spPr>
          <a:xfrm>
            <a:off x="4814596" y="1853682"/>
            <a:ext cx="2183363" cy="11352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この論理式は</a:t>
            </a:r>
            <a:endParaRPr kumimoji="1" lang="en-US" altLang="ja-JP" dirty="0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充足可能か？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DF20266D-9641-5F04-0BBC-44FAB59BC162}"/>
                  </a:ext>
                </a:extLst>
              </p:cNvPr>
              <p:cNvSpPr/>
              <p:nvPr/>
            </p:nvSpPr>
            <p:spPr>
              <a:xfrm>
                <a:off x="3721100" y="3327400"/>
                <a:ext cx="158750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𝑘</m:t>
                    </m:r>
                  </m:oMath>
                </a14:m>
                <a:r>
                  <a:rPr kumimoji="1"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を増やす</a:t>
                </a:r>
              </a:p>
            </p:txBody>
          </p:sp>
        </mc:Choice>
        <mc:Fallback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DF20266D-9641-5F04-0BBC-44FAB59BC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3327400"/>
                <a:ext cx="15875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A17961D6-D2CD-A7C1-5595-B3963A713132}"/>
                  </a:ext>
                </a:extLst>
              </p:cNvPr>
              <p:cNvSpPr/>
              <p:nvPr/>
            </p:nvSpPr>
            <p:spPr>
              <a:xfrm>
                <a:off x="6515100" y="3327400"/>
                <a:ext cx="32702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𝑀</m:t>
                    </m:r>
                  </m:oMath>
                </a14:m>
                <a:r>
                  <a:rPr kumimoji="1" lang="en-US" altLang="ja-JP" dirty="0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</a:t>
                </a:r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は </a:t>
                </a:r>
                <a14:m>
                  <m:oMath xmlns:m="http://schemas.openxmlformats.org/officeDocument/2006/math">
                    <m:r>
                      <a:rPr lang="en-US" altLang="ja-JP" b="1" i="0" dirty="0" smtClean="0">
                        <a:latin typeface="Cambria Math" panose="02040503050406030204" pitchFamily="18" charset="0"/>
                        <a:ea typeface="A-OTF UD Shin Go Pr6N L" panose="020B0300000000000000" pitchFamily="34" charset="-128"/>
                      </a:rPr>
                      <m:t>𝐀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 を満たさないと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kumimoji="1"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結論づけて手続きを終了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  <a:p>
                <a:pPr algn="ctr"/>
                <a:r>
                  <a:rPr lang="ja-JP" altLang="en-US">
                    <a:latin typeface="A-OTF UD Shin Go Pr6N L" panose="020B0300000000000000" pitchFamily="34" charset="-128"/>
                    <a:ea typeface="A-OTF UD Shin Go Pr6N L" panose="020B0300000000000000" pitchFamily="34" charset="-128"/>
                  </a:rPr>
                  <a:t>充足割当を反例として返す</a:t>
                </a:r>
                <a:endParaRPr kumimoji="1" lang="en-US" altLang="ja-JP" dirty="0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A17961D6-D2CD-A7C1-5595-B3963A713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0" y="3327400"/>
                <a:ext cx="3270250" cy="914400"/>
              </a:xfrm>
              <a:prstGeom prst="roundRect">
                <a:avLst/>
              </a:prstGeom>
              <a:blipFill>
                <a:blip r:embed="rId4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F6F0545-66F9-EEA7-E624-17D9456D257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06277" y="1515188"/>
            <a:ext cx="1" cy="338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D137047-512E-62A1-C2C3-82EEF1AB474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514850" y="2730500"/>
            <a:ext cx="867974" cy="59690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CFBB91E-B16C-6257-8FEC-47ADC8A8DBD4}"/>
              </a:ext>
            </a:extLst>
          </p:cNvPr>
          <p:cNvCxnSpPr>
            <a:cxnSpLocks/>
          </p:cNvCxnSpPr>
          <p:nvPr/>
        </p:nvCxnSpPr>
        <p:spPr>
          <a:xfrm>
            <a:off x="6424476" y="2730500"/>
            <a:ext cx="873229" cy="59690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0E9A130-313F-7F36-0546-75B201FDBC88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0800000" flipH="1">
            <a:off x="3721100" y="1057988"/>
            <a:ext cx="550052" cy="2726612"/>
          </a:xfrm>
          <a:prstGeom prst="bentConnector3">
            <a:avLst>
              <a:gd name="adj1" fmla="val -2678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FAC0C1-299A-6DC6-3220-3171D4B06A34}"/>
              </a:ext>
            </a:extLst>
          </p:cNvPr>
          <p:cNvSpPr txBox="1"/>
          <p:nvPr/>
        </p:nvSpPr>
        <p:spPr>
          <a:xfrm>
            <a:off x="3661305" y="247660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UNSAT</a:t>
            </a:r>
          </a:p>
          <a:p>
            <a:pPr algn="ctr"/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(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充足不能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</a:t>
            </a:r>
            <a:endParaRPr kumimoji="1" lang="ja-JP" altLang="en-US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6104DB-6767-A8EE-169F-1A107112DD8F}"/>
              </a:ext>
            </a:extLst>
          </p:cNvPr>
          <p:cNvSpPr txBox="1"/>
          <p:nvPr/>
        </p:nvSpPr>
        <p:spPr>
          <a:xfrm>
            <a:off x="6902446" y="2476609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SAT</a:t>
            </a:r>
          </a:p>
          <a:p>
            <a:pPr algn="ctr"/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(</a:t>
            </a:r>
            <a:r>
              <a:rPr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充足可能</a:t>
            </a:r>
            <a:r>
              <a:rPr lang="en-US" altLang="ja-JP" dirty="0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)</a:t>
            </a:r>
            <a:endParaRPr kumimoji="1" lang="ja-JP" altLang="en-US">
              <a:latin typeface="A-OTF UD Shin Go Pr6N L" panose="020B0300000000000000" pitchFamily="34" charset="-128"/>
              <a:ea typeface="A-OTF UD Shin Go Pr6N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52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B1CA2107-422C-569E-051D-ADBF2BEF3E6A}"/>
                  </a:ext>
                </a:extLst>
              </p:cNvPr>
              <p:cNvSpPr/>
              <p:nvPr/>
            </p:nvSpPr>
            <p:spPr>
              <a:xfrm>
                <a:off x="4451885" y="553841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B1CA2107-422C-569E-051D-ADBF2BEF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5" y="553841"/>
                <a:ext cx="476921" cy="4592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C500C4-CAB8-C5E4-B132-1FF789FA9E93}"/>
                  </a:ext>
                </a:extLst>
              </p:cNvPr>
              <p:cNvSpPr txBox="1"/>
              <p:nvPr/>
            </p:nvSpPr>
            <p:spPr>
              <a:xfrm>
                <a:off x="4357144" y="1013098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C500C4-CAB8-C5E4-B132-1FF789FA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44" y="1013098"/>
                <a:ext cx="666401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5B33BEE7-EFAF-16D2-A5B8-9704EB22C97D}"/>
              </a:ext>
            </a:extLst>
          </p:cNvPr>
          <p:cNvSpPr/>
          <p:nvPr/>
        </p:nvSpPr>
        <p:spPr>
          <a:xfrm>
            <a:off x="956343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58BA0C-930A-B1C8-62B8-063D714D93FA}"/>
                  </a:ext>
                </a:extLst>
              </p:cNvPr>
              <p:cNvSpPr txBox="1"/>
              <p:nvPr/>
            </p:nvSpPr>
            <p:spPr>
              <a:xfrm>
                <a:off x="978944" y="1013098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158BA0C-930A-B1C8-62B8-063D714D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44" y="1013098"/>
                <a:ext cx="437043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24DBFBAE-DD1D-79DA-22E6-87B058FE6016}"/>
              </a:ext>
            </a:extLst>
          </p:cNvPr>
          <p:cNvSpPr/>
          <p:nvPr/>
        </p:nvSpPr>
        <p:spPr>
          <a:xfrm>
            <a:off x="1857057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79D1-E11A-E739-D8AB-61E75086EEAF}"/>
                  </a:ext>
                </a:extLst>
              </p:cNvPr>
              <p:cNvSpPr txBox="1"/>
              <p:nvPr/>
            </p:nvSpPr>
            <p:spPr>
              <a:xfrm>
                <a:off x="1879656" y="1013098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79D1-E11A-E739-D8AB-61E75086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56" y="1013098"/>
                <a:ext cx="431721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>
            <a:extLst>
              <a:ext uri="{FF2B5EF4-FFF2-40B4-BE49-F238E27FC236}">
                <a16:creationId xmlns:a16="http://schemas.microsoft.com/office/drawing/2014/main" id="{3D5ABF87-F643-9227-5E52-9DCD513D5D07}"/>
              </a:ext>
            </a:extLst>
          </p:cNvPr>
          <p:cNvSpPr/>
          <p:nvPr/>
        </p:nvSpPr>
        <p:spPr>
          <a:xfrm>
            <a:off x="2757771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95392E1-EEEB-64E5-2B7A-BAD40CFEE850}"/>
                  </a:ext>
                </a:extLst>
              </p:cNvPr>
              <p:cNvSpPr txBox="1"/>
              <p:nvPr/>
            </p:nvSpPr>
            <p:spPr>
              <a:xfrm>
                <a:off x="2779778" y="1013098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95392E1-EEEB-64E5-2B7A-BAD40CFE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78" y="1013098"/>
                <a:ext cx="437043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2FA87C-6F82-8875-B06F-AFF99AB705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433264" y="783470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C2811-8B4F-6312-5B43-6F7D335848B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333978" y="783470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6657B3-6515-6066-3F86-6F6CDF8B6843}"/>
              </a:ext>
            </a:extLst>
          </p:cNvPr>
          <p:cNvSpPr/>
          <p:nvPr/>
        </p:nvSpPr>
        <p:spPr>
          <a:xfrm>
            <a:off x="5373000" y="553841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F18EF9-D6D1-FDAE-3273-E587D6C2BE8E}"/>
                  </a:ext>
                </a:extLst>
              </p:cNvPr>
              <p:cNvSpPr txBox="1"/>
              <p:nvPr/>
            </p:nvSpPr>
            <p:spPr>
              <a:xfrm>
                <a:off x="5392938" y="1013098"/>
                <a:ext cx="4467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F18EF9-D6D1-FDAE-3273-E587D6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38" y="1013098"/>
                <a:ext cx="446789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CBF3EB8-4C67-8D8D-8866-54B02338B980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928806" y="783470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BCEB1A0-B595-107B-ED4B-F6E78E972499}"/>
              </a:ext>
            </a:extLst>
          </p:cNvPr>
          <p:cNvCxnSpPr>
            <a:stCxn id="8" idx="6"/>
          </p:cNvCxnSpPr>
          <p:nvPr/>
        </p:nvCxnSpPr>
        <p:spPr>
          <a:xfrm flipV="1">
            <a:off x="3234692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8ED0C1-475B-B6E0-3375-BD8B0BE7A368}"/>
              </a:ext>
            </a:extLst>
          </p:cNvPr>
          <p:cNvCxnSpPr/>
          <p:nvPr/>
        </p:nvCxnSpPr>
        <p:spPr>
          <a:xfrm flipV="1">
            <a:off x="4130577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D0ECF7D-479B-0243-387A-9E8EFFDDBF5D}"/>
              </a:ext>
            </a:extLst>
          </p:cNvPr>
          <p:cNvCxnSpPr/>
          <p:nvPr/>
        </p:nvCxnSpPr>
        <p:spPr>
          <a:xfrm flipV="1">
            <a:off x="644310" y="783469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0405A9-9EFC-D48B-061B-9D1AC7C9373A}"/>
              </a:ext>
            </a:extLst>
          </p:cNvPr>
          <p:cNvSpPr txBox="1"/>
          <p:nvPr/>
        </p:nvSpPr>
        <p:spPr>
          <a:xfrm>
            <a:off x="3658293" y="616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B16A83C-8BF5-580F-E414-8A590741825E}"/>
                  </a:ext>
                </a:extLst>
              </p:cNvPr>
              <p:cNvSpPr/>
              <p:nvPr/>
            </p:nvSpPr>
            <p:spPr>
              <a:xfrm>
                <a:off x="956343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B16A83C-8BF5-580F-E414-8A5907418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3" y="2241124"/>
                <a:ext cx="476921" cy="4592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CF822684-FC42-09AC-A408-4188DCFA2644}"/>
                  </a:ext>
                </a:extLst>
              </p:cNvPr>
              <p:cNvSpPr/>
              <p:nvPr/>
            </p:nvSpPr>
            <p:spPr>
              <a:xfrm>
                <a:off x="1857057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CF822684-FC42-09AC-A408-4188DCFA2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2241124"/>
                <a:ext cx="476921" cy="4592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653CCE2-12F7-BCD3-156B-26D76862F019}"/>
                  </a:ext>
                </a:extLst>
              </p:cNvPr>
              <p:cNvSpPr/>
              <p:nvPr/>
            </p:nvSpPr>
            <p:spPr>
              <a:xfrm>
                <a:off x="2757771" y="224112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653CCE2-12F7-BCD3-156B-26D76862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71" y="2241124"/>
                <a:ext cx="476921" cy="4592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B06D97F-7AB8-019B-2781-81AE1C220056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433264" y="247075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8E7A88-D6AC-DBB2-B8B3-DFC483B7BC8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2333978" y="247075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335E6CE-DB57-7C16-2670-71A77D8CF85C}"/>
              </a:ext>
            </a:extLst>
          </p:cNvPr>
          <p:cNvCxnSpPr>
            <a:cxnSpLocks/>
          </p:cNvCxnSpPr>
          <p:nvPr/>
        </p:nvCxnSpPr>
        <p:spPr>
          <a:xfrm>
            <a:off x="479422" y="2470752"/>
            <a:ext cx="4861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4B93835B-0202-56C7-4FAE-A72C5134ABB2}"/>
                  </a:ext>
                </a:extLst>
              </p:cNvPr>
              <p:cNvSpPr/>
              <p:nvPr/>
            </p:nvSpPr>
            <p:spPr>
              <a:xfrm>
                <a:off x="3653656" y="2241123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4B93835B-0202-56C7-4FAE-A72C5134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56" y="2241123"/>
                <a:ext cx="476921" cy="4592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曲線コネクタ 36">
            <a:extLst>
              <a:ext uri="{FF2B5EF4-FFF2-40B4-BE49-F238E27FC236}">
                <a16:creationId xmlns:a16="http://schemas.microsoft.com/office/drawing/2014/main" id="{5E06B8C2-D43C-0DD1-9734-7A0E59026C97}"/>
              </a:ext>
            </a:extLst>
          </p:cNvPr>
          <p:cNvCxnSpPr>
            <a:cxnSpLocks/>
            <a:stCxn id="30" idx="3"/>
            <a:endCxn id="28" idx="5"/>
          </p:cNvCxnSpPr>
          <p:nvPr/>
        </p:nvCxnSpPr>
        <p:spPr>
          <a:xfrm rot="5400000">
            <a:off x="2095518" y="1901028"/>
            <a:ext cx="12700" cy="1464193"/>
          </a:xfrm>
          <a:prstGeom prst="curvedConnector3">
            <a:avLst>
              <a:gd name="adj1" fmla="val 20616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B4053F8-AA72-94E3-1074-68048D66FC1F}"/>
              </a:ext>
            </a:extLst>
          </p:cNvPr>
          <p:cNvCxnSpPr>
            <a:stCxn id="35" idx="0"/>
            <a:endCxn id="35" idx="7"/>
          </p:cNvCxnSpPr>
          <p:nvPr/>
        </p:nvCxnSpPr>
        <p:spPr>
          <a:xfrm rot="16200000" flipH="1">
            <a:off x="3942796" y="2190443"/>
            <a:ext cx="67257" cy="168617"/>
          </a:xfrm>
          <a:prstGeom prst="curvedConnector3">
            <a:avLst>
              <a:gd name="adj1" fmla="val -3398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9D0735B-A368-2EBC-D03D-9A56877A0FF1}"/>
                  </a:ext>
                </a:extLst>
              </p:cNvPr>
              <p:cNvSpPr txBox="1"/>
              <p:nvPr/>
            </p:nvSpPr>
            <p:spPr>
              <a:xfrm>
                <a:off x="712183" y="1986606"/>
                <a:ext cx="506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9D0735B-A368-2EBC-D03D-9A56877A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3" y="1986606"/>
                <a:ext cx="5068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949276B-AF84-DB7E-8867-B637B0590C56}"/>
                  </a:ext>
                </a:extLst>
              </p:cNvPr>
              <p:cNvSpPr txBox="1"/>
              <p:nvPr/>
            </p:nvSpPr>
            <p:spPr>
              <a:xfrm>
                <a:off x="1586907" y="1986606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949276B-AF84-DB7E-8867-B637B0590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07" y="1986606"/>
                <a:ext cx="5068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254956-4B60-3CD4-BDC2-0822DEE260BC}"/>
                  </a:ext>
                </a:extLst>
              </p:cNvPr>
              <p:cNvSpPr txBox="1"/>
              <p:nvPr/>
            </p:nvSpPr>
            <p:spPr>
              <a:xfrm>
                <a:off x="2501385" y="1986606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254956-4B60-3CD4-BDC2-0822DEE2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85" y="1986606"/>
                <a:ext cx="5068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EA97DC-26C6-8D35-B25F-47AC5E83CC94}"/>
                  </a:ext>
                </a:extLst>
              </p:cNvPr>
              <p:cNvSpPr txBox="1"/>
              <p:nvPr/>
            </p:nvSpPr>
            <p:spPr>
              <a:xfrm>
                <a:off x="3300938" y="1983964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EA97DC-26C6-8D35-B25F-47AC5E83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38" y="1983964"/>
                <a:ext cx="5068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034229D-1AA4-C9B3-FCBE-ED6548F43B73}"/>
              </a:ext>
            </a:extLst>
          </p:cNvPr>
          <p:cNvCxnSpPr>
            <a:cxnSpLocks/>
            <a:stCxn id="29" idx="7"/>
            <a:endCxn id="35" idx="2"/>
          </p:cNvCxnSpPr>
          <p:nvPr/>
        </p:nvCxnSpPr>
        <p:spPr>
          <a:xfrm rot="16200000" flipH="1">
            <a:off x="2877709" y="1694806"/>
            <a:ext cx="162371" cy="1389521"/>
          </a:xfrm>
          <a:prstGeom prst="curvedConnector4">
            <a:avLst>
              <a:gd name="adj1" fmla="val -224608"/>
              <a:gd name="adj2" fmla="val 73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円/楕円 98">
            <a:extLst>
              <a:ext uri="{FF2B5EF4-FFF2-40B4-BE49-F238E27FC236}">
                <a16:creationId xmlns:a16="http://schemas.microsoft.com/office/drawing/2014/main" id="{44B8E988-996C-5713-1C7B-46192D9E7C92}"/>
              </a:ext>
            </a:extLst>
          </p:cNvPr>
          <p:cNvSpPr/>
          <p:nvPr/>
        </p:nvSpPr>
        <p:spPr>
          <a:xfrm>
            <a:off x="864752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6D3A6A3-3190-B816-3189-C47B35B2B258}"/>
              </a:ext>
            </a:extLst>
          </p:cNvPr>
          <p:cNvCxnSpPr>
            <a:cxnSpLocks/>
          </p:cNvCxnSpPr>
          <p:nvPr/>
        </p:nvCxnSpPr>
        <p:spPr>
          <a:xfrm>
            <a:off x="59256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09F6C255-9F66-9F24-4983-1AA8094A7A6C}"/>
              </a:ext>
            </a:extLst>
          </p:cNvPr>
          <p:cNvSpPr/>
          <p:nvPr/>
        </p:nvSpPr>
        <p:spPr>
          <a:xfrm>
            <a:off x="143326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92ADB5E-774E-3645-B9DA-E5E354A40C1F}"/>
              </a:ext>
            </a:extLst>
          </p:cNvPr>
          <p:cNvCxnSpPr>
            <a:cxnSpLocks/>
          </p:cNvCxnSpPr>
          <p:nvPr/>
        </p:nvCxnSpPr>
        <p:spPr>
          <a:xfrm>
            <a:off x="116107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3F2DA357-06DF-B2D8-5CEA-C34A9828666F}"/>
              </a:ext>
            </a:extLst>
          </p:cNvPr>
          <p:cNvSpPr/>
          <p:nvPr/>
        </p:nvSpPr>
        <p:spPr>
          <a:xfrm>
            <a:off x="2001776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CBF59D2-371F-9061-20C8-1E00EE37593F}"/>
              </a:ext>
            </a:extLst>
          </p:cNvPr>
          <p:cNvCxnSpPr>
            <a:cxnSpLocks/>
          </p:cNvCxnSpPr>
          <p:nvPr/>
        </p:nvCxnSpPr>
        <p:spPr>
          <a:xfrm>
            <a:off x="1729587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880DD692-9426-E117-05DA-B0FBDA7D2981}"/>
              </a:ext>
            </a:extLst>
          </p:cNvPr>
          <p:cNvSpPr/>
          <p:nvPr/>
        </p:nvSpPr>
        <p:spPr>
          <a:xfrm>
            <a:off x="2570288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0C9A77C-8B18-F4E0-0EF8-87B393796EF3}"/>
              </a:ext>
            </a:extLst>
          </p:cNvPr>
          <p:cNvCxnSpPr>
            <a:cxnSpLocks/>
          </p:cNvCxnSpPr>
          <p:nvPr/>
        </p:nvCxnSpPr>
        <p:spPr>
          <a:xfrm>
            <a:off x="2298099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04D2FCB-1854-35C0-5B63-ED543F0F0383}"/>
              </a:ext>
            </a:extLst>
          </p:cNvPr>
          <p:cNvSpPr/>
          <p:nvPr/>
        </p:nvSpPr>
        <p:spPr>
          <a:xfrm>
            <a:off x="3138800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FE5844D5-E520-9029-3C3B-C35C5245DBFF}"/>
              </a:ext>
            </a:extLst>
          </p:cNvPr>
          <p:cNvCxnSpPr>
            <a:cxnSpLocks/>
          </p:cNvCxnSpPr>
          <p:nvPr/>
        </p:nvCxnSpPr>
        <p:spPr>
          <a:xfrm>
            <a:off x="2866611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BEB74B6D-5B20-AA9A-E712-980EDA9BD633}"/>
              </a:ext>
            </a:extLst>
          </p:cNvPr>
          <p:cNvSpPr/>
          <p:nvPr/>
        </p:nvSpPr>
        <p:spPr>
          <a:xfrm>
            <a:off x="3707312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CEC657D-8D68-5026-0FFE-043F9372E17B}"/>
              </a:ext>
            </a:extLst>
          </p:cNvPr>
          <p:cNvCxnSpPr>
            <a:cxnSpLocks/>
          </p:cNvCxnSpPr>
          <p:nvPr/>
        </p:nvCxnSpPr>
        <p:spPr>
          <a:xfrm>
            <a:off x="343512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21432565-2809-CFC4-8D76-6E508EB01290}"/>
              </a:ext>
            </a:extLst>
          </p:cNvPr>
          <p:cNvSpPr/>
          <p:nvPr/>
        </p:nvSpPr>
        <p:spPr>
          <a:xfrm>
            <a:off x="427582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38B4BCD-8B37-8D2A-0FE5-2E5D6C2F4FFE}"/>
              </a:ext>
            </a:extLst>
          </p:cNvPr>
          <p:cNvCxnSpPr>
            <a:cxnSpLocks/>
          </p:cNvCxnSpPr>
          <p:nvPr/>
        </p:nvCxnSpPr>
        <p:spPr>
          <a:xfrm>
            <a:off x="400363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3B0CC9E1-55AC-BAF9-B4A0-B08913B8954E}"/>
              </a:ext>
            </a:extLst>
          </p:cNvPr>
          <p:cNvSpPr/>
          <p:nvPr/>
        </p:nvSpPr>
        <p:spPr>
          <a:xfrm>
            <a:off x="4844336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C37F846-F3BB-36E0-E859-5C8AA54E4A0C}"/>
              </a:ext>
            </a:extLst>
          </p:cNvPr>
          <p:cNvCxnSpPr>
            <a:cxnSpLocks/>
          </p:cNvCxnSpPr>
          <p:nvPr/>
        </p:nvCxnSpPr>
        <p:spPr>
          <a:xfrm>
            <a:off x="4572147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EFEFB4F2-182F-30AE-B957-0E2A64ECCDFD}"/>
              </a:ext>
            </a:extLst>
          </p:cNvPr>
          <p:cNvSpPr/>
          <p:nvPr/>
        </p:nvSpPr>
        <p:spPr>
          <a:xfrm>
            <a:off x="5422900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1449382-50D9-B5DF-C395-FD524A93F0B9}"/>
              </a:ext>
            </a:extLst>
          </p:cNvPr>
          <p:cNvCxnSpPr>
            <a:cxnSpLocks/>
          </p:cNvCxnSpPr>
          <p:nvPr/>
        </p:nvCxnSpPr>
        <p:spPr>
          <a:xfrm>
            <a:off x="5150711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4BF3DBC5-16B8-54FB-BC08-405FF5196B1A}"/>
              </a:ext>
            </a:extLst>
          </p:cNvPr>
          <p:cNvSpPr/>
          <p:nvPr/>
        </p:nvSpPr>
        <p:spPr>
          <a:xfrm>
            <a:off x="6001464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A80F40B0-7D9A-2E07-0ED9-BCA8A57006AF}"/>
              </a:ext>
            </a:extLst>
          </p:cNvPr>
          <p:cNvCxnSpPr>
            <a:cxnSpLocks/>
          </p:cNvCxnSpPr>
          <p:nvPr/>
        </p:nvCxnSpPr>
        <p:spPr>
          <a:xfrm>
            <a:off x="5729275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ADF7FF4B-DEC6-855F-49CB-82AAD66CC405}"/>
              </a:ext>
            </a:extLst>
          </p:cNvPr>
          <p:cNvSpPr/>
          <p:nvPr/>
        </p:nvSpPr>
        <p:spPr>
          <a:xfrm>
            <a:off x="6580028" y="3571026"/>
            <a:ext cx="238460" cy="229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D6AC865-F717-FA22-70C2-4D7B3DA2A45B}"/>
              </a:ext>
            </a:extLst>
          </p:cNvPr>
          <p:cNvCxnSpPr>
            <a:cxnSpLocks/>
          </p:cNvCxnSpPr>
          <p:nvPr/>
        </p:nvCxnSpPr>
        <p:spPr>
          <a:xfrm>
            <a:off x="6307839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6652A3B-FD52-19FF-4665-338F0D4F0A47}"/>
              </a:ext>
            </a:extLst>
          </p:cNvPr>
          <p:cNvCxnSpPr>
            <a:cxnSpLocks/>
          </p:cNvCxnSpPr>
          <p:nvPr/>
        </p:nvCxnSpPr>
        <p:spPr>
          <a:xfrm>
            <a:off x="6886403" y="3685840"/>
            <a:ext cx="208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0ADE8DC-EF13-0E91-EC07-85349BD9CD10}"/>
              </a:ext>
            </a:extLst>
          </p:cNvPr>
          <p:cNvSpPr txBox="1"/>
          <p:nvPr/>
        </p:nvSpPr>
        <p:spPr>
          <a:xfrm>
            <a:off x="7095240" y="3501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123" name="右中かっこ 122">
            <a:extLst>
              <a:ext uri="{FF2B5EF4-FFF2-40B4-BE49-F238E27FC236}">
                <a16:creationId xmlns:a16="http://schemas.microsoft.com/office/drawing/2014/main" id="{92FC39A1-55EF-5EEB-74A6-02B7C7844635}"/>
              </a:ext>
            </a:extLst>
          </p:cNvPr>
          <p:cNvSpPr/>
          <p:nvPr/>
        </p:nvSpPr>
        <p:spPr>
          <a:xfrm rot="5400000">
            <a:off x="1443494" y="3346091"/>
            <a:ext cx="191484" cy="1165786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右中かっこ 123">
            <a:extLst>
              <a:ext uri="{FF2B5EF4-FFF2-40B4-BE49-F238E27FC236}">
                <a16:creationId xmlns:a16="http://schemas.microsoft.com/office/drawing/2014/main" id="{C86451C8-CE60-CDF9-4D78-3C144241C880}"/>
              </a:ext>
            </a:extLst>
          </p:cNvPr>
          <p:cNvSpPr/>
          <p:nvPr/>
        </p:nvSpPr>
        <p:spPr>
          <a:xfrm rot="5400000">
            <a:off x="3441698" y="3068994"/>
            <a:ext cx="191484" cy="1729657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A4113E6A-4B3A-49D4-D27C-45609C8EA7CC}"/>
              </a:ext>
            </a:extLst>
          </p:cNvPr>
          <p:cNvSpPr/>
          <p:nvPr/>
        </p:nvSpPr>
        <p:spPr>
          <a:xfrm rot="5400000">
            <a:off x="5724196" y="3064156"/>
            <a:ext cx="191484" cy="1729657"/>
          </a:xfrm>
          <a:prstGeom prst="rightBrace">
            <a:avLst>
              <a:gd name="adj1" fmla="val 82268"/>
              <a:gd name="adj2" fmla="val 50000"/>
            </a:avLst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F7ED982-510E-2BDD-88EA-E8545BAEB5F7}"/>
                  </a:ext>
                </a:extLst>
              </p:cNvPr>
              <p:cNvSpPr txBox="1"/>
              <p:nvPr/>
            </p:nvSpPr>
            <p:spPr>
              <a:xfrm>
                <a:off x="1316724" y="3976544"/>
                <a:ext cx="47153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F7ED982-510E-2BDD-88EA-E8545BAE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24" y="3976544"/>
                <a:ext cx="471539" cy="362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9551C25-CEC8-8F04-EECC-31227CAF675C}"/>
                  </a:ext>
                </a:extLst>
              </p:cNvPr>
              <p:cNvSpPr txBox="1"/>
              <p:nvPr/>
            </p:nvSpPr>
            <p:spPr>
              <a:xfrm>
                <a:off x="3321264" y="3976544"/>
                <a:ext cx="46621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29551C25-CEC8-8F04-EECC-31227CAF6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4" y="3976544"/>
                <a:ext cx="466217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2700A7F3-AE78-7037-F38A-EE47E582F9C7}"/>
                  </a:ext>
                </a:extLst>
              </p:cNvPr>
              <p:cNvSpPr txBox="1"/>
              <p:nvPr/>
            </p:nvSpPr>
            <p:spPr>
              <a:xfrm>
                <a:off x="5616812" y="3976544"/>
                <a:ext cx="46621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2700A7F3-AE78-7037-F38A-EE47E582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12" y="3976544"/>
                <a:ext cx="466217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円/楕円 130">
                <a:extLst>
                  <a:ext uri="{FF2B5EF4-FFF2-40B4-BE49-F238E27FC236}">
                    <a16:creationId xmlns:a16="http://schemas.microsoft.com/office/drawing/2014/main" id="{B5A4C0EB-0C7A-8121-BC02-3C02B5E616DE}"/>
                  </a:ext>
                </a:extLst>
              </p:cNvPr>
              <p:cNvSpPr/>
              <p:nvPr/>
            </p:nvSpPr>
            <p:spPr>
              <a:xfrm>
                <a:off x="4451885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1" name="円/楕円 130">
                <a:extLst>
                  <a:ext uri="{FF2B5EF4-FFF2-40B4-BE49-F238E27FC236}">
                    <a16:creationId xmlns:a16="http://schemas.microsoft.com/office/drawing/2014/main" id="{B5A4C0EB-0C7A-8121-BC02-3C02B5E61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5" y="5229989"/>
                <a:ext cx="476921" cy="45925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E0C4FFE-0AA4-C030-DC57-9069E22969C0}"/>
                  </a:ext>
                </a:extLst>
              </p:cNvPr>
              <p:cNvSpPr txBox="1"/>
              <p:nvPr/>
            </p:nvSpPr>
            <p:spPr>
              <a:xfrm>
                <a:off x="4378369" y="5689246"/>
                <a:ext cx="62395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E0C4FFE-0AA4-C030-DC57-9069E229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69" y="5689246"/>
                <a:ext cx="623952" cy="3629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09C23881-1D40-7BFB-DC90-FAF2CAD34A7F}"/>
                  </a:ext>
                </a:extLst>
              </p:cNvPr>
              <p:cNvSpPr/>
              <p:nvPr/>
            </p:nvSpPr>
            <p:spPr>
              <a:xfrm>
                <a:off x="956343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09C23881-1D40-7BFB-DC90-FAF2CAD34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43" y="5229989"/>
                <a:ext cx="476921" cy="45925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43794639-8DEB-4E23-9379-012FC7E59B19}"/>
                  </a:ext>
                </a:extLst>
              </p:cNvPr>
              <p:cNvSpPr txBox="1"/>
              <p:nvPr/>
            </p:nvSpPr>
            <p:spPr>
              <a:xfrm>
                <a:off x="978944" y="5689246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43794639-8DEB-4E23-9379-012FC7E59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44" y="5689246"/>
                <a:ext cx="437043" cy="3629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2D5D8C0A-79EC-7E4C-4F09-2F18F8701200}"/>
                  </a:ext>
                </a:extLst>
              </p:cNvPr>
              <p:cNvSpPr/>
              <p:nvPr/>
            </p:nvSpPr>
            <p:spPr>
              <a:xfrm>
                <a:off x="1857057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2D5D8C0A-79EC-7E4C-4F09-2F18F8701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57" y="5229989"/>
                <a:ext cx="476921" cy="45925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8BAFB52F-FACF-D1DD-23AD-BFD336F1AB6E}"/>
                  </a:ext>
                </a:extLst>
              </p:cNvPr>
              <p:cNvSpPr txBox="1"/>
              <p:nvPr/>
            </p:nvSpPr>
            <p:spPr>
              <a:xfrm>
                <a:off x="1879656" y="5689246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8BAFB52F-FACF-D1DD-23AD-BFD336F1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56" y="5689246"/>
                <a:ext cx="431721" cy="3629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A8E7A144-3669-66F2-DEC4-CCC839E30B46}"/>
                  </a:ext>
                </a:extLst>
              </p:cNvPr>
              <p:cNvSpPr/>
              <p:nvPr/>
            </p:nvSpPr>
            <p:spPr>
              <a:xfrm>
                <a:off x="2757771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A8E7A144-3669-66F2-DEC4-CCC839E30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71" y="5229989"/>
                <a:ext cx="476921" cy="45925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D9D13F5-34FE-6034-F03B-BD4A39A3A259}"/>
                  </a:ext>
                </a:extLst>
              </p:cNvPr>
              <p:cNvSpPr txBox="1"/>
              <p:nvPr/>
            </p:nvSpPr>
            <p:spPr>
              <a:xfrm>
                <a:off x="2779778" y="5689246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D9D13F5-34FE-6034-F03B-BD4A39A3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78" y="5689246"/>
                <a:ext cx="437043" cy="3629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71ECECD-32C1-6CD1-B052-C4C295C6AC21}"/>
              </a:ext>
            </a:extLst>
          </p:cNvPr>
          <p:cNvCxnSpPr>
            <a:stCxn id="133" idx="6"/>
            <a:endCxn id="135" idx="2"/>
          </p:cNvCxnSpPr>
          <p:nvPr/>
        </p:nvCxnSpPr>
        <p:spPr>
          <a:xfrm>
            <a:off x="1433264" y="5459618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5675981-1CBC-C62E-FF37-3F839821B4CE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2333978" y="5459618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8E90F9A7-67BF-37D1-2571-CEAC669404B8}"/>
                  </a:ext>
                </a:extLst>
              </p:cNvPr>
              <p:cNvSpPr/>
              <p:nvPr/>
            </p:nvSpPr>
            <p:spPr>
              <a:xfrm>
                <a:off x="5373000" y="5229989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8E90F9A7-67BF-37D1-2571-CEAC66940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00" y="5229989"/>
                <a:ext cx="476921" cy="45925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EC5AC47-9C43-36EC-0160-37B8F73E3771}"/>
                  </a:ext>
                </a:extLst>
              </p:cNvPr>
              <p:cNvSpPr txBox="1"/>
              <p:nvPr/>
            </p:nvSpPr>
            <p:spPr>
              <a:xfrm>
                <a:off x="5414162" y="5689246"/>
                <a:ext cx="40434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DEC5AC47-9C43-36EC-0160-37B8F73E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62" y="5689246"/>
                <a:ext cx="404341" cy="36298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6938922-6791-F3AB-A45B-1149D0153ABF}"/>
              </a:ext>
            </a:extLst>
          </p:cNvPr>
          <p:cNvCxnSpPr>
            <a:cxnSpLocks/>
            <a:stCxn id="131" idx="6"/>
            <a:endCxn id="141" idx="2"/>
          </p:cNvCxnSpPr>
          <p:nvPr/>
        </p:nvCxnSpPr>
        <p:spPr>
          <a:xfrm>
            <a:off x="4928806" y="5459618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7AFC526-9319-F01A-7136-2DDB3E145AF9}"/>
              </a:ext>
            </a:extLst>
          </p:cNvPr>
          <p:cNvCxnSpPr>
            <a:stCxn id="137" idx="6"/>
          </p:cNvCxnSpPr>
          <p:nvPr/>
        </p:nvCxnSpPr>
        <p:spPr>
          <a:xfrm flipV="1">
            <a:off x="3234692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9C9FBCB-72D2-6AF0-3FA6-9B2EE46B1092}"/>
              </a:ext>
            </a:extLst>
          </p:cNvPr>
          <p:cNvCxnSpPr/>
          <p:nvPr/>
        </p:nvCxnSpPr>
        <p:spPr>
          <a:xfrm flipV="1">
            <a:off x="4130577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078C1B2-3CD7-3DCC-74AC-1E7828320D7C}"/>
              </a:ext>
            </a:extLst>
          </p:cNvPr>
          <p:cNvCxnSpPr/>
          <p:nvPr/>
        </p:nvCxnSpPr>
        <p:spPr>
          <a:xfrm flipV="1">
            <a:off x="644310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DE1F7FB-44D7-922F-43C9-8C1300489348}"/>
              </a:ext>
            </a:extLst>
          </p:cNvPr>
          <p:cNvSpPr txBox="1"/>
          <p:nvPr/>
        </p:nvSpPr>
        <p:spPr>
          <a:xfrm>
            <a:off x="3658293" y="5292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B4F5ABA-24C0-2848-6B21-30C6E8826510}"/>
              </a:ext>
            </a:extLst>
          </p:cNvPr>
          <p:cNvCxnSpPr/>
          <p:nvPr/>
        </p:nvCxnSpPr>
        <p:spPr>
          <a:xfrm flipV="1">
            <a:off x="5848351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BEF54D1B-2211-D42B-CE8D-93DBCFD4C3B1}"/>
              </a:ext>
            </a:extLst>
          </p:cNvPr>
          <p:cNvCxnSpPr/>
          <p:nvPr/>
        </p:nvCxnSpPr>
        <p:spPr>
          <a:xfrm flipV="1">
            <a:off x="6744236" y="5459617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A14E33B-BB8D-0E59-59A1-F404F0EE2F9E}"/>
              </a:ext>
            </a:extLst>
          </p:cNvPr>
          <p:cNvSpPr txBox="1"/>
          <p:nvPr/>
        </p:nvSpPr>
        <p:spPr>
          <a:xfrm>
            <a:off x="6271952" y="5292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534ECE76-8888-0354-2725-F863EA9C08F2}"/>
                  </a:ext>
                </a:extLst>
              </p:cNvPr>
              <p:cNvSpPr/>
              <p:nvPr/>
            </p:nvSpPr>
            <p:spPr>
              <a:xfrm>
                <a:off x="7057799" y="5229988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534ECE76-8888-0354-2725-F863EA9C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99" y="5229988"/>
                <a:ext cx="476921" cy="459257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CD1ACEE-4CA4-07DE-B3C6-F70988E8C6CD}"/>
                  </a:ext>
                </a:extLst>
              </p:cNvPr>
              <p:cNvSpPr txBox="1"/>
              <p:nvPr/>
            </p:nvSpPr>
            <p:spPr>
              <a:xfrm>
                <a:off x="6950358" y="5689245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CD1ACEE-4CA4-07DE-B3C6-F70988E8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58" y="5689245"/>
                <a:ext cx="666401" cy="36298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円/楕円 153">
                <a:extLst>
                  <a:ext uri="{FF2B5EF4-FFF2-40B4-BE49-F238E27FC236}">
                    <a16:creationId xmlns:a16="http://schemas.microsoft.com/office/drawing/2014/main" id="{97251DC0-EA4A-EF20-E231-F37AA8FE055B}"/>
                  </a:ext>
                </a:extLst>
              </p:cNvPr>
              <p:cNvSpPr/>
              <p:nvPr/>
            </p:nvSpPr>
            <p:spPr>
              <a:xfrm>
                <a:off x="7978914" y="5229988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4" name="円/楕円 153">
                <a:extLst>
                  <a:ext uri="{FF2B5EF4-FFF2-40B4-BE49-F238E27FC236}">
                    <a16:creationId xmlns:a16="http://schemas.microsoft.com/office/drawing/2014/main" id="{97251DC0-EA4A-EF20-E231-F37AA8FE0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4" y="5229988"/>
                <a:ext cx="476921" cy="459257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450863D-058F-6219-8816-B0E8A69DC261}"/>
                  </a:ext>
                </a:extLst>
              </p:cNvPr>
              <p:cNvSpPr txBox="1"/>
              <p:nvPr/>
            </p:nvSpPr>
            <p:spPr>
              <a:xfrm>
                <a:off x="7889046" y="5689245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450863D-058F-6219-8816-B0E8A69D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46" y="5689245"/>
                <a:ext cx="666401" cy="36298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BACE6E5D-58D9-1D6F-B524-3E053ACB3330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>
            <a:off x="7534720" y="5459617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線コネクタ 157">
            <a:extLst>
              <a:ext uri="{FF2B5EF4-FFF2-40B4-BE49-F238E27FC236}">
                <a16:creationId xmlns:a16="http://schemas.microsoft.com/office/drawing/2014/main" id="{482D8A92-2A9D-18CA-90ED-AD743588D22B}"/>
              </a:ext>
            </a:extLst>
          </p:cNvPr>
          <p:cNvCxnSpPr>
            <a:stCxn id="154" idx="1"/>
            <a:endCxn id="141" idx="7"/>
          </p:cNvCxnSpPr>
          <p:nvPr/>
        </p:nvCxnSpPr>
        <p:spPr>
          <a:xfrm rot="16200000" flipH="1" flipV="1">
            <a:off x="6914417" y="4162905"/>
            <a:ext cx="1" cy="2268679"/>
          </a:xfrm>
          <a:prstGeom prst="curvedConnector3">
            <a:avLst>
              <a:gd name="adj1" fmla="val -29585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1C27951C-4FC0-82A3-8A5F-D890415E46FB}"/>
                  </a:ext>
                </a:extLst>
              </p:cNvPr>
              <p:cNvSpPr/>
              <p:nvPr/>
            </p:nvSpPr>
            <p:spPr>
              <a:xfrm>
                <a:off x="10149949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1C27951C-4FC0-82A3-8A5F-D890415E4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949" y="526494"/>
                <a:ext cx="476921" cy="459257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F091B4D-3888-4714-D3BF-7F54B02A0A37}"/>
                  </a:ext>
                </a:extLst>
              </p:cNvPr>
              <p:cNvSpPr txBox="1"/>
              <p:nvPr/>
            </p:nvSpPr>
            <p:spPr>
              <a:xfrm>
                <a:off x="10055208" y="985751"/>
                <a:ext cx="666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F091B4D-3888-4714-D3BF-7F54B02A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08" y="985751"/>
                <a:ext cx="666401" cy="3629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円/楕円 160">
                <a:extLst>
                  <a:ext uri="{FF2B5EF4-FFF2-40B4-BE49-F238E27FC236}">
                    <a16:creationId xmlns:a16="http://schemas.microsoft.com/office/drawing/2014/main" id="{E4D2E8F8-A5F8-1DFA-6654-BC794FE532D6}"/>
                  </a:ext>
                </a:extLst>
              </p:cNvPr>
              <p:cNvSpPr/>
              <p:nvPr/>
            </p:nvSpPr>
            <p:spPr>
              <a:xfrm>
                <a:off x="6654407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1" name="円/楕円 160">
                <a:extLst>
                  <a:ext uri="{FF2B5EF4-FFF2-40B4-BE49-F238E27FC236}">
                    <a16:creationId xmlns:a16="http://schemas.microsoft.com/office/drawing/2014/main" id="{E4D2E8F8-A5F8-1DFA-6654-BC794FE53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407" y="526494"/>
                <a:ext cx="476921" cy="459257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CB36938-5DCA-1DC5-C527-8A987C52CEC5}"/>
                  </a:ext>
                </a:extLst>
              </p:cNvPr>
              <p:cNvSpPr txBox="1"/>
              <p:nvPr/>
            </p:nvSpPr>
            <p:spPr>
              <a:xfrm>
                <a:off x="6677008" y="985751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CB36938-5DCA-1DC5-C527-8A987C52C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08" y="985751"/>
                <a:ext cx="437043" cy="3629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85073FFC-46D2-FF96-0CF0-7E814E417418}"/>
                  </a:ext>
                </a:extLst>
              </p:cNvPr>
              <p:cNvSpPr/>
              <p:nvPr/>
            </p:nvSpPr>
            <p:spPr>
              <a:xfrm>
                <a:off x="7555121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85073FFC-46D2-FF96-0CF0-7E814E417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21" y="526494"/>
                <a:ext cx="476921" cy="459257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528E0146-D4F5-F2FA-B904-099FB4EA6C51}"/>
                  </a:ext>
                </a:extLst>
              </p:cNvPr>
              <p:cNvSpPr txBox="1"/>
              <p:nvPr/>
            </p:nvSpPr>
            <p:spPr>
              <a:xfrm>
                <a:off x="7577720" y="985751"/>
                <a:ext cx="4317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528E0146-D4F5-F2FA-B904-099FB4EA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20" y="985751"/>
                <a:ext cx="431721" cy="362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37596F35-A2A1-D484-B5C1-A19A68CA4472}"/>
                  </a:ext>
                </a:extLst>
              </p:cNvPr>
              <p:cNvSpPr/>
              <p:nvPr/>
            </p:nvSpPr>
            <p:spPr>
              <a:xfrm>
                <a:off x="8455835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37596F35-A2A1-D484-B5C1-A19A68CA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35" y="526494"/>
                <a:ext cx="476921" cy="459257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4CED449-CC13-215B-F433-2D00B0EDC804}"/>
                  </a:ext>
                </a:extLst>
              </p:cNvPr>
              <p:cNvSpPr txBox="1"/>
              <p:nvPr/>
            </p:nvSpPr>
            <p:spPr>
              <a:xfrm>
                <a:off x="8477842" y="985751"/>
                <a:ext cx="43704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4CED449-CC13-215B-F433-2D00B0ED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42" y="985751"/>
                <a:ext cx="437043" cy="36298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8806E33-035C-D68C-C24A-10FB980CFF5B}"/>
              </a:ext>
            </a:extLst>
          </p:cNvPr>
          <p:cNvCxnSpPr>
            <a:stCxn id="161" idx="6"/>
            <a:endCxn id="163" idx="2"/>
          </p:cNvCxnSpPr>
          <p:nvPr/>
        </p:nvCxnSpPr>
        <p:spPr>
          <a:xfrm>
            <a:off x="7131328" y="75612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47A8DD2-A7AE-0695-5C43-C4115245A771}"/>
              </a:ext>
            </a:extLst>
          </p:cNvPr>
          <p:cNvCxnSpPr>
            <a:cxnSpLocks/>
            <a:stCxn id="163" idx="6"/>
            <a:endCxn id="165" idx="2"/>
          </p:cNvCxnSpPr>
          <p:nvPr/>
        </p:nvCxnSpPr>
        <p:spPr>
          <a:xfrm>
            <a:off x="8032042" y="756123"/>
            <a:ext cx="423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AAF1C3D4-996B-E303-A9C9-60434A60FCCE}"/>
                  </a:ext>
                </a:extLst>
              </p:cNvPr>
              <p:cNvSpPr/>
              <p:nvPr/>
            </p:nvSpPr>
            <p:spPr>
              <a:xfrm>
                <a:off x="11071064" y="5264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AAF1C3D4-996B-E303-A9C9-60434A60F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64" y="526494"/>
                <a:ext cx="476921" cy="459257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FA04575-139B-69D3-E3C8-B0265368533D}"/>
                  </a:ext>
                </a:extLst>
              </p:cNvPr>
              <p:cNvSpPr txBox="1"/>
              <p:nvPr/>
            </p:nvSpPr>
            <p:spPr>
              <a:xfrm>
                <a:off x="11091002" y="985751"/>
                <a:ext cx="4467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FA04575-139B-69D3-E3C8-B0265368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002" y="985751"/>
                <a:ext cx="446789" cy="36298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BFAC008-220D-C364-5EC0-CE1C419C27B1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>
            <a:off x="10626870" y="756123"/>
            <a:ext cx="444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28C0D436-56F9-D915-F638-E1126524E961}"/>
              </a:ext>
            </a:extLst>
          </p:cNvPr>
          <p:cNvCxnSpPr>
            <a:stCxn id="165" idx="6"/>
          </p:cNvCxnSpPr>
          <p:nvPr/>
        </p:nvCxnSpPr>
        <p:spPr>
          <a:xfrm flipV="1">
            <a:off x="8932756" y="756122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9E83DBF-31C8-5182-C8D2-8DC07BA6B599}"/>
              </a:ext>
            </a:extLst>
          </p:cNvPr>
          <p:cNvCxnSpPr/>
          <p:nvPr/>
        </p:nvCxnSpPr>
        <p:spPr>
          <a:xfrm flipV="1">
            <a:off x="9828641" y="756122"/>
            <a:ext cx="3213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A6DF6F2-A4D8-7794-7FBA-E473BF86C963}"/>
              </a:ext>
            </a:extLst>
          </p:cNvPr>
          <p:cNvSpPr txBox="1"/>
          <p:nvPr/>
        </p:nvSpPr>
        <p:spPr>
          <a:xfrm>
            <a:off x="9356357" y="58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26FECDD3-8811-5474-E5F6-557E08039B82}"/>
                  </a:ext>
                </a:extLst>
              </p:cNvPr>
              <p:cNvSpPr/>
              <p:nvPr/>
            </p:nvSpPr>
            <p:spPr>
              <a:xfrm>
                <a:off x="6819217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26FECDD3-8811-5474-E5F6-557E08039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17" y="2272235"/>
                <a:ext cx="590272" cy="568409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FEF5C770-8A35-7769-BDA7-1F19A5D63964}"/>
                  </a:ext>
                </a:extLst>
              </p:cNvPr>
              <p:cNvSpPr/>
              <p:nvPr/>
            </p:nvSpPr>
            <p:spPr>
              <a:xfrm>
                <a:off x="7934005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FEF5C770-8A35-7769-BDA7-1F19A5D63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05" y="2272235"/>
                <a:ext cx="590272" cy="568409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55AF105D-8728-7BBC-18F8-FFD0B4DFCA1F}"/>
                  </a:ext>
                </a:extLst>
              </p:cNvPr>
              <p:cNvSpPr/>
              <p:nvPr/>
            </p:nvSpPr>
            <p:spPr>
              <a:xfrm>
                <a:off x="9048793" y="2272235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55AF105D-8728-7BBC-18F8-FFD0B4DF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93" y="2272235"/>
                <a:ext cx="590272" cy="568409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585781D-3A66-29C6-506A-87239A330B25}"/>
              </a:ext>
            </a:extLst>
          </p:cNvPr>
          <p:cNvCxnSpPr>
            <a:stCxn id="176" idx="6"/>
            <a:endCxn id="177" idx="2"/>
          </p:cNvCxnSpPr>
          <p:nvPr/>
        </p:nvCxnSpPr>
        <p:spPr>
          <a:xfrm>
            <a:off x="7409488" y="2556440"/>
            <a:ext cx="524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8D0DECE-230C-3D30-D257-94A393507C35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8524276" y="2556440"/>
            <a:ext cx="524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55FBA73-C725-0902-BC5E-022F3C24698D}"/>
              </a:ext>
            </a:extLst>
          </p:cNvPr>
          <p:cNvCxnSpPr>
            <a:cxnSpLocks/>
          </p:cNvCxnSpPr>
          <p:nvPr/>
        </p:nvCxnSpPr>
        <p:spPr>
          <a:xfrm>
            <a:off x="6479701" y="2556439"/>
            <a:ext cx="3509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94586E8B-2F22-64CB-6283-D90822019BB7}"/>
                  </a:ext>
                </a:extLst>
              </p:cNvPr>
              <p:cNvSpPr/>
              <p:nvPr/>
            </p:nvSpPr>
            <p:spPr>
              <a:xfrm>
                <a:off x="10157604" y="2272233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94586E8B-2F22-64CB-6283-D90822019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04" y="2272233"/>
                <a:ext cx="590272" cy="568409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曲線コネクタ 182">
            <a:extLst>
              <a:ext uri="{FF2B5EF4-FFF2-40B4-BE49-F238E27FC236}">
                <a16:creationId xmlns:a16="http://schemas.microsoft.com/office/drawing/2014/main" id="{6C3F72A3-8861-8DA1-991D-DEC11F06BD44}"/>
              </a:ext>
            </a:extLst>
          </p:cNvPr>
          <p:cNvCxnSpPr>
            <a:cxnSpLocks/>
            <a:stCxn id="178" idx="0"/>
            <a:endCxn id="178" idx="7"/>
          </p:cNvCxnSpPr>
          <p:nvPr/>
        </p:nvCxnSpPr>
        <p:spPr>
          <a:xfrm rot="16200000" flipH="1">
            <a:off x="9406654" y="2209510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曲線コネクタ 183">
            <a:extLst>
              <a:ext uri="{FF2B5EF4-FFF2-40B4-BE49-F238E27FC236}">
                <a16:creationId xmlns:a16="http://schemas.microsoft.com/office/drawing/2014/main" id="{5D158D5B-F713-D034-40EB-55F941F0DC42}"/>
              </a:ext>
            </a:extLst>
          </p:cNvPr>
          <p:cNvCxnSpPr>
            <a:cxnSpLocks/>
            <a:stCxn id="190" idx="0"/>
            <a:endCxn id="190" idx="7"/>
          </p:cNvCxnSpPr>
          <p:nvPr/>
        </p:nvCxnSpPr>
        <p:spPr>
          <a:xfrm rot="16200000" flipH="1">
            <a:off x="11617546" y="2209508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3AD8107-537C-4BC8-0386-856B58FECB86}"/>
                  </a:ext>
                </a:extLst>
              </p:cNvPr>
              <p:cNvSpPr txBox="1"/>
              <p:nvPr/>
            </p:nvSpPr>
            <p:spPr>
              <a:xfrm>
                <a:off x="6664308" y="2045005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3AD8107-537C-4BC8-0386-856B58FE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08" y="2045005"/>
                <a:ext cx="378629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4A0B66B7-1BE0-8E4E-8626-12FC32AB29A5}"/>
                  </a:ext>
                </a:extLst>
              </p:cNvPr>
              <p:cNvSpPr txBox="1"/>
              <p:nvPr/>
            </p:nvSpPr>
            <p:spPr>
              <a:xfrm>
                <a:off x="7767922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4A0B66B7-1BE0-8E4E-8626-12FC32AB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22" y="2056456"/>
                <a:ext cx="378629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6E69427-AD55-BD02-E16E-030296612A7B}"/>
                  </a:ext>
                </a:extLst>
              </p:cNvPr>
              <p:cNvSpPr txBox="1"/>
              <p:nvPr/>
            </p:nvSpPr>
            <p:spPr>
              <a:xfrm>
                <a:off x="8886009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6E69427-AD55-BD02-E16E-030296612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009" y="2056456"/>
                <a:ext cx="37862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9FD9B8C-9114-AAD8-0D86-3D845A0CB640}"/>
                  </a:ext>
                </a:extLst>
              </p:cNvPr>
              <p:cNvSpPr txBox="1"/>
              <p:nvPr/>
            </p:nvSpPr>
            <p:spPr>
              <a:xfrm>
                <a:off x="9984540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9FD9B8C-9114-AAD8-0D86-3D845A0C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40" y="2056456"/>
                <a:ext cx="37862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円/楕円 189">
            <a:extLst>
              <a:ext uri="{FF2B5EF4-FFF2-40B4-BE49-F238E27FC236}">
                <a16:creationId xmlns:a16="http://schemas.microsoft.com/office/drawing/2014/main" id="{F6C5DA8A-DFDE-7D0E-C9F7-658FCDC68529}"/>
              </a:ext>
            </a:extLst>
          </p:cNvPr>
          <p:cNvSpPr/>
          <p:nvPr/>
        </p:nvSpPr>
        <p:spPr>
          <a:xfrm>
            <a:off x="11259685" y="2272233"/>
            <a:ext cx="590272" cy="568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8C7AA68F-70C3-3D23-9912-967BBAC891DD}"/>
                  </a:ext>
                </a:extLst>
              </p:cNvPr>
              <p:cNvSpPr txBox="1"/>
              <p:nvPr/>
            </p:nvSpPr>
            <p:spPr>
              <a:xfrm>
                <a:off x="11089800" y="2056456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8C7AA68F-70C3-3D23-9912-967BBAC8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800" y="2056456"/>
                <a:ext cx="37862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171EA2C0-A6D1-E6D1-FFDA-6991CEB49728}"/>
              </a:ext>
            </a:extLst>
          </p:cNvPr>
          <p:cNvCxnSpPr>
            <a:cxnSpLocks/>
            <a:stCxn id="182" idx="2"/>
            <a:endCxn id="178" idx="6"/>
          </p:cNvCxnSpPr>
          <p:nvPr/>
        </p:nvCxnSpPr>
        <p:spPr>
          <a:xfrm flipH="1">
            <a:off x="9639065" y="2556439"/>
            <a:ext cx="5185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65CBA3BC-102F-B549-3F6E-083C0972E162}"/>
              </a:ext>
            </a:extLst>
          </p:cNvPr>
          <p:cNvCxnSpPr>
            <a:cxnSpLocks/>
            <a:stCxn id="182" idx="6"/>
            <a:endCxn id="190" idx="2"/>
          </p:cNvCxnSpPr>
          <p:nvPr/>
        </p:nvCxnSpPr>
        <p:spPr>
          <a:xfrm>
            <a:off x="10747876" y="2556439"/>
            <a:ext cx="511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円/楕円 204">
                <a:extLst>
                  <a:ext uri="{FF2B5EF4-FFF2-40B4-BE49-F238E27FC236}">
                    <a16:creationId xmlns:a16="http://schemas.microsoft.com/office/drawing/2014/main" id="{4D486448-6FB3-3047-65C8-1D070C2C1C0B}"/>
                  </a:ext>
                </a:extLst>
              </p:cNvPr>
              <p:cNvSpPr/>
              <p:nvPr/>
            </p:nvSpPr>
            <p:spPr>
              <a:xfrm>
                <a:off x="10157604" y="3712270"/>
                <a:ext cx="590272" cy="568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5" name="円/楕円 204">
                <a:extLst>
                  <a:ext uri="{FF2B5EF4-FFF2-40B4-BE49-F238E27FC236}">
                    <a16:creationId xmlns:a16="http://schemas.microsoft.com/office/drawing/2014/main" id="{4D486448-6FB3-3047-65C8-1D070C2C1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04" y="3712270"/>
                <a:ext cx="590272" cy="568409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曲線コネクタ 205">
            <a:extLst>
              <a:ext uri="{FF2B5EF4-FFF2-40B4-BE49-F238E27FC236}">
                <a16:creationId xmlns:a16="http://schemas.microsoft.com/office/drawing/2014/main" id="{60FBD5D6-2152-E3D9-A75B-9DC87A4AB872}"/>
              </a:ext>
            </a:extLst>
          </p:cNvPr>
          <p:cNvCxnSpPr>
            <a:cxnSpLocks/>
            <a:stCxn id="208" idx="0"/>
            <a:endCxn id="208" idx="7"/>
          </p:cNvCxnSpPr>
          <p:nvPr/>
        </p:nvCxnSpPr>
        <p:spPr>
          <a:xfrm rot="16200000" flipH="1">
            <a:off x="11617546" y="3649545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DE9A5445-0DCA-7065-ECA9-7DE435C36E50}"/>
                  </a:ext>
                </a:extLst>
              </p:cNvPr>
              <p:cNvSpPr txBox="1"/>
              <p:nvPr/>
            </p:nvSpPr>
            <p:spPr>
              <a:xfrm>
                <a:off x="9984540" y="349649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DE9A5445-0DCA-7065-ECA9-7DE435C3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40" y="3496493"/>
                <a:ext cx="37863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円/楕円 207">
            <a:extLst>
              <a:ext uri="{FF2B5EF4-FFF2-40B4-BE49-F238E27FC236}">
                <a16:creationId xmlns:a16="http://schemas.microsoft.com/office/drawing/2014/main" id="{9605D8E7-5642-C8E7-4C89-16E6FE66EE12}"/>
              </a:ext>
            </a:extLst>
          </p:cNvPr>
          <p:cNvSpPr/>
          <p:nvPr/>
        </p:nvSpPr>
        <p:spPr>
          <a:xfrm>
            <a:off x="11259685" y="3712270"/>
            <a:ext cx="590272" cy="568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0596CD59-F42C-A1F2-6160-071F33E42478}"/>
                  </a:ext>
                </a:extLst>
              </p:cNvPr>
              <p:cNvSpPr txBox="1"/>
              <p:nvPr/>
            </p:nvSpPr>
            <p:spPr>
              <a:xfrm>
                <a:off x="11089800" y="349649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0596CD59-F42C-A1F2-6160-071F33E4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800" y="3496493"/>
                <a:ext cx="378630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8D8C57D-0B9B-C074-5571-CD99B7D62942}"/>
              </a:ext>
            </a:extLst>
          </p:cNvPr>
          <p:cNvCxnSpPr>
            <a:cxnSpLocks/>
            <a:stCxn id="205" idx="6"/>
            <a:endCxn id="208" idx="2"/>
          </p:cNvCxnSpPr>
          <p:nvPr/>
        </p:nvCxnSpPr>
        <p:spPr>
          <a:xfrm>
            <a:off x="10747876" y="3996476"/>
            <a:ext cx="511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曲線コネクタ 210">
            <a:extLst>
              <a:ext uri="{FF2B5EF4-FFF2-40B4-BE49-F238E27FC236}">
                <a16:creationId xmlns:a16="http://schemas.microsoft.com/office/drawing/2014/main" id="{7A937F78-973F-0482-DAEE-127EDD0200A8}"/>
              </a:ext>
            </a:extLst>
          </p:cNvPr>
          <p:cNvCxnSpPr>
            <a:cxnSpLocks/>
            <a:stCxn id="205" idx="0"/>
            <a:endCxn id="205" idx="7"/>
          </p:cNvCxnSpPr>
          <p:nvPr/>
        </p:nvCxnSpPr>
        <p:spPr>
          <a:xfrm rot="16200000" flipH="1">
            <a:off x="10515465" y="3649545"/>
            <a:ext cx="83242" cy="208693"/>
          </a:xfrm>
          <a:prstGeom prst="curvedConnector3">
            <a:avLst>
              <a:gd name="adj1" fmla="val -2746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9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A6A158D4-A575-E566-9C52-0329B99D2E48}"/>
                  </a:ext>
                </a:extLst>
              </p:cNvPr>
              <p:cNvSpPr/>
              <p:nvPr/>
            </p:nvSpPr>
            <p:spPr>
              <a:xfrm>
                <a:off x="4266807" y="1059894"/>
                <a:ext cx="476921" cy="459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A6A158D4-A575-E566-9C52-0329B99D2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07" y="1059894"/>
                <a:ext cx="476921" cy="4592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>
            <a:extLst>
              <a:ext uri="{FF2B5EF4-FFF2-40B4-BE49-F238E27FC236}">
                <a16:creationId xmlns:a16="http://schemas.microsoft.com/office/drawing/2014/main" id="{52178F6C-6CEC-67FF-56F1-EEB8FAD40E4B}"/>
              </a:ext>
            </a:extLst>
          </p:cNvPr>
          <p:cNvSpPr/>
          <p:nvPr/>
        </p:nvSpPr>
        <p:spPr>
          <a:xfrm>
            <a:off x="42668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BB1AD39-3E9C-139A-C97C-DA9DAB0E045E}"/>
              </a:ext>
            </a:extLst>
          </p:cNvPr>
          <p:cNvSpPr/>
          <p:nvPr/>
        </p:nvSpPr>
        <p:spPr>
          <a:xfrm>
            <a:off x="34540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7B8756C6-C9FC-06EC-FECA-09BE78A37B25}"/>
              </a:ext>
            </a:extLst>
          </p:cNvPr>
          <p:cNvSpPr/>
          <p:nvPr/>
        </p:nvSpPr>
        <p:spPr>
          <a:xfrm>
            <a:off x="50796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59C21CB-7ED6-FD62-8A6B-DEE525981ABD}"/>
              </a:ext>
            </a:extLst>
          </p:cNvPr>
          <p:cNvSpPr/>
          <p:nvPr/>
        </p:nvSpPr>
        <p:spPr>
          <a:xfrm>
            <a:off x="26412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E65F06B8-2BA8-01EB-59FB-E1E5497F6772}"/>
              </a:ext>
            </a:extLst>
          </p:cNvPr>
          <p:cNvSpPr/>
          <p:nvPr/>
        </p:nvSpPr>
        <p:spPr>
          <a:xfrm>
            <a:off x="5892407" y="1936194"/>
            <a:ext cx="476921" cy="45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198FCD3-034A-796A-CB01-D65DAF0E5D18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31181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E22503D-CE03-8CEF-FD19-9BE8928A8139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39309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8AA0A50-D1B0-8B93-515F-AE390E15BA15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47437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9DC3FBB-A1F7-61B9-0A28-12052E1D3E07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5556528" y="2165823"/>
            <a:ext cx="335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5A18191-7C7B-8F89-C0C7-71C588E9CB6B}"/>
              </a:ext>
            </a:extLst>
          </p:cNvPr>
          <p:cNvCxnSpPr>
            <a:cxnSpLocks/>
          </p:cNvCxnSpPr>
          <p:nvPr/>
        </p:nvCxnSpPr>
        <p:spPr>
          <a:xfrm>
            <a:off x="2171700" y="2165822"/>
            <a:ext cx="4695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>
            <a:extLst>
              <a:ext uri="{FF2B5EF4-FFF2-40B4-BE49-F238E27FC236}">
                <a16:creationId xmlns:a16="http://schemas.microsoft.com/office/drawing/2014/main" id="{6173423A-0F71-2784-D751-C55B22ABD3C2}"/>
              </a:ext>
            </a:extLst>
          </p:cNvPr>
          <p:cNvCxnSpPr>
            <a:stCxn id="34" idx="3"/>
            <a:endCxn id="33" idx="5"/>
          </p:cNvCxnSpPr>
          <p:nvPr/>
        </p:nvCxnSpPr>
        <p:spPr>
          <a:xfrm rot="5400000">
            <a:off x="4505268" y="871212"/>
            <a:ext cx="12700" cy="2913965"/>
          </a:xfrm>
          <a:prstGeom prst="curvedConnector3">
            <a:avLst>
              <a:gd name="adj1" fmla="val 23295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E105136-7F6F-C321-73BE-8501A8448BCA}"/>
              </a:ext>
            </a:extLst>
          </p:cNvPr>
          <p:cNvCxnSpPr>
            <a:stCxn id="33" idx="7"/>
            <a:endCxn id="28" idx="2"/>
          </p:cNvCxnSpPr>
          <p:nvPr/>
        </p:nvCxnSpPr>
        <p:spPr>
          <a:xfrm flipV="1">
            <a:off x="3048285" y="1289523"/>
            <a:ext cx="1218522" cy="713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2944508-780A-2D37-FA57-03D82106905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>
          <a:xfrm flipV="1">
            <a:off x="3861085" y="1451894"/>
            <a:ext cx="475565" cy="551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D65EC0A-1195-7EB5-6BD7-AC96A446A236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4505268" y="1519151"/>
            <a:ext cx="0" cy="4170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AEA470-A805-027E-6B77-883EBD024074}"/>
              </a:ext>
            </a:extLst>
          </p:cNvPr>
          <p:cNvCxnSpPr>
            <a:cxnSpLocks/>
            <a:stCxn id="32" idx="1"/>
            <a:endCxn id="28" idx="5"/>
          </p:cNvCxnSpPr>
          <p:nvPr/>
        </p:nvCxnSpPr>
        <p:spPr>
          <a:xfrm flipH="1" flipV="1">
            <a:off x="4673885" y="1451894"/>
            <a:ext cx="475565" cy="5515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7D30657-87EA-4292-FD4B-5B430FA9B176}"/>
              </a:ext>
            </a:extLst>
          </p:cNvPr>
          <p:cNvCxnSpPr>
            <a:cxnSpLocks/>
            <a:stCxn id="34" idx="1"/>
            <a:endCxn id="28" idx="6"/>
          </p:cNvCxnSpPr>
          <p:nvPr/>
        </p:nvCxnSpPr>
        <p:spPr>
          <a:xfrm flipH="1" flipV="1">
            <a:off x="4743728" y="1289523"/>
            <a:ext cx="1218522" cy="713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7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1275B3-B28E-013F-C13E-A4DF71F3316A}"/>
              </a:ext>
            </a:extLst>
          </p:cNvPr>
          <p:cNvSpPr txBox="1"/>
          <p:nvPr/>
        </p:nvSpPr>
        <p:spPr>
          <a:xfrm>
            <a:off x="5310938" y="274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C10777-BF49-EF0D-B7A2-02252B3D4303}"/>
              </a:ext>
            </a:extLst>
          </p:cNvPr>
          <p:cNvSpPr txBox="1"/>
          <p:nvPr/>
        </p:nvSpPr>
        <p:spPr>
          <a:xfrm>
            <a:off x="2497506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4C3D7E-3BF0-5A04-743C-806B969FEF28}"/>
              </a:ext>
            </a:extLst>
          </p:cNvPr>
          <p:cNvSpPr txBox="1"/>
          <p:nvPr/>
        </p:nvSpPr>
        <p:spPr>
          <a:xfrm>
            <a:off x="8057602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A80093-6AA4-EF6D-A01A-EE519A8BFFEC}"/>
              </a:ext>
            </a:extLst>
          </p:cNvPr>
          <p:cNvSpPr txBox="1"/>
          <p:nvPr/>
        </p:nvSpPr>
        <p:spPr>
          <a:xfrm>
            <a:off x="5310938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2B0C75-64E0-3421-CA91-465CE48946A7}"/>
              </a:ext>
            </a:extLst>
          </p:cNvPr>
          <p:cNvSpPr txBox="1"/>
          <p:nvPr/>
        </p:nvSpPr>
        <p:spPr>
          <a:xfrm>
            <a:off x="5310938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784CE7-3A9B-75DC-BC35-18285D149D67}"/>
              </a:ext>
            </a:extLst>
          </p:cNvPr>
          <p:cNvSpPr txBox="1"/>
          <p:nvPr/>
        </p:nvSpPr>
        <p:spPr>
          <a:xfrm>
            <a:off x="2497506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CB795C6-CE9E-E840-EC70-04DC79DF6076}"/>
              </a:ext>
            </a:extLst>
          </p:cNvPr>
          <p:cNvSpPr txBox="1"/>
          <p:nvPr/>
        </p:nvSpPr>
        <p:spPr>
          <a:xfrm>
            <a:off x="8057602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ies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1568</Words>
  <Application>Microsoft Macintosh PowerPoint</Application>
  <PresentationFormat>ワイド画面</PresentationFormat>
  <Paragraphs>465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30</cp:revision>
  <dcterms:created xsi:type="dcterms:W3CDTF">2021-11-09T05:45:20Z</dcterms:created>
  <dcterms:modified xsi:type="dcterms:W3CDTF">2022-11-15T02:57:24Z</dcterms:modified>
</cp:coreProperties>
</file>