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B13CF03-75E1-A083-351B-A80D718C936E}"/>
              </a:ext>
            </a:extLst>
          </p:cNvPr>
          <p:cNvCxnSpPr>
            <a:cxnSpLocks/>
          </p:cNvCxnSpPr>
          <p:nvPr/>
        </p:nvCxnSpPr>
        <p:spPr>
          <a:xfrm flipH="1">
            <a:off x="3304408" y="3518184"/>
            <a:ext cx="4102454" cy="1442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の最上位の変数とする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のより上位の変数とする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結果キャッシュに追加する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1275B3-B28E-013F-C13E-A4DF71F3316A}"/>
              </a:ext>
            </a:extLst>
          </p:cNvPr>
          <p:cNvSpPr txBox="1"/>
          <p:nvPr/>
        </p:nvSpPr>
        <p:spPr>
          <a:xfrm>
            <a:off x="5310938" y="274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C10777-BF49-EF0D-B7A2-02252B3D4303}"/>
              </a:ext>
            </a:extLst>
          </p:cNvPr>
          <p:cNvSpPr txBox="1"/>
          <p:nvPr/>
        </p:nvSpPr>
        <p:spPr>
          <a:xfrm>
            <a:off x="2497506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4C3D7E-3BF0-5A04-743C-806B969FEF28}"/>
              </a:ext>
            </a:extLst>
          </p:cNvPr>
          <p:cNvSpPr txBox="1"/>
          <p:nvPr/>
        </p:nvSpPr>
        <p:spPr>
          <a:xfrm>
            <a:off x="8057602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A80093-6AA4-EF6D-A01A-EE519A8BFFEC}"/>
              </a:ext>
            </a:extLst>
          </p:cNvPr>
          <p:cNvSpPr txBox="1"/>
          <p:nvPr/>
        </p:nvSpPr>
        <p:spPr>
          <a:xfrm>
            <a:off x="5310938" y="249347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2B0C75-64E0-3421-CA91-465CE48946A7}"/>
              </a:ext>
            </a:extLst>
          </p:cNvPr>
          <p:cNvSpPr txBox="1"/>
          <p:nvPr/>
        </p:nvSpPr>
        <p:spPr>
          <a:xfrm>
            <a:off x="5310938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784CE7-3A9B-75DC-BC35-18285D149D67}"/>
              </a:ext>
            </a:extLst>
          </p:cNvPr>
          <p:cNvSpPr txBox="1"/>
          <p:nvPr/>
        </p:nvSpPr>
        <p:spPr>
          <a:xfrm>
            <a:off x="2497506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CB795C6-CE9E-E840-EC70-04DC79DF6076}"/>
              </a:ext>
            </a:extLst>
          </p:cNvPr>
          <p:cNvSpPr txBox="1"/>
          <p:nvPr/>
        </p:nvSpPr>
        <p:spPr>
          <a:xfrm>
            <a:off x="8057602" y="46309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-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ies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1442</Words>
  <Application>Microsoft Macintosh PowerPoint</Application>
  <PresentationFormat>ワイド画面</PresentationFormat>
  <Paragraphs>393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26</cp:revision>
  <dcterms:created xsi:type="dcterms:W3CDTF">2021-11-09T05:45:20Z</dcterms:created>
  <dcterms:modified xsi:type="dcterms:W3CDTF">2022-07-22T01:31:24Z</dcterms:modified>
</cp:coreProperties>
</file>