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-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-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518</Words>
  <Application>Microsoft Macintosh PowerPoint</Application>
  <PresentationFormat>ワイド画面</PresentationFormat>
  <Paragraphs>117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A-OTF UD Shin Go Pr6N L</vt:lpstr>
      <vt:lpstr>游ゴシック</vt:lpstr>
      <vt:lpstr>游ゴシック Light</vt:lpstr>
      <vt:lpstr>Arial</vt:lpstr>
      <vt:lpstr>Cambria Math</vt:lpstr>
      <vt:lpstr>Lucida Sans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Yokogawa Tomoyuki</cp:lastModifiedBy>
  <cp:revision>6</cp:revision>
  <dcterms:created xsi:type="dcterms:W3CDTF">2021-11-09T05:45:20Z</dcterms:created>
  <dcterms:modified xsi:type="dcterms:W3CDTF">2021-11-16T07:44:16Z</dcterms:modified>
</cp:coreProperties>
</file>