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58" r:id="rId3"/>
    <p:sldId id="260" r:id="rId4"/>
    <p:sldId id="265" r:id="rId5"/>
    <p:sldId id="266" r:id="rId6"/>
    <p:sldId id="261" r:id="rId7"/>
    <p:sldId id="262" r:id="rId8"/>
    <p:sldId id="263" r:id="rId9"/>
    <p:sldId id="274" r:id="rId10"/>
    <p:sldId id="275" r:id="rId11"/>
    <p:sldId id="267" r:id="rId12"/>
    <p:sldId id="276" r:id="rId13"/>
    <p:sldId id="269" r:id="rId14"/>
    <p:sldId id="268" r:id="rId15"/>
    <p:sldId id="277"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5375E-BE9C-CFCA-CC9D-D61A8247B2BC}" v="2289" dt="2023-02-14T15:23:49.886"/>
    <p1510:client id="{48F4AF7A-15EE-246D-0BBF-E5F9FFD0F09D}" v="24" dt="2023-02-16T08:49:27.255"/>
    <p1510:client id="{5F3383AC-E260-4209-B979-BD95FDE7742D}" v="789" dt="2023-02-14T11:51:38.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Joseph Diggins" userId="S::joseph.diggins@students.ittralee.ie::9c2be321-3b5f-45f2-95c3-c4d3e520cd8e" providerId="AD" clId="Web-{1685375E-BE9C-CFCA-CC9D-D61A8247B2BC}"/>
    <pc:docChg chg="addSld delSld modSld">
      <pc:chgData name="STUDENT Joseph Diggins" userId="S::joseph.diggins@students.ittralee.ie::9c2be321-3b5f-45f2-95c3-c4d3e520cd8e" providerId="AD" clId="Web-{1685375E-BE9C-CFCA-CC9D-D61A8247B2BC}" dt="2023-02-14T15:23:49.886" v="1989" actId="20577"/>
      <pc:docMkLst>
        <pc:docMk/>
      </pc:docMkLst>
      <pc:sldChg chg="modSp">
        <pc:chgData name="STUDENT Joseph Diggins" userId="S::joseph.diggins@students.ittralee.ie::9c2be321-3b5f-45f2-95c3-c4d3e520cd8e" providerId="AD" clId="Web-{1685375E-BE9C-CFCA-CC9D-D61A8247B2BC}" dt="2023-02-14T14:23:13.617" v="1039" actId="20577"/>
        <pc:sldMkLst>
          <pc:docMk/>
          <pc:sldMk cId="555602531" sldId="258"/>
        </pc:sldMkLst>
        <pc:spChg chg="mod">
          <ac:chgData name="STUDENT Joseph Diggins" userId="S::joseph.diggins@students.ittralee.ie::9c2be321-3b5f-45f2-95c3-c4d3e520cd8e" providerId="AD" clId="Web-{1685375E-BE9C-CFCA-CC9D-D61A8247B2BC}" dt="2023-02-14T14:23:13.617" v="1039" actId="20577"/>
          <ac:spMkLst>
            <pc:docMk/>
            <pc:sldMk cId="555602531" sldId="258"/>
            <ac:spMk id="3" creationId="{6CAF3E8B-4209-F8FC-54C1-29A1099146F1}"/>
          </ac:spMkLst>
        </pc:spChg>
      </pc:sldChg>
      <pc:sldChg chg="modSp">
        <pc:chgData name="STUDENT Joseph Diggins" userId="S::joseph.diggins@students.ittralee.ie::9c2be321-3b5f-45f2-95c3-c4d3e520cd8e" providerId="AD" clId="Web-{1685375E-BE9C-CFCA-CC9D-D61A8247B2BC}" dt="2023-02-14T14:23:08.601" v="1037" actId="20577"/>
        <pc:sldMkLst>
          <pc:docMk/>
          <pc:sldMk cId="3341389396" sldId="260"/>
        </pc:sldMkLst>
        <pc:spChg chg="mod">
          <ac:chgData name="STUDENT Joseph Diggins" userId="S::joseph.diggins@students.ittralee.ie::9c2be321-3b5f-45f2-95c3-c4d3e520cd8e" providerId="AD" clId="Web-{1685375E-BE9C-CFCA-CC9D-D61A8247B2BC}" dt="2023-02-14T14:23:08.601" v="1037" actId="20577"/>
          <ac:spMkLst>
            <pc:docMk/>
            <pc:sldMk cId="3341389396" sldId="260"/>
            <ac:spMk id="3" creationId="{7630FB27-B509-7E10-E49B-2C0ED1CBEEE4}"/>
          </ac:spMkLst>
        </pc:spChg>
      </pc:sldChg>
      <pc:sldChg chg="modSp del">
        <pc:chgData name="STUDENT Joseph Diggins" userId="S::joseph.diggins@students.ittralee.ie::9c2be321-3b5f-45f2-95c3-c4d3e520cd8e" providerId="AD" clId="Web-{1685375E-BE9C-CFCA-CC9D-D61A8247B2BC}" dt="2023-02-14T14:47:16.708" v="1487"/>
        <pc:sldMkLst>
          <pc:docMk/>
          <pc:sldMk cId="103044829" sldId="264"/>
        </pc:sldMkLst>
        <pc:spChg chg="mod">
          <ac:chgData name="STUDENT Joseph Diggins" userId="S::joseph.diggins@students.ittralee.ie::9c2be321-3b5f-45f2-95c3-c4d3e520cd8e" providerId="AD" clId="Web-{1685375E-BE9C-CFCA-CC9D-D61A8247B2BC}" dt="2023-02-14T14:23:22.727" v="1041" actId="20577"/>
          <ac:spMkLst>
            <pc:docMk/>
            <pc:sldMk cId="103044829" sldId="264"/>
            <ac:spMk id="3" creationId="{C3F44CEA-FF1E-5ADC-7469-4BA26DBA68BE}"/>
          </ac:spMkLst>
        </pc:spChg>
      </pc:sldChg>
      <pc:sldChg chg="modSp">
        <pc:chgData name="STUDENT Joseph Diggins" userId="S::joseph.diggins@students.ittralee.ie::9c2be321-3b5f-45f2-95c3-c4d3e520cd8e" providerId="AD" clId="Web-{1685375E-BE9C-CFCA-CC9D-D61A8247B2BC}" dt="2023-02-14T14:23:04.695" v="1034" actId="20577"/>
        <pc:sldMkLst>
          <pc:docMk/>
          <pc:sldMk cId="2573552505" sldId="265"/>
        </pc:sldMkLst>
        <pc:spChg chg="mod">
          <ac:chgData name="STUDENT Joseph Diggins" userId="S::joseph.diggins@students.ittralee.ie::9c2be321-3b5f-45f2-95c3-c4d3e520cd8e" providerId="AD" clId="Web-{1685375E-BE9C-CFCA-CC9D-D61A8247B2BC}" dt="2023-02-14T14:23:04.695" v="1034" actId="20577"/>
          <ac:spMkLst>
            <pc:docMk/>
            <pc:sldMk cId="2573552505" sldId="265"/>
            <ac:spMk id="3" creationId="{2D16F912-3862-308E-0E95-218A6CFAD270}"/>
          </ac:spMkLst>
        </pc:spChg>
      </pc:sldChg>
      <pc:sldChg chg="modSp">
        <pc:chgData name="STUDENT Joseph Diggins" userId="S::joseph.diggins@students.ittralee.ie::9c2be321-3b5f-45f2-95c3-c4d3e520cd8e" providerId="AD" clId="Web-{1685375E-BE9C-CFCA-CC9D-D61A8247B2BC}" dt="2023-02-14T14:22:57.788" v="1031" actId="20577"/>
        <pc:sldMkLst>
          <pc:docMk/>
          <pc:sldMk cId="2027521914" sldId="266"/>
        </pc:sldMkLst>
        <pc:spChg chg="mod">
          <ac:chgData name="STUDENT Joseph Diggins" userId="S::joseph.diggins@students.ittralee.ie::9c2be321-3b5f-45f2-95c3-c4d3e520cd8e" providerId="AD" clId="Web-{1685375E-BE9C-CFCA-CC9D-D61A8247B2BC}" dt="2023-02-14T14:22:57.788" v="1031" actId="20577"/>
          <ac:spMkLst>
            <pc:docMk/>
            <pc:sldMk cId="2027521914" sldId="266"/>
            <ac:spMk id="3" creationId="{A9A96181-8DB8-A492-18ED-51D679ABFB95}"/>
          </ac:spMkLst>
        </pc:spChg>
      </pc:sldChg>
      <pc:sldChg chg="addSp delSp modSp">
        <pc:chgData name="STUDENT Joseph Diggins" userId="S::joseph.diggins@students.ittralee.ie::9c2be321-3b5f-45f2-95c3-c4d3e520cd8e" providerId="AD" clId="Web-{1685375E-BE9C-CFCA-CC9D-D61A8247B2BC}" dt="2023-02-14T14:54:48.804" v="1715"/>
        <pc:sldMkLst>
          <pc:docMk/>
          <pc:sldMk cId="3829070601" sldId="267"/>
        </pc:sldMkLst>
        <pc:spChg chg="mod">
          <ac:chgData name="STUDENT Joseph Diggins" userId="S::joseph.diggins@students.ittralee.ie::9c2be321-3b5f-45f2-95c3-c4d3e520cd8e" providerId="AD" clId="Web-{1685375E-BE9C-CFCA-CC9D-D61A8247B2BC}" dt="2023-02-14T14:10:14.575" v="653" actId="20577"/>
          <ac:spMkLst>
            <pc:docMk/>
            <pc:sldMk cId="3829070601" sldId="267"/>
            <ac:spMk id="2" creationId="{B796AC8B-4F1E-C73A-9464-BFDF71901191}"/>
          </ac:spMkLst>
        </pc:spChg>
        <pc:spChg chg="del mod">
          <ac:chgData name="STUDENT Joseph Diggins" userId="S::joseph.diggins@students.ittralee.ie::9c2be321-3b5f-45f2-95c3-c4d3e520cd8e" providerId="AD" clId="Web-{1685375E-BE9C-CFCA-CC9D-D61A8247B2BC}" dt="2023-02-14T12:49:00.085" v="11"/>
          <ac:spMkLst>
            <pc:docMk/>
            <pc:sldMk cId="3829070601" sldId="267"/>
            <ac:spMk id="3" creationId="{7B04ACE4-DD28-3412-E53F-E7AB78A63021}"/>
          </ac:spMkLst>
        </pc:spChg>
        <pc:graphicFrameChg chg="add mod ord modGraphic">
          <ac:chgData name="STUDENT Joseph Diggins" userId="S::joseph.diggins@students.ittralee.ie::9c2be321-3b5f-45f2-95c3-c4d3e520cd8e" providerId="AD" clId="Web-{1685375E-BE9C-CFCA-CC9D-D61A8247B2BC}" dt="2023-02-14T14:54:48.804" v="1715"/>
          <ac:graphicFrameMkLst>
            <pc:docMk/>
            <pc:sldMk cId="3829070601" sldId="267"/>
            <ac:graphicFrameMk id="4" creationId="{E56B0AEC-B48B-E7D3-066E-F6068772632A}"/>
          </ac:graphicFrameMkLst>
        </pc:graphicFrameChg>
      </pc:sldChg>
      <pc:sldChg chg="modSp new">
        <pc:chgData name="STUDENT Joseph Diggins" userId="S::joseph.diggins@students.ittralee.ie::9c2be321-3b5f-45f2-95c3-c4d3e520cd8e" providerId="AD" clId="Web-{1685375E-BE9C-CFCA-CC9D-D61A8247B2BC}" dt="2023-02-14T15:23:49.886" v="1989" actId="20577"/>
        <pc:sldMkLst>
          <pc:docMk/>
          <pc:sldMk cId="1610895287" sldId="268"/>
        </pc:sldMkLst>
        <pc:spChg chg="mod">
          <ac:chgData name="STUDENT Joseph Diggins" userId="S::joseph.diggins@students.ittralee.ie::9c2be321-3b5f-45f2-95c3-c4d3e520cd8e" providerId="AD" clId="Web-{1685375E-BE9C-CFCA-CC9D-D61A8247B2BC}" dt="2023-02-14T12:53:25.782" v="320" actId="20577"/>
          <ac:spMkLst>
            <pc:docMk/>
            <pc:sldMk cId="1610895287" sldId="268"/>
            <ac:spMk id="2" creationId="{19A93041-C425-880A-656A-91CD537A24AF}"/>
          </ac:spMkLst>
        </pc:spChg>
        <pc:spChg chg="mod">
          <ac:chgData name="STUDENT Joseph Diggins" userId="S::joseph.diggins@students.ittralee.ie::9c2be321-3b5f-45f2-95c3-c4d3e520cd8e" providerId="AD" clId="Web-{1685375E-BE9C-CFCA-CC9D-D61A8247B2BC}" dt="2023-02-14T15:23:49.886" v="1989" actId="20577"/>
          <ac:spMkLst>
            <pc:docMk/>
            <pc:sldMk cId="1610895287" sldId="268"/>
            <ac:spMk id="3" creationId="{F1E50D83-9CC2-48D7-02D5-E3262C5A632D}"/>
          </ac:spMkLst>
        </pc:spChg>
      </pc:sldChg>
      <pc:sldChg chg="modSp new">
        <pc:chgData name="STUDENT Joseph Diggins" userId="S::joseph.diggins@students.ittralee.ie::9c2be321-3b5f-45f2-95c3-c4d3e520cd8e" providerId="AD" clId="Web-{1685375E-BE9C-CFCA-CC9D-D61A8247B2BC}" dt="2023-02-14T13:10:59.910" v="446" actId="20577"/>
        <pc:sldMkLst>
          <pc:docMk/>
          <pc:sldMk cId="1976541057" sldId="269"/>
        </pc:sldMkLst>
        <pc:spChg chg="mod">
          <ac:chgData name="STUDENT Joseph Diggins" userId="S::joseph.diggins@students.ittralee.ie::9c2be321-3b5f-45f2-95c3-c4d3e520cd8e" providerId="AD" clId="Web-{1685375E-BE9C-CFCA-CC9D-D61A8247B2BC}" dt="2023-02-14T13:08:50.250" v="402" actId="20577"/>
          <ac:spMkLst>
            <pc:docMk/>
            <pc:sldMk cId="1976541057" sldId="269"/>
            <ac:spMk id="2" creationId="{42E989EE-477B-65C6-A337-AE4CBE93AC57}"/>
          </ac:spMkLst>
        </pc:spChg>
        <pc:spChg chg="mod">
          <ac:chgData name="STUDENT Joseph Diggins" userId="S::joseph.diggins@students.ittralee.ie::9c2be321-3b5f-45f2-95c3-c4d3e520cd8e" providerId="AD" clId="Web-{1685375E-BE9C-CFCA-CC9D-D61A8247B2BC}" dt="2023-02-14T13:10:59.910" v="446" actId="20577"/>
          <ac:spMkLst>
            <pc:docMk/>
            <pc:sldMk cId="1976541057" sldId="269"/>
            <ac:spMk id="3" creationId="{28963BF3-395E-E509-0C12-0C18881E9F31}"/>
          </ac:spMkLst>
        </pc:spChg>
      </pc:sldChg>
      <pc:sldChg chg="modSp new del">
        <pc:chgData name="STUDENT Joseph Diggins" userId="S::joseph.diggins@students.ittralee.ie::9c2be321-3b5f-45f2-95c3-c4d3e520cd8e" providerId="AD" clId="Web-{1685375E-BE9C-CFCA-CC9D-D61A8247B2BC}" dt="2023-02-14T14:47:33.022" v="1492"/>
        <pc:sldMkLst>
          <pc:docMk/>
          <pc:sldMk cId="294570255" sldId="270"/>
        </pc:sldMkLst>
        <pc:spChg chg="mod">
          <ac:chgData name="STUDENT Joseph Diggins" userId="S::joseph.diggins@students.ittralee.ie::9c2be321-3b5f-45f2-95c3-c4d3e520cd8e" providerId="AD" clId="Web-{1685375E-BE9C-CFCA-CC9D-D61A8247B2BC}" dt="2023-02-14T14:37:24.117" v="1297" actId="20577"/>
          <ac:spMkLst>
            <pc:docMk/>
            <pc:sldMk cId="294570255" sldId="270"/>
            <ac:spMk id="2" creationId="{92BE7E70-93FA-3DC9-5FB2-047F4A0B2DD0}"/>
          </ac:spMkLst>
        </pc:spChg>
        <pc:spChg chg="mod">
          <ac:chgData name="STUDENT Joseph Diggins" userId="S::joseph.diggins@students.ittralee.ie::9c2be321-3b5f-45f2-95c3-c4d3e520cd8e" providerId="AD" clId="Web-{1685375E-BE9C-CFCA-CC9D-D61A8247B2BC}" dt="2023-02-14T13:14:54.418" v="476" actId="20577"/>
          <ac:spMkLst>
            <pc:docMk/>
            <pc:sldMk cId="294570255" sldId="270"/>
            <ac:spMk id="3" creationId="{88D2F2D3-41EC-C071-CD4B-03E3CF9BF491}"/>
          </ac:spMkLst>
        </pc:spChg>
      </pc:sldChg>
      <pc:sldChg chg="modSp new del">
        <pc:chgData name="STUDENT Joseph Diggins" userId="S::joseph.diggins@students.ittralee.ie::9c2be321-3b5f-45f2-95c3-c4d3e520cd8e" providerId="AD" clId="Web-{1685375E-BE9C-CFCA-CC9D-D61A8247B2BC}" dt="2023-02-14T14:47:29.459" v="1491"/>
        <pc:sldMkLst>
          <pc:docMk/>
          <pc:sldMk cId="2585728136" sldId="271"/>
        </pc:sldMkLst>
        <pc:spChg chg="mod">
          <ac:chgData name="STUDENT Joseph Diggins" userId="S::joseph.diggins@students.ittralee.ie::9c2be321-3b5f-45f2-95c3-c4d3e520cd8e" providerId="AD" clId="Web-{1685375E-BE9C-CFCA-CC9D-D61A8247B2BC}" dt="2023-02-14T13:40:14.691" v="489" actId="20577"/>
          <ac:spMkLst>
            <pc:docMk/>
            <pc:sldMk cId="2585728136" sldId="271"/>
            <ac:spMk id="2" creationId="{92C75ACC-23E8-E2A0-FCE1-6E55CD4E5FC8}"/>
          </ac:spMkLst>
        </pc:spChg>
        <pc:spChg chg="mod">
          <ac:chgData name="STUDENT Joseph Diggins" userId="S::joseph.diggins@students.ittralee.ie::9c2be321-3b5f-45f2-95c3-c4d3e520cd8e" providerId="AD" clId="Web-{1685375E-BE9C-CFCA-CC9D-D61A8247B2BC}" dt="2023-02-14T14:28:10.702" v="1194" actId="20577"/>
          <ac:spMkLst>
            <pc:docMk/>
            <pc:sldMk cId="2585728136" sldId="271"/>
            <ac:spMk id="3" creationId="{C0683760-EBD7-8CFA-4804-EC2850996670}"/>
          </ac:spMkLst>
        </pc:spChg>
      </pc:sldChg>
      <pc:sldChg chg="modSp new del">
        <pc:chgData name="STUDENT Joseph Diggins" userId="S::joseph.diggins@students.ittralee.ie::9c2be321-3b5f-45f2-95c3-c4d3e520cd8e" providerId="AD" clId="Web-{1685375E-BE9C-CFCA-CC9D-D61A8247B2BC}" dt="2023-02-14T14:47:26.787" v="1489"/>
        <pc:sldMkLst>
          <pc:docMk/>
          <pc:sldMk cId="839817808" sldId="272"/>
        </pc:sldMkLst>
        <pc:spChg chg="mod">
          <ac:chgData name="STUDENT Joseph Diggins" userId="S::joseph.diggins@students.ittralee.ie::9c2be321-3b5f-45f2-95c3-c4d3e520cd8e" providerId="AD" clId="Web-{1685375E-BE9C-CFCA-CC9D-D61A8247B2BC}" dt="2023-02-14T13:40:31.286" v="502" actId="20577"/>
          <ac:spMkLst>
            <pc:docMk/>
            <pc:sldMk cId="839817808" sldId="272"/>
            <ac:spMk id="2" creationId="{B76A03A9-17F7-86DF-5CA1-1BD36B90B910}"/>
          </ac:spMkLst>
        </pc:spChg>
        <pc:spChg chg="mod">
          <ac:chgData name="STUDENT Joseph Diggins" userId="S::joseph.diggins@students.ittralee.ie::9c2be321-3b5f-45f2-95c3-c4d3e520cd8e" providerId="AD" clId="Web-{1685375E-BE9C-CFCA-CC9D-D61A8247B2BC}" dt="2023-02-14T14:28:08.233" v="1193" actId="20577"/>
          <ac:spMkLst>
            <pc:docMk/>
            <pc:sldMk cId="839817808" sldId="272"/>
            <ac:spMk id="3" creationId="{91DF7F1A-1945-B975-7F9B-14A3BD4CA0F3}"/>
          </ac:spMkLst>
        </pc:spChg>
      </pc:sldChg>
      <pc:sldChg chg="modSp new del">
        <pc:chgData name="STUDENT Joseph Diggins" userId="S::joseph.diggins@students.ittralee.ie::9c2be321-3b5f-45f2-95c3-c4d3e520cd8e" providerId="AD" clId="Web-{1685375E-BE9C-CFCA-CC9D-D61A8247B2BC}" dt="2023-02-14T14:47:25.803" v="1488"/>
        <pc:sldMkLst>
          <pc:docMk/>
          <pc:sldMk cId="3829575259" sldId="273"/>
        </pc:sldMkLst>
        <pc:spChg chg="mod">
          <ac:chgData name="STUDENT Joseph Diggins" userId="S::joseph.diggins@students.ittralee.ie::9c2be321-3b5f-45f2-95c3-c4d3e520cd8e" providerId="AD" clId="Web-{1685375E-BE9C-CFCA-CC9D-D61A8247B2BC}" dt="2023-02-14T13:42:50.186" v="510" actId="20577"/>
          <ac:spMkLst>
            <pc:docMk/>
            <pc:sldMk cId="3829575259" sldId="273"/>
            <ac:spMk id="2" creationId="{112424A5-31B3-D6FC-6C8B-732521EEA6FF}"/>
          </ac:spMkLst>
        </pc:spChg>
        <pc:spChg chg="mod">
          <ac:chgData name="STUDENT Joseph Diggins" userId="S::joseph.diggins@students.ittralee.ie::9c2be321-3b5f-45f2-95c3-c4d3e520cd8e" providerId="AD" clId="Web-{1685375E-BE9C-CFCA-CC9D-D61A8247B2BC}" dt="2023-02-14T14:41:56.200" v="1350" actId="20577"/>
          <ac:spMkLst>
            <pc:docMk/>
            <pc:sldMk cId="3829575259" sldId="273"/>
            <ac:spMk id="3" creationId="{C4520B18-B90D-FF9D-3001-287521A1D75C}"/>
          </ac:spMkLst>
        </pc:spChg>
      </pc:sldChg>
      <pc:sldChg chg="addSp delSp modSp new">
        <pc:chgData name="STUDENT Joseph Diggins" userId="S::joseph.diggins@students.ittralee.ie::9c2be321-3b5f-45f2-95c3-c4d3e520cd8e" providerId="AD" clId="Web-{1685375E-BE9C-CFCA-CC9D-D61A8247B2BC}" dt="2023-02-14T15:15:18.176" v="1959"/>
        <pc:sldMkLst>
          <pc:docMk/>
          <pc:sldMk cId="317338126" sldId="274"/>
        </pc:sldMkLst>
        <pc:spChg chg="mod">
          <ac:chgData name="STUDENT Joseph Diggins" userId="S::joseph.diggins@students.ittralee.ie::9c2be321-3b5f-45f2-95c3-c4d3e520cd8e" providerId="AD" clId="Web-{1685375E-BE9C-CFCA-CC9D-D61A8247B2BC}" dt="2023-02-14T14:12:17.256" v="716" actId="20577"/>
          <ac:spMkLst>
            <pc:docMk/>
            <pc:sldMk cId="317338126" sldId="274"/>
            <ac:spMk id="2" creationId="{3CB58591-70EB-B4B1-23BE-569E0A1F70F2}"/>
          </ac:spMkLst>
        </pc:spChg>
        <pc:spChg chg="del">
          <ac:chgData name="STUDENT Joseph Diggins" userId="S::joseph.diggins@students.ittralee.ie::9c2be321-3b5f-45f2-95c3-c4d3e520cd8e" providerId="AD" clId="Web-{1685375E-BE9C-CFCA-CC9D-D61A8247B2BC}" dt="2023-02-14T14:11:18.517" v="658"/>
          <ac:spMkLst>
            <pc:docMk/>
            <pc:sldMk cId="317338126" sldId="274"/>
            <ac:spMk id="3" creationId="{C6199BEB-F12B-F585-B1DB-08B99AAB98E6}"/>
          </ac:spMkLst>
        </pc:spChg>
        <pc:spChg chg="add mod">
          <ac:chgData name="STUDENT Joseph Diggins" userId="S::joseph.diggins@students.ittralee.ie::9c2be321-3b5f-45f2-95c3-c4d3e520cd8e" providerId="AD" clId="Web-{1685375E-BE9C-CFCA-CC9D-D61A8247B2BC}" dt="2023-02-14T15:15:12.645" v="1955" actId="20577"/>
          <ac:spMkLst>
            <pc:docMk/>
            <pc:sldMk cId="317338126" sldId="274"/>
            <ac:spMk id="5" creationId="{85D53346-072C-172E-48BF-571603C1B03F}"/>
          </ac:spMkLst>
        </pc:spChg>
        <pc:graphicFrameChg chg="add mod ord modGraphic">
          <ac:chgData name="STUDENT Joseph Diggins" userId="S::joseph.diggins@students.ittralee.ie::9c2be321-3b5f-45f2-95c3-c4d3e520cd8e" providerId="AD" clId="Web-{1685375E-BE9C-CFCA-CC9D-D61A8247B2BC}" dt="2023-02-14T15:15:18.176" v="1959"/>
          <ac:graphicFrameMkLst>
            <pc:docMk/>
            <pc:sldMk cId="317338126" sldId="274"/>
            <ac:graphicFrameMk id="4" creationId="{37B72199-6C1D-7357-78B9-9EAEB3742170}"/>
          </ac:graphicFrameMkLst>
        </pc:graphicFrameChg>
      </pc:sldChg>
      <pc:sldChg chg="modSp new del">
        <pc:chgData name="STUDENT Joseph Diggins" userId="S::joseph.diggins@students.ittralee.ie::9c2be321-3b5f-45f2-95c3-c4d3e520cd8e" providerId="AD" clId="Web-{1685375E-BE9C-CFCA-CC9D-D61A8247B2BC}" dt="2023-02-14T14:47:27.365" v="1490"/>
        <pc:sldMkLst>
          <pc:docMk/>
          <pc:sldMk cId="1069679759" sldId="275"/>
        </pc:sldMkLst>
        <pc:spChg chg="mod">
          <ac:chgData name="STUDENT Joseph Diggins" userId="S::joseph.diggins@students.ittralee.ie::9c2be321-3b5f-45f2-95c3-c4d3e520cd8e" providerId="AD" clId="Web-{1685375E-BE9C-CFCA-CC9D-D61A8247B2BC}" dt="2023-02-14T14:37:14.695" v="1295" actId="20577"/>
          <ac:spMkLst>
            <pc:docMk/>
            <pc:sldMk cId="1069679759" sldId="275"/>
            <ac:spMk id="2" creationId="{A0D6EDA5-BFB3-2247-FF21-F2B4C630718D}"/>
          </ac:spMkLst>
        </pc:spChg>
        <pc:spChg chg="mod">
          <ac:chgData name="STUDENT Joseph Diggins" userId="S::joseph.diggins@students.ittralee.ie::9c2be321-3b5f-45f2-95c3-c4d3e520cd8e" providerId="AD" clId="Web-{1685375E-BE9C-CFCA-CC9D-D61A8247B2BC}" dt="2023-02-14T14:44:00.694" v="1486" actId="20577"/>
          <ac:spMkLst>
            <pc:docMk/>
            <pc:sldMk cId="1069679759" sldId="275"/>
            <ac:spMk id="3" creationId="{C43A94B1-9392-AE59-E2AC-18840CA98376}"/>
          </ac:spMkLst>
        </pc:spChg>
      </pc:sldChg>
      <pc:sldChg chg="addSp delSp modSp new">
        <pc:chgData name="STUDENT Joseph Diggins" userId="S::joseph.diggins@students.ittralee.ie::9c2be321-3b5f-45f2-95c3-c4d3e520cd8e" providerId="AD" clId="Web-{1685375E-BE9C-CFCA-CC9D-D61A8247B2BC}" dt="2023-02-14T14:53:35.283" v="1671" actId="20577"/>
        <pc:sldMkLst>
          <pc:docMk/>
          <pc:sldMk cId="1454282159" sldId="275"/>
        </pc:sldMkLst>
        <pc:spChg chg="mod">
          <ac:chgData name="STUDENT Joseph Diggins" userId="S::joseph.diggins@students.ittralee.ie::9c2be321-3b5f-45f2-95c3-c4d3e520cd8e" providerId="AD" clId="Web-{1685375E-BE9C-CFCA-CC9D-D61A8247B2BC}" dt="2023-02-14T14:48:31.182" v="1505" actId="20577"/>
          <ac:spMkLst>
            <pc:docMk/>
            <pc:sldMk cId="1454282159" sldId="275"/>
            <ac:spMk id="2" creationId="{6FE507C9-0B0C-7C2C-8DFA-7F1858B1F709}"/>
          </ac:spMkLst>
        </pc:spChg>
        <pc:spChg chg="del">
          <ac:chgData name="STUDENT Joseph Diggins" userId="S::joseph.diggins@students.ittralee.ie::9c2be321-3b5f-45f2-95c3-c4d3e520cd8e" providerId="AD" clId="Web-{1685375E-BE9C-CFCA-CC9D-D61A8247B2BC}" dt="2023-02-14T14:48:54.481" v="1506"/>
          <ac:spMkLst>
            <pc:docMk/>
            <pc:sldMk cId="1454282159" sldId="275"/>
            <ac:spMk id="3" creationId="{632E2579-5DF3-BFD4-5D7D-4B447D765D9B}"/>
          </ac:spMkLst>
        </pc:spChg>
        <pc:spChg chg="add mod">
          <ac:chgData name="STUDENT Joseph Diggins" userId="S::joseph.diggins@students.ittralee.ie::9c2be321-3b5f-45f2-95c3-c4d3e520cd8e" providerId="AD" clId="Web-{1685375E-BE9C-CFCA-CC9D-D61A8247B2BC}" dt="2023-02-14T14:51:18.617" v="1569" actId="20577"/>
          <ac:spMkLst>
            <pc:docMk/>
            <pc:sldMk cId="1454282159" sldId="275"/>
            <ac:spMk id="5" creationId="{5ED8EA89-C768-808D-FCAB-E2BBB0A58152}"/>
          </ac:spMkLst>
        </pc:spChg>
        <pc:spChg chg="add mod">
          <ac:chgData name="STUDENT Joseph Diggins" userId="S::joseph.diggins@students.ittralee.ie::9c2be321-3b5f-45f2-95c3-c4d3e520cd8e" providerId="AD" clId="Web-{1685375E-BE9C-CFCA-CC9D-D61A8247B2BC}" dt="2023-02-14T14:53:35.283" v="1671" actId="20577"/>
          <ac:spMkLst>
            <pc:docMk/>
            <pc:sldMk cId="1454282159" sldId="275"/>
            <ac:spMk id="6" creationId="{75F05799-30CB-58EE-A75A-1B0AF30B8732}"/>
          </ac:spMkLst>
        </pc:spChg>
        <pc:picChg chg="add mod ord">
          <ac:chgData name="STUDENT Joseph Diggins" userId="S::joseph.diggins@students.ittralee.ie::9c2be321-3b5f-45f2-95c3-c4d3e520cd8e" providerId="AD" clId="Web-{1685375E-BE9C-CFCA-CC9D-D61A8247B2BC}" dt="2023-02-14T14:49:56.642" v="1508" actId="1076"/>
          <ac:picMkLst>
            <pc:docMk/>
            <pc:sldMk cId="1454282159" sldId="275"/>
            <ac:picMk id="4" creationId="{FD8B771B-794F-DF8E-CAE5-D67AFD9EC495}"/>
          </ac:picMkLst>
        </pc:picChg>
      </pc:sldChg>
      <pc:sldChg chg="addSp delSp modSp new">
        <pc:chgData name="STUDENT Joseph Diggins" userId="S::joseph.diggins@students.ittralee.ie::9c2be321-3b5f-45f2-95c3-c4d3e520cd8e" providerId="AD" clId="Web-{1685375E-BE9C-CFCA-CC9D-D61A8247B2BC}" dt="2023-02-14T15:00:24.438" v="1747" actId="14100"/>
        <pc:sldMkLst>
          <pc:docMk/>
          <pc:sldMk cId="3814333862" sldId="276"/>
        </pc:sldMkLst>
        <pc:spChg chg="mod">
          <ac:chgData name="STUDENT Joseph Diggins" userId="S::joseph.diggins@students.ittralee.ie::9c2be321-3b5f-45f2-95c3-c4d3e520cd8e" providerId="AD" clId="Web-{1685375E-BE9C-CFCA-CC9D-D61A8247B2BC}" dt="2023-02-14T14:58:05.006" v="1739" actId="20577"/>
          <ac:spMkLst>
            <pc:docMk/>
            <pc:sldMk cId="3814333862" sldId="276"/>
            <ac:spMk id="2" creationId="{BFBC6FD0-AD32-38BC-0129-5FA376228C05}"/>
          </ac:spMkLst>
        </pc:spChg>
        <pc:spChg chg="del">
          <ac:chgData name="STUDENT Joseph Diggins" userId="S::joseph.diggins@students.ittralee.ie::9c2be321-3b5f-45f2-95c3-c4d3e520cd8e" providerId="AD" clId="Web-{1685375E-BE9C-CFCA-CC9D-D61A8247B2BC}" dt="2023-02-14T14:57:21.659" v="1716"/>
          <ac:spMkLst>
            <pc:docMk/>
            <pc:sldMk cId="3814333862" sldId="276"/>
            <ac:spMk id="3" creationId="{58C0721B-EE9C-DD79-7EB1-E56577CFB8FF}"/>
          </ac:spMkLst>
        </pc:spChg>
        <pc:picChg chg="add mod ord">
          <ac:chgData name="STUDENT Joseph Diggins" userId="S::joseph.diggins@students.ittralee.ie::9c2be321-3b5f-45f2-95c3-c4d3e520cd8e" providerId="AD" clId="Web-{1685375E-BE9C-CFCA-CC9D-D61A8247B2BC}" dt="2023-02-14T14:57:40.801" v="1718" actId="1076"/>
          <ac:picMkLst>
            <pc:docMk/>
            <pc:sldMk cId="3814333862" sldId="276"/>
            <ac:picMk id="4" creationId="{81E33321-6AFE-F46A-E00D-A82BABDC3669}"/>
          </ac:picMkLst>
        </pc:picChg>
        <pc:picChg chg="add mod">
          <ac:chgData name="STUDENT Joseph Diggins" userId="S::joseph.diggins@students.ittralee.ie::9c2be321-3b5f-45f2-95c3-c4d3e520cd8e" providerId="AD" clId="Web-{1685375E-BE9C-CFCA-CC9D-D61A8247B2BC}" dt="2023-02-14T15:00:24.438" v="1747" actId="14100"/>
          <ac:picMkLst>
            <pc:docMk/>
            <pc:sldMk cId="3814333862" sldId="276"/>
            <ac:picMk id="5" creationId="{8AAD6872-C769-573A-69EF-34F271E0BE7B}"/>
          </ac:picMkLst>
        </pc:picChg>
      </pc:sldChg>
      <pc:sldChg chg="modSp new">
        <pc:chgData name="STUDENT Joseph Diggins" userId="S::joseph.diggins@students.ittralee.ie::9c2be321-3b5f-45f2-95c3-c4d3e520cd8e" providerId="AD" clId="Web-{1685375E-BE9C-CFCA-CC9D-D61A8247B2BC}" dt="2023-02-14T15:07:55.940" v="1807" actId="20577"/>
        <pc:sldMkLst>
          <pc:docMk/>
          <pc:sldMk cId="3081350922" sldId="277"/>
        </pc:sldMkLst>
        <pc:spChg chg="mod">
          <ac:chgData name="STUDENT Joseph Diggins" userId="S::joseph.diggins@students.ittralee.ie::9c2be321-3b5f-45f2-95c3-c4d3e520cd8e" providerId="AD" clId="Web-{1685375E-BE9C-CFCA-CC9D-D61A8247B2BC}" dt="2023-02-14T15:02:56.231" v="1757" actId="20577"/>
          <ac:spMkLst>
            <pc:docMk/>
            <pc:sldMk cId="3081350922" sldId="277"/>
            <ac:spMk id="2" creationId="{891504EE-26F2-EF58-3FD7-31335085376C}"/>
          </ac:spMkLst>
        </pc:spChg>
        <pc:spChg chg="mod">
          <ac:chgData name="STUDENT Joseph Diggins" userId="S::joseph.diggins@students.ittralee.ie::9c2be321-3b5f-45f2-95c3-c4d3e520cd8e" providerId="AD" clId="Web-{1685375E-BE9C-CFCA-CC9D-D61A8247B2BC}" dt="2023-02-14T15:07:55.940" v="1807" actId="20577"/>
          <ac:spMkLst>
            <pc:docMk/>
            <pc:sldMk cId="3081350922" sldId="277"/>
            <ac:spMk id="3" creationId="{03ADF21E-7FEF-BA7A-B26E-A97BEC91399E}"/>
          </ac:spMkLst>
        </pc:spChg>
      </pc:sldChg>
    </pc:docChg>
  </pc:docChgLst>
  <pc:docChgLst>
    <pc:chgData name="STUDENT Joseph Diggins" userId="S::joseph.diggins@students.ittralee.ie::9c2be321-3b5f-45f2-95c3-c4d3e520cd8e" providerId="AD" clId="Web-{48F4AF7A-15EE-246D-0BBF-E5F9FFD0F09D}"/>
    <pc:docChg chg="modSld">
      <pc:chgData name="STUDENT Joseph Diggins" userId="S::joseph.diggins@students.ittralee.ie::9c2be321-3b5f-45f2-95c3-c4d3e520cd8e" providerId="AD" clId="Web-{48F4AF7A-15EE-246D-0BBF-E5F9FFD0F09D}" dt="2023-02-16T08:49:27.255" v="23" actId="20577"/>
      <pc:docMkLst>
        <pc:docMk/>
      </pc:docMkLst>
      <pc:sldChg chg="modSp">
        <pc:chgData name="STUDENT Joseph Diggins" userId="S::joseph.diggins@students.ittralee.ie::9c2be321-3b5f-45f2-95c3-c4d3e520cd8e" providerId="AD" clId="Web-{48F4AF7A-15EE-246D-0BBF-E5F9FFD0F09D}" dt="2023-02-16T08:49:07.801" v="6" actId="20577"/>
        <pc:sldMkLst>
          <pc:docMk/>
          <pc:sldMk cId="1610895287" sldId="268"/>
        </pc:sldMkLst>
        <pc:spChg chg="mod">
          <ac:chgData name="STUDENT Joseph Diggins" userId="S::joseph.diggins@students.ittralee.ie::9c2be321-3b5f-45f2-95c3-c4d3e520cd8e" providerId="AD" clId="Web-{48F4AF7A-15EE-246D-0BBF-E5F9FFD0F09D}" dt="2023-02-16T08:49:07.801" v="6" actId="20577"/>
          <ac:spMkLst>
            <pc:docMk/>
            <pc:sldMk cId="1610895287" sldId="268"/>
            <ac:spMk id="3" creationId="{F1E50D83-9CC2-48D7-02D5-E3262C5A632D}"/>
          </ac:spMkLst>
        </pc:spChg>
      </pc:sldChg>
      <pc:sldChg chg="modSp">
        <pc:chgData name="STUDENT Joseph Diggins" userId="S::joseph.diggins@students.ittralee.ie::9c2be321-3b5f-45f2-95c3-c4d3e520cd8e" providerId="AD" clId="Web-{48F4AF7A-15EE-246D-0BBF-E5F9FFD0F09D}" dt="2023-02-16T08:49:27.255" v="23" actId="20577"/>
        <pc:sldMkLst>
          <pc:docMk/>
          <pc:sldMk cId="3081350922" sldId="277"/>
        </pc:sldMkLst>
        <pc:spChg chg="mod">
          <ac:chgData name="STUDENT Joseph Diggins" userId="S::joseph.diggins@students.ittralee.ie::9c2be321-3b5f-45f2-95c3-c4d3e520cd8e" providerId="AD" clId="Web-{48F4AF7A-15EE-246D-0BBF-E5F9FFD0F09D}" dt="2023-02-16T08:49:27.255" v="23" actId="20577"/>
          <ac:spMkLst>
            <pc:docMk/>
            <pc:sldMk cId="3081350922" sldId="277"/>
            <ac:spMk id="3" creationId="{03ADF21E-7FEF-BA7A-B26E-A97BEC91399E}"/>
          </ac:spMkLst>
        </pc:spChg>
      </pc:sldChg>
    </pc:docChg>
  </pc:docChgLst>
  <pc:docChgLst>
    <pc:chgData name="STUDENT Joseph Diggins" userId="S::joseph.diggins@students.ittralee.ie::9c2be321-3b5f-45f2-95c3-c4d3e520cd8e" providerId="AD" clId="Web-{5F3383AC-E260-4209-B979-BD95FDE7742D}"/>
    <pc:docChg chg="addSld delSld modSld addMainMaster delMainMaster">
      <pc:chgData name="STUDENT Joseph Diggins" userId="S::joseph.diggins@students.ittralee.ie::9c2be321-3b5f-45f2-95c3-c4d3e520cd8e" providerId="AD" clId="Web-{5F3383AC-E260-4209-B979-BD95FDE7742D}" dt="2023-02-14T11:51:38.538" v="795" actId="20577"/>
      <pc:docMkLst>
        <pc:docMk/>
      </pc:docMkLst>
      <pc:sldChg chg="addSp delSp modSp mod setBg modClrScheme setClrOvrMap delDesignElem chgLayout">
        <pc:chgData name="STUDENT Joseph Diggins" userId="S::joseph.diggins@students.ittralee.ie::9c2be321-3b5f-45f2-95c3-c4d3e520cd8e" providerId="AD" clId="Web-{5F3383AC-E260-4209-B979-BD95FDE7742D}" dt="2023-02-14T09:33:42.914" v="39" actId="20577"/>
        <pc:sldMkLst>
          <pc:docMk/>
          <pc:sldMk cId="128632686" sldId="256"/>
        </pc:sldMkLst>
        <pc:spChg chg="mod ord">
          <ac:chgData name="STUDENT Joseph Diggins" userId="S::joseph.diggins@students.ittralee.ie::9c2be321-3b5f-45f2-95c3-c4d3e520cd8e" providerId="AD" clId="Web-{5F3383AC-E260-4209-B979-BD95FDE7742D}" dt="2023-02-14T09:33:42.914" v="39" actId="20577"/>
          <ac:spMkLst>
            <pc:docMk/>
            <pc:sldMk cId="128632686" sldId="256"/>
            <ac:spMk id="2" creationId="{00000000-0000-0000-0000-000000000000}"/>
          </ac:spMkLst>
        </pc:spChg>
        <pc:spChg chg="mod ord">
          <ac:chgData name="STUDENT Joseph Diggins" userId="S::joseph.diggins@students.ittralee.ie::9c2be321-3b5f-45f2-95c3-c4d3e520cd8e" providerId="AD" clId="Web-{5F3383AC-E260-4209-B979-BD95FDE7742D}" dt="2023-02-14T09:30:27.986" v="3"/>
          <ac:spMkLst>
            <pc:docMk/>
            <pc:sldMk cId="128632686" sldId="256"/>
            <ac:spMk id="3" creationId="{00000000-0000-0000-0000-000000000000}"/>
          </ac:spMkLst>
        </pc:spChg>
        <pc:spChg chg="add">
          <ac:chgData name="STUDENT Joseph Diggins" userId="S::joseph.diggins@students.ittralee.ie::9c2be321-3b5f-45f2-95c3-c4d3e520cd8e" providerId="AD" clId="Web-{5F3383AC-E260-4209-B979-BD95FDE7742D}" dt="2023-02-14T09:30:27.986" v="3"/>
          <ac:spMkLst>
            <pc:docMk/>
            <pc:sldMk cId="128632686" sldId="256"/>
            <ac:spMk id="7" creationId="{C4E89C94-E462-4566-A15A-32835FD68BCD}"/>
          </ac:spMkLst>
        </pc:spChg>
        <pc:spChg chg="add">
          <ac:chgData name="STUDENT Joseph Diggins" userId="S::joseph.diggins@students.ittralee.ie::9c2be321-3b5f-45f2-95c3-c4d3e520cd8e" providerId="AD" clId="Web-{5F3383AC-E260-4209-B979-BD95FDE7742D}" dt="2023-02-14T09:30:27.986" v="3"/>
          <ac:spMkLst>
            <pc:docMk/>
            <pc:sldMk cId="128632686" sldId="256"/>
            <ac:spMk id="8" creationId="{E25F4A20-71FB-4A26-92E2-89DED49264CA}"/>
          </ac:spMkLst>
        </pc:spChg>
        <pc:spChg chg="add del">
          <ac:chgData name="STUDENT Joseph Diggins" userId="S::joseph.diggins@students.ittralee.ie::9c2be321-3b5f-45f2-95c3-c4d3e520cd8e" providerId="AD" clId="Web-{5F3383AC-E260-4209-B979-BD95FDE7742D}" dt="2023-02-14T09:30:17.313" v="2"/>
          <ac:spMkLst>
            <pc:docMk/>
            <pc:sldMk cId="128632686" sldId="256"/>
            <ac:spMk id="9" creationId="{696F4257-8A8B-4687-A362-2FB0FD5953B6}"/>
          </ac:spMkLst>
        </pc:spChg>
        <pc:spChg chg="add del">
          <ac:chgData name="STUDENT Joseph Diggins" userId="S::joseph.diggins@students.ittralee.ie::9c2be321-3b5f-45f2-95c3-c4d3e520cd8e" providerId="AD" clId="Web-{5F3383AC-E260-4209-B979-BD95FDE7742D}" dt="2023-02-14T09:30:17.313" v="2"/>
          <ac:spMkLst>
            <pc:docMk/>
            <pc:sldMk cId="128632686" sldId="256"/>
            <ac:spMk id="11" creationId="{875B7E46-FCBF-464B-8083-9AF1A059E1D9}"/>
          </ac:spMkLst>
        </pc:spChg>
        <pc:spChg chg="add del">
          <ac:chgData name="STUDENT Joseph Diggins" userId="S::joseph.diggins@students.ittralee.ie::9c2be321-3b5f-45f2-95c3-c4d3e520cd8e" providerId="AD" clId="Web-{5F3383AC-E260-4209-B979-BD95FDE7742D}" dt="2023-02-14T09:30:17.313" v="2"/>
          <ac:spMkLst>
            <pc:docMk/>
            <pc:sldMk cId="128632686" sldId="256"/>
            <ac:spMk id="13" creationId="{AF79A868-152F-4392-8D0D-C56B1C229B98}"/>
          </ac:spMkLst>
        </pc:spChg>
        <pc:spChg chg="add del">
          <ac:chgData name="STUDENT Joseph Diggins" userId="S::joseph.diggins@students.ittralee.ie::9c2be321-3b5f-45f2-95c3-c4d3e520cd8e" providerId="AD" clId="Web-{5F3383AC-E260-4209-B979-BD95FDE7742D}" dt="2023-02-14T09:30:17.313" v="2"/>
          <ac:spMkLst>
            <pc:docMk/>
            <pc:sldMk cId="128632686" sldId="256"/>
            <ac:spMk id="15" creationId="{613F7046-4879-4110-98EC-7B7416E55FD9}"/>
          </ac:spMkLst>
        </pc:spChg>
        <pc:spChg chg="add del">
          <ac:chgData name="STUDENT Joseph Diggins" userId="S::joseph.diggins@students.ittralee.ie::9c2be321-3b5f-45f2-95c3-c4d3e520cd8e" providerId="AD" clId="Web-{5F3383AC-E260-4209-B979-BD95FDE7742D}" dt="2023-02-14T09:30:17.313" v="2"/>
          <ac:spMkLst>
            <pc:docMk/>
            <pc:sldMk cId="128632686" sldId="256"/>
            <ac:spMk id="17" creationId="{CE14A411-88B5-46A6-AD90-72073BCBB6EE}"/>
          </ac:spMkLst>
        </pc:spChg>
        <pc:picChg chg="add mod ord">
          <ac:chgData name="STUDENT Joseph Diggins" userId="S::joseph.diggins@students.ittralee.ie::9c2be321-3b5f-45f2-95c3-c4d3e520cd8e" providerId="AD" clId="Web-{5F3383AC-E260-4209-B979-BD95FDE7742D}" dt="2023-02-14T09:30:27.986" v="3"/>
          <ac:picMkLst>
            <pc:docMk/>
            <pc:sldMk cId="128632686" sldId="256"/>
            <ac:picMk id="4" creationId="{CF7AA53B-93C9-4CAE-EDA5-287C05DA59EE}"/>
          </ac:picMkLst>
        </pc:picChg>
        <pc:cxnChg chg="add">
          <ac:chgData name="STUDENT Joseph Diggins" userId="S::joseph.diggins@students.ittralee.ie::9c2be321-3b5f-45f2-95c3-c4d3e520cd8e" providerId="AD" clId="Web-{5F3383AC-E260-4209-B979-BD95FDE7742D}" dt="2023-02-14T09:30:27.986" v="3"/>
          <ac:cxnSpMkLst>
            <pc:docMk/>
            <pc:sldMk cId="128632686" sldId="256"/>
            <ac:cxnSpMk id="6" creationId="{4071767D-5FF7-4508-B8B7-BB60FF3AB250}"/>
          </ac:cxnSpMkLst>
        </pc:cxnChg>
      </pc:sldChg>
      <pc:sldChg chg="addSp delSp modSp new del mod setBg modClrScheme chgLayout">
        <pc:chgData name="STUDENT Joseph Diggins" userId="S::joseph.diggins@students.ittralee.ie::9c2be321-3b5f-45f2-95c3-c4d3e520cd8e" providerId="AD" clId="Web-{5F3383AC-E260-4209-B979-BD95FDE7742D}" dt="2023-02-14T09:32:38.583" v="27"/>
        <pc:sldMkLst>
          <pc:docMk/>
          <pc:sldMk cId="3522921291" sldId="257"/>
        </pc:sldMkLst>
        <pc:spChg chg="mod ord">
          <ac:chgData name="STUDENT Joseph Diggins" userId="S::joseph.diggins@students.ittralee.ie::9c2be321-3b5f-45f2-95c3-c4d3e520cd8e" providerId="AD" clId="Web-{5F3383AC-E260-4209-B979-BD95FDE7742D}" dt="2023-02-14T09:30:45.627" v="6"/>
          <ac:spMkLst>
            <pc:docMk/>
            <pc:sldMk cId="3522921291" sldId="257"/>
            <ac:spMk id="2" creationId="{E883CB48-F957-EDC3-0775-02AF25BD61BF}"/>
          </ac:spMkLst>
        </pc:spChg>
        <pc:spChg chg="mod ord">
          <ac:chgData name="STUDENT Joseph Diggins" userId="S::joseph.diggins@students.ittralee.ie::9c2be321-3b5f-45f2-95c3-c4d3e520cd8e" providerId="AD" clId="Web-{5F3383AC-E260-4209-B979-BD95FDE7742D}" dt="2023-02-14T09:30:45.627" v="6"/>
          <ac:spMkLst>
            <pc:docMk/>
            <pc:sldMk cId="3522921291" sldId="257"/>
            <ac:spMk id="3" creationId="{F3D4A66B-0F4D-C537-B873-A2832E0AEA84}"/>
          </ac:spMkLst>
        </pc:spChg>
        <pc:spChg chg="add del">
          <ac:chgData name="STUDENT Joseph Diggins" userId="S::joseph.diggins@students.ittralee.ie::9c2be321-3b5f-45f2-95c3-c4d3e520cd8e" providerId="AD" clId="Web-{5F3383AC-E260-4209-B979-BD95FDE7742D}" dt="2023-02-14T09:30:45.611" v="5"/>
          <ac:spMkLst>
            <pc:docMk/>
            <pc:sldMk cId="3522921291" sldId="257"/>
            <ac:spMk id="8" creationId="{3741B58E-3B65-4A01-A276-975AB2CF8A08}"/>
          </ac:spMkLst>
        </pc:spChg>
        <pc:spChg chg="add del">
          <ac:chgData name="STUDENT Joseph Diggins" userId="S::joseph.diggins@students.ittralee.ie::9c2be321-3b5f-45f2-95c3-c4d3e520cd8e" providerId="AD" clId="Web-{5F3383AC-E260-4209-B979-BD95FDE7742D}" dt="2023-02-14T09:30:45.611" v="5"/>
          <ac:spMkLst>
            <pc:docMk/>
            <pc:sldMk cId="3522921291" sldId="257"/>
            <ac:spMk id="10" creationId="{7AAC67C3-831B-4AB1-A259-DFB839CAFAFC}"/>
          </ac:spMkLst>
        </pc:spChg>
        <pc:spChg chg="add del">
          <ac:chgData name="STUDENT Joseph Diggins" userId="S::joseph.diggins@students.ittralee.ie::9c2be321-3b5f-45f2-95c3-c4d3e520cd8e" providerId="AD" clId="Web-{5F3383AC-E260-4209-B979-BD95FDE7742D}" dt="2023-02-14T09:30:45.611" v="5"/>
          <ac:spMkLst>
            <pc:docMk/>
            <pc:sldMk cId="3522921291" sldId="257"/>
            <ac:spMk id="12" creationId="{054B3F04-9EAC-45C0-B3CE-0387EEA10A0C}"/>
          </ac:spMkLst>
        </pc:spChg>
        <pc:spChg chg="add">
          <ac:chgData name="STUDENT Joseph Diggins" userId="S::joseph.diggins@students.ittralee.ie::9c2be321-3b5f-45f2-95c3-c4d3e520cd8e" providerId="AD" clId="Web-{5F3383AC-E260-4209-B979-BD95FDE7742D}" dt="2023-02-14T09:30:45.627" v="6"/>
          <ac:spMkLst>
            <pc:docMk/>
            <pc:sldMk cId="3522921291" sldId="257"/>
            <ac:spMk id="14" creationId="{CECF0FC6-D57B-48B6-9036-F4FFD91A4B34}"/>
          </ac:spMkLst>
        </pc:spChg>
        <pc:spChg chg="add">
          <ac:chgData name="STUDENT Joseph Diggins" userId="S::joseph.diggins@students.ittralee.ie::9c2be321-3b5f-45f2-95c3-c4d3e520cd8e" providerId="AD" clId="Web-{5F3383AC-E260-4209-B979-BD95FDE7742D}" dt="2023-02-14T09:30:45.627" v="6"/>
          <ac:spMkLst>
            <pc:docMk/>
            <pc:sldMk cId="3522921291" sldId="257"/>
            <ac:spMk id="15" creationId="{717A211C-5863-4303-AC3D-AEBFDF6D6A4C}"/>
          </ac:spMkLst>
        </pc:spChg>
        <pc:spChg chg="add">
          <ac:chgData name="STUDENT Joseph Diggins" userId="S::joseph.diggins@students.ittralee.ie::9c2be321-3b5f-45f2-95c3-c4d3e520cd8e" providerId="AD" clId="Web-{5F3383AC-E260-4209-B979-BD95FDE7742D}" dt="2023-02-14T09:30:45.627" v="6"/>
          <ac:spMkLst>
            <pc:docMk/>
            <pc:sldMk cId="3522921291" sldId="257"/>
            <ac:spMk id="16" creationId="{087519CD-2FFF-42E3-BB0C-FEAA828BA5DB}"/>
          </ac:spMkLst>
        </pc:spChg>
      </pc:sldChg>
      <pc:sldChg chg="modSp new">
        <pc:chgData name="STUDENT Joseph Diggins" userId="S::joseph.diggins@students.ittralee.ie::9c2be321-3b5f-45f2-95c3-c4d3e520cd8e" providerId="AD" clId="Web-{5F3383AC-E260-4209-B979-BD95FDE7742D}" dt="2023-02-14T11:34:40.197" v="621" actId="20577"/>
        <pc:sldMkLst>
          <pc:docMk/>
          <pc:sldMk cId="555602531" sldId="258"/>
        </pc:sldMkLst>
        <pc:spChg chg="mod">
          <ac:chgData name="STUDENT Joseph Diggins" userId="S::joseph.diggins@students.ittralee.ie::9c2be321-3b5f-45f2-95c3-c4d3e520cd8e" providerId="AD" clId="Web-{5F3383AC-E260-4209-B979-BD95FDE7742D}" dt="2023-02-14T11:34:40.197" v="621" actId="20577"/>
          <ac:spMkLst>
            <pc:docMk/>
            <pc:sldMk cId="555602531" sldId="258"/>
            <ac:spMk id="2" creationId="{09783F30-01C7-5827-6BD0-D84C1DE56B86}"/>
          </ac:spMkLst>
        </pc:spChg>
        <pc:spChg chg="mod">
          <ac:chgData name="STUDENT Joseph Diggins" userId="S::joseph.diggins@students.ittralee.ie::9c2be321-3b5f-45f2-95c3-c4d3e520cd8e" providerId="AD" clId="Web-{5F3383AC-E260-4209-B979-BD95FDE7742D}" dt="2023-02-14T09:50:30.149" v="316" actId="20577"/>
          <ac:spMkLst>
            <pc:docMk/>
            <pc:sldMk cId="555602531" sldId="258"/>
            <ac:spMk id="3" creationId="{6CAF3E8B-4209-F8FC-54C1-29A1099146F1}"/>
          </ac:spMkLst>
        </pc:spChg>
      </pc:sldChg>
      <pc:sldChg chg="addSp delSp modSp new del mod setBg">
        <pc:chgData name="STUDENT Joseph Diggins" userId="S::joseph.diggins@students.ittralee.ie::9c2be321-3b5f-45f2-95c3-c4d3e520cd8e" providerId="AD" clId="Web-{5F3383AC-E260-4209-B979-BD95FDE7742D}" dt="2023-02-14T09:40:20.160" v="185"/>
        <pc:sldMkLst>
          <pc:docMk/>
          <pc:sldMk cId="2993502579" sldId="259"/>
        </pc:sldMkLst>
        <pc:spChg chg="del">
          <ac:chgData name="STUDENT Joseph Diggins" userId="S::joseph.diggins@students.ittralee.ie::9c2be321-3b5f-45f2-95c3-c4d3e520cd8e" providerId="AD" clId="Web-{5F3383AC-E260-4209-B979-BD95FDE7742D}" dt="2023-02-14T09:39:32.581" v="181"/>
          <ac:spMkLst>
            <pc:docMk/>
            <pc:sldMk cId="2993502579" sldId="259"/>
            <ac:spMk id="2" creationId="{AE9150C6-2128-E216-7ECB-31E650B5BEE4}"/>
          </ac:spMkLst>
        </pc:spChg>
        <pc:spChg chg="del mod">
          <ac:chgData name="STUDENT Joseph Diggins" userId="S::joseph.diggins@students.ittralee.ie::9c2be321-3b5f-45f2-95c3-c4d3e520cd8e" providerId="AD" clId="Web-{5F3383AC-E260-4209-B979-BD95FDE7742D}" dt="2023-02-14T09:39:40.112" v="183"/>
          <ac:spMkLst>
            <pc:docMk/>
            <pc:sldMk cId="2993502579" sldId="259"/>
            <ac:spMk id="3" creationId="{609556A9-4921-D479-133C-E59766DAB832}"/>
          </ac:spMkLst>
        </pc:spChg>
        <pc:spChg chg="add">
          <ac:chgData name="STUDENT Joseph Diggins" userId="S::joseph.diggins@students.ittralee.ie::9c2be321-3b5f-45f2-95c3-c4d3e520cd8e" providerId="AD" clId="Web-{5F3383AC-E260-4209-B979-BD95FDE7742D}" dt="2023-02-14T09:39:40.112" v="183"/>
          <ac:spMkLst>
            <pc:docMk/>
            <pc:sldMk cId="2993502579" sldId="259"/>
            <ac:spMk id="8" creationId="{52C0B2E1-0268-42EC-ABD3-94F81A05BCBD}"/>
          </ac:spMkLst>
        </pc:spChg>
        <pc:spChg chg="add">
          <ac:chgData name="STUDENT Joseph Diggins" userId="S::joseph.diggins@students.ittralee.ie::9c2be321-3b5f-45f2-95c3-c4d3e520cd8e" providerId="AD" clId="Web-{5F3383AC-E260-4209-B979-BD95FDE7742D}" dt="2023-02-14T09:39:40.112" v="183"/>
          <ac:spMkLst>
            <pc:docMk/>
            <pc:sldMk cId="2993502579" sldId="259"/>
            <ac:spMk id="10" creationId="{7D2256B4-48EA-40FC-BBC0-AA1EE6E0080C}"/>
          </ac:spMkLst>
        </pc:spChg>
        <pc:spChg chg="add">
          <ac:chgData name="STUDENT Joseph Diggins" userId="S::joseph.diggins@students.ittralee.ie::9c2be321-3b5f-45f2-95c3-c4d3e520cd8e" providerId="AD" clId="Web-{5F3383AC-E260-4209-B979-BD95FDE7742D}" dt="2023-02-14T09:39:40.112" v="183"/>
          <ac:spMkLst>
            <pc:docMk/>
            <pc:sldMk cId="2993502579" sldId="259"/>
            <ac:spMk id="14" creationId="{FBDCECDC-EEE3-4128-AA5E-82A8C08796E8}"/>
          </ac:spMkLst>
        </pc:spChg>
        <pc:spChg chg="add">
          <ac:chgData name="STUDENT Joseph Diggins" userId="S::joseph.diggins@students.ittralee.ie::9c2be321-3b5f-45f2-95c3-c4d3e520cd8e" providerId="AD" clId="Web-{5F3383AC-E260-4209-B979-BD95FDE7742D}" dt="2023-02-14T09:39:40.112" v="183"/>
          <ac:spMkLst>
            <pc:docMk/>
            <pc:sldMk cId="2993502579" sldId="259"/>
            <ac:spMk id="16" creationId="{4260EDE0-989C-4E16-AF94-F652294D828E}"/>
          </ac:spMkLst>
        </pc:spChg>
        <pc:spChg chg="add">
          <ac:chgData name="STUDENT Joseph Diggins" userId="S::joseph.diggins@students.ittralee.ie::9c2be321-3b5f-45f2-95c3-c4d3e520cd8e" providerId="AD" clId="Web-{5F3383AC-E260-4209-B979-BD95FDE7742D}" dt="2023-02-14T09:39:40.112" v="183"/>
          <ac:spMkLst>
            <pc:docMk/>
            <pc:sldMk cId="2993502579" sldId="259"/>
            <ac:spMk id="18" creationId="{1F3985C0-E548-44D2-B30E-F3E42DADE133}"/>
          </ac:spMkLst>
        </pc:spChg>
        <pc:cxnChg chg="add">
          <ac:chgData name="STUDENT Joseph Diggins" userId="S::joseph.diggins@students.ittralee.ie::9c2be321-3b5f-45f2-95c3-c4d3e520cd8e" providerId="AD" clId="Web-{5F3383AC-E260-4209-B979-BD95FDE7742D}" dt="2023-02-14T09:39:40.112" v="183"/>
          <ac:cxnSpMkLst>
            <pc:docMk/>
            <pc:sldMk cId="2993502579" sldId="259"/>
            <ac:cxnSpMk id="12" creationId="{3D44BCCA-102D-4A9D-B1E4-2450CAF0B05E}"/>
          </ac:cxnSpMkLst>
        </pc:cxnChg>
      </pc:sldChg>
      <pc:sldChg chg="addSp delSp modSp new">
        <pc:chgData name="STUDENT Joseph Diggins" userId="S::joseph.diggins@students.ittralee.ie::9c2be321-3b5f-45f2-95c3-c4d3e520cd8e" providerId="AD" clId="Web-{5F3383AC-E260-4209-B979-BD95FDE7742D}" dt="2023-02-14T09:47:47.284" v="274" actId="20577"/>
        <pc:sldMkLst>
          <pc:docMk/>
          <pc:sldMk cId="3341389396" sldId="260"/>
        </pc:sldMkLst>
        <pc:spChg chg="del">
          <ac:chgData name="STUDENT Joseph Diggins" userId="S::joseph.diggins@students.ittralee.ie::9c2be321-3b5f-45f2-95c3-c4d3e520cd8e" providerId="AD" clId="Web-{5F3383AC-E260-4209-B979-BD95FDE7742D}" dt="2023-02-14T09:41:04.787" v="196"/>
          <ac:spMkLst>
            <pc:docMk/>
            <pc:sldMk cId="3341389396" sldId="260"/>
            <ac:spMk id="2" creationId="{5D7B99F9-0442-D8D5-C3D8-621E2B14E191}"/>
          </ac:spMkLst>
        </pc:spChg>
        <pc:spChg chg="add del mod">
          <ac:chgData name="STUDENT Joseph Diggins" userId="S::joseph.diggins@students.ittralee.ie::9c2be321-3b5f-45f2-95c3-c4d3e520cd8e" providerId="AD" clId="Web-{5F3383AC-E260-4209-B979-BD95FDE7742D}" dt="2023-02-14T09:47:47.284" v="274" actId="20577"/>
          <ac:spMkLst>
            <pc:docMk/>
            <pc:sldMk cId="3341389396" sldId="260"/>
            <ac:spMk id="3" creationId="{7630FB27-B509-7E10-E49B-2C0ED1CBEEE4}"/>
          </ac:spMkLst>
        </pc:spChg>
        <pc:spChg chg="add del mod">
          <ac:chgData name="STUDENT Joseph Diggins" userId="S::joseph.diggins@students.ittralee.ie::9c2be321-3b5f-45f2-95c3-c4d3e520cd8e" providerId="AD" clId="Web-{5F3383AC-E260-4209-B979-BD95FDE7742D}" dt="2023-02-14T09:41:01.677" v="195"/>
          <ac:spMkLst>
            <pc:docMk/>
            <pc:sldMk cId="3341389396" sldId="260"/>
            <ac:spMk id="5" creationId="{860B0560-DACA-DDD6-00E2-85FE46E306CC}"/>
          </ac:spMkLst>
        </pc:spChg>
        <pc:spChg chg="add mod">
          <ac:chgData name="STUDENT Joseph Diggins" userId="S::joseph.diggins@students.ittralee.ie::9c2be321-3b5f-45f2-95c3-c4d3e520cd8e" providerId="AD" clId="Web-{5F3383AC-E260-4209-B979-BD95FDE7742D}" dt="2023-02-14T09:42:44.696" v="204"/>
          <ac:spMkLst>
            <pc:docMk/>
            <pc:sldMk cId="3341389396" sldId="260"/>
            <ac:spMk id="6" creationId="{C1D36E4B-5AA5-1B2E-43DE-A0E952F9ED29}"/>
          </ac:spMkLst>
        </pc:spChg>
      </pc:sldChg>
      <pc:sldChg chg="addSp delSp modSp new">
        <pc:chgData name="STUDENT Joseph Diggins" userId="S::joseph.diggins@students.ittralee.ie::9c2be321-3b5f-45f2-95c3-c4d3e520cd8e" providerId="AD" clId="Web-{5F3383AC-E260-4209-B979-BD95FDE7742D}" dt="2023-02-14T11:13:58.803" v="612" actId="20577"/>
        <pc:sldMkLst>
          <pc:docMk/>
          <pc:sldMk cId="2560983079" sldId="261"/>
        </pc:sldMkLst>
        <pc:spChg chg="mod">
          <ac:chgData name="STUDENT Joseph Diggins" userId="S::joseph.diggins@students.ittralee.ie::9c2be321-3b5f-45f2-95c3-c4d3e520cd8e" providerId="AD" clId="Web-{5F3383AC-E260-4209-B979-BD95FDE7742D}" dt="2023-02-14T11:13:58.803" v="612" actId="20577"/>
          <ac:spMkLst>
            <pc:docMk/>
            <pc:sldMk cId="2560983079" sldId="261"/>
            <ac:spMk id="2" creationId="{232DD916-AA47-3632-D0B5-FB54E42FA9B1}"/>
          </ac:spMkLst>
        </pc:spChg>
        <pc:spChg chg="del">
          <ac:chgData name="STUDENT Joseph Diggins" userId="S::joseph.diggins@students.ittralee.ie::9c2be321-3b5f-45f2-95c3-c4d3e520cd8e" providerId="AD" clId="Web-{5F3383AC-E260-4209-B979-BD95FDE7742D}" dt="2023-02-14T09:54:12.343" v="318"/>
          <ac:spMkLst>
            <pc:docMk/>
            <pc:sldMk cId="2560983079" sldId="261"/>
            <ac:spMk id="3" creationId="{364DD772-3EA9-5182-0F21-DDF3E37B0AA7}"/>
          </ac:spMkLst>
        </pc:spChg>
        <pc:spChg chg="add del mod">
          <ac:chgData name="STUDENT Joseph Diggins" userId="S::joseph.diggins@students.ittralee.ie::9c2be321-3b5f-45f2-95c3-c4d3e520cd8e" providerId="AD" clId="Web-{5F3383AC-E260-4209-B979-BD95FDE7742D}" dt="2023-02-14T09:57:51.460" v="344"/>
          <ac:spMkLst>
            <pc:docMk/>
            <pc:sldMk cId="2560983079" sldId="261"/>
            <ac:spMk id="9" creationId="{427EA050-C999-3227-9481-FD4D82AA1220}"/>
          </ac:spMkLst>
        </pc:spChg>
        <pc:picChg chg="add del mod ord">
          <ac:chgData name="STUDENT Joseph Diggins" userId="S::joseph.diggins@students.ittralee.ie::9c2be321-3b5f-45f2-95c3-c4d3e520cd8e" providerId="AD" clId="Web-{5F3383AC-E260-4209-B979-BD95FDE7742D}" dt="2023-02-14T09:57:51.460" v="344"/>
          <ac:picMkLst>
            <pc:docMk/>
            <pc:sldMk cId="2560983079" sldId="261"/>
            <ac:picMk id="4" creationId="{7E80151E-98E3-8F10-F986-DB5C43F0ACAE}"/>
          </ac:picMkLst>
        </pc:picChg>
        <pc:picChg chg="add del mod">
          <ac:chgData name="STUDENT Joseph Diggins" userId="S::joseph.diggins@students.ittralee.ie::9c2be321-3b5f-45f2-95c3-c4d3e520cd8e" providerId="AD" clId="Web-{5F3383AC-E260-4209-B979-BD95FDE7742D}" dt="2023-02-14T09:54:41.797" v="323"/>
          <ac:picMkLst>
            <pc:docMk/>
            <pc:sldMk cId="2560983079" sldId="261"/>
            <ac:picMk id="5" creationId="{FD0BD487-6E02-9642-E2CA-37F28B768646}"/>
          </ac:picMkLst>
        </pc:picChg>
        <pc:picChg chg="add del mod">
          <ac:chgData name="STUDENT Joseph Diggins" userId="S::joseph.diggins@students.ittralee.ie::9c2be321-3b5f-45f2-95c3-c4d3e520cd8e" providerId="AD" clId="Web-{5F3383AC-E260-4209-B979-BD95FDE7742D}" dt="2023-02-14T09:57:07.021" v="340"/>
          <ac:picMkLst>
            <pc:docMk/>
            <pc:sldMk cId="2560983079" sldId="261"/>
            <ac:picMk id="6" creationId="{99F0EDA5-5C45-B993-B59F-4E9DE140AA02}"/>
          </ac:picMkLst>
        </pc:picChg>
        <pc:picChg chg="add del mod">
          <ac:chgData name="STUDENT Joseph Diggins" userId="S::joseph.diggins@students.ittralee.ie::9c2be321-3b5f-45f2-95c3-c4d3e520cd8e" providerId="AD" clId="Web-{5F3383AC-E260-4209-B979-BD95FDE7742D}" dt="2023-02-14T09:55:55.190" v="332"/>
          <ac:picMkLst>
            <pc:docMk/>
            <pc:sldMk cId="2560983079" sldId="261"/>
            <ac:picMk id="7" creationId="{174603C1-FA2B-69A2-793A-37C94C172BEE}"/>
          </ac:picMkLst>
        </pc:picChg>
      </pc:sldChg>
      <pc:sldChg chg="addSp delSp modSp new">
        <pc:chgData name="STUDENT Joseph Diggins" userId="S::joseph.diggins@students.ittralee.ie::9c2be321-3b5f-45f2-95c3-c4d3e520cd8e" providerId="AD" clId="Web-{5F3383AC-E260-4209-B979-BD95FDE7742D}" dt="2023-02-14T10:03:53.799" v="403" actId="20577"/>
        <pc:sldMkLst>
          <pc:docMk/>
          <pc:sldMk cId="3038078397" sldId="262"/>
        </pc:sldMkLst>
        <pc:spChg chg="mod">
          <ac:chgData name="STUDENT Joseph Diggins" userId="S::joseph.diggins@students.ittralee.ie::9c2be321-3b5f-45f2-95c3-c4d3e520cd8e" providerId="AD" clId="Web-{5F3383AC-E260-4209-B979-BD95FDE7742D}" dt="2023-02-14T10:03:53.799" v="403" actId="20577"/>
          <ac:spMkLst>
            <pc:docMk/>
            <pc:sldMk cId="3038078397" sldId="262"/>
            <ac:spMk id="2" creationId="{237889CB-FE9B-6C87-98CE-F6C732F16C26}"/>
          </ac:spMkLst>
        </pc:spChg>
        <pc:spChg chg="del">
          <ac:chgData name="STUDENT Joseph Diggins" userId="S::joseph.diggins@students.ittralee.ie::9c2be321-3b5f-45f2-95c3-c4d3e520cd8e" providerId="AD" clId="Web-{5F3383AC-E260-4209-B979-BD95FDE7742D}" dt="2023-02-14T10:00:48.106" v="352"/>
          <ac:spMkLst>
            <pc:docMk/>
            <pc:sldMk cId="3038078397" sldId="262"/>
            <ac:spMk id="3" creationId="{F7B84AD0-27AF-40BB-A7FE-2348E05B503E}"/>
          </ac:spMkLst>
        </pc:spChg>
        <pc:spChg chg="add del">
          <ac:chgData name="STUDENT Joseph Diggins" userId="S::joseph.diggins@students.ittralee.ie::9c2be321-3b5f-45f2-95c3-c4d3e520cd8e" providerId="AD" clId="Web-{5F3383AC-E260-4209-B979-BD95FDE7742D}" dt="2023-02-14T10:01:24.904" v="359"/>
          <ac:spMkLst>
            <pc:docMk/>
            <pc:sldMk cId="3038078397" sldId="262"/>
            <ac:spMk id="5" creationId="{086DDBDC-FD59-18F3-2E7E-0BA5B9D28ED2}"/>
          </ac:spMkLst>
        </pc:spChg>
        <pc:spChg chg="add mod">
          <ac:chgData name="STUDENT Joseph Diggins" userId="S::joseph.diggins@students.ittralee.ie::9c2be321-3b5f-45f2-95c3-c4d3e520cd8e" providerId="AD" clId="Web-{5F3383AC-E260-4209-B979-BD95FDE7742D}" dt="2023-02-14T10:03:43.392" v="401" actId="1076"/>
          <ac:spMkLst>
            <pc:docMk/>
            <pc:sldMk cId="3038078397" sldId="262"/>
            <ac:spMk id="6" creationId="{3B21732E-320F-08C2-5CEE-C2A43E53F693}"/>
          </ac:spMkLst>
        </pc:spChg>
        <pc:picChg chg="add mod ord">
          <ac:chgData name="STUDENT Joseph Diggins" userId="S::joseph.diggins@students.ittralee.ie::9c2be321-3b5f-45f2-95c3-c4d3e520cd8e" providerId="AD" clId="Web-{5F3383AC-E260-4209-B979-BD95FDE7742D}" dt="2023-02-14T10:03:38.689" v="400" actId="14100"/>
          <ac:picMkLst>
            <pc:docMk/>
            <pc:sldMk cId="3038078397" sldId="262"/>
            <ac:picMk id="4" creationId="{B1456AC5-4281-95A6-72BF-19778D3A7EB5}"/>
          </ac:picMkLst>
        </pc:picChg>
        <pc:picChg chg="add mod">
          <ac:chgData name="STUDENT Joseph Diggins" userId="S::joseph.diggins@students.ittralee.ie::9c2be321-3b5f-45f2-95c3-c4d3e520cd8e" providerId="AD" clId="Web-{5F3383AC-E260-4209-B979-BD95FDE7742D}" dt="2023-02-14T10:03:34.736" v="399" actId="1076"/>
          <ac:picMkLst>
            <pc:docMk/>
            <pc:sldMk cId="3038078397" sldId="262"/>
            <ac:picMk id="7" creationId="{5FBCE14D-9523-1ECB-9992-8E679919620F}"/>
          </ac:picMkLst>
        </pc:picChg>
      </pc:sldChg>
      <pc:sldChg chg="addSp delSp modSp new">
        <pc:chgData name="STUDENT Joseph Diggins" userId="S::joseph.diggins@students.ittralee.ie::9c2be321-3b5f-45f2-95c3-c4d3e520cd8e" providerId="AD" clId="Web-{5F3383AC-E260-4209-B979-BD95FDE7742D}" dt="2023-02-14T10:21:05.753" v="426" actId="14100"/>
        <pc:sldMkLst>
          <pc:docMk/>
          <pc:sldMk cId="719823920" sldId="263"/>
        </pc:sldMkLst>
        <pc:spChg chg="mod">
          <ac:chgData name="STUDENT Joseph Diggins" userId="S::joseph.diggins@students.ittralee.ie::9c2be321-3b5f-45f2-95c3-c4d3e520cd8e" providerId="AD" clId="Web-{5F3383AC-E260-4209-B979-BD95FDE7742D}" dt="2023-02-14T10:20:22.361" v="418" actId="20577"/>
          <ac:spMkLst>
            <pc:docMk/>
            <pc:sldMk cId="719823920" sldId="263"/>
            <ac:spMk id="2" creationId="{4F3AEEA5-B7E8-E643-CC35-A1CF4CD1A755}"/>
          </ac:spMkLst>
        </pc:spChg>
        <pc:spChg chg="del">
          <ac:chgData name="STUDENT Joseph Diggins" userId="S::joseph.diggins@students.ittralee.ie::9c2be321-3b5f-45f2-95c3-c4d3e520cd8e" providerId="AD" clId="Web-{5F3383AC-E260-4209-B979-BD95FDE7742D}" dt="2023-02-14T10:20:22.627" v="419"/>
          <ac:spMkLst>
            <pc:docMk/>
            <pc:sldMk cId="719823920" sldId="263"/>
            <ac:spMk id="3" creationId="{F4B17D0B-23C2-B373-69AA-6CE9C91F4074}"/>
          </ac:spMkLst>
        </pc:spChg>
        <pc:picChg chg="add mod ord">
          <ac:chgData name="STUDENT Joseph Diggins" userId="S::joseph.diggins@students.ittralee.ie::9c2be321-3b5f-45f2-95c3-c4d3e520cd8e" providerId="AD" clId="Web-{5F3383AC-E260-4209-B979-BD95FDE7742D}" dt="2023-02-14T10:21:05.753" v="426" actId="14100"/>
          <ac:picMkLst>
            <pc:docMk/>
            <pc:sldMk cId="719823920" sldId="263"/>
            <ac:picMk id="4" creationId="{B877B905-C6BD-9913-69AA-F65CB0BCA6F1}"/>
          </ac:picMkLst>
        </pc:picChg>
        <pc:picChg chg="add mod">
          <ac:chgData name="STUDENT Joseph Diggins" userId="S::joseph.diggins@students.ittralee.ie::9c2be321-3b5f-45f2-95c3-c4d3e520cd8e" providerId="AD" clId="Web-{5F3383AC-E260-4209-B979-BD95FDE7742D}" dt="2023-02-14T10:21:01.519" v="425" actId="14100"/>
          <ac:picMkLst>
            <pc:docMk/>
            <pc:sldMk cId="719823920" sldId="263"/>
            <ac:picMk id="5" creationId="{EF057C93-6087-2A78-0EC8-F60F363E08B3}"/>
          </ac:picMkLst>
        </pc:picChg>
      </pc:sldChg>
      <pc:sldChg chg="addSp delSp modSp new del">
        <pc:chgData name="STUDENT Joseph Diggins" userId="S::joseph.diggins@students.ittralee.ie::9c2be321-3b5f-45f2-95c3-c4d3e520cd8e" providerId="AD" clId="Web-{5F3383AC-E260-4209-B979-BD95FDE7742D}" dt="2023-02-14T10:03:55.143" v="404"/>
        <pc:sldMkLst>
          <pc:docMk/>
          <pc:sldMk cId="1301389280" sldId="263"/>
        </pc:sldMkLst>
        <pc:spChg chg="mod">
          <ac:chgData name="STUDENT Joseph Diggins" userId="S::joseph.diggins@students.ittralee.ie::9c2be321-3b5f-45f2-95c3-c4d3e520cd8e" providerId="AD" clId="Web-{5F3383AC-E260-4209-B979-BD95FDE7742D}" dt="2023-02-14T10:02:19.249" v="380" actId="20577"/>
          <ac:spMkLst>
            <pc:docMk/>
            <pc:sldMk cId="1301389280" sldId="263"/>
            <ac:spMk id="2" creationId="{3DF64F0A-CA64-D92F-079F-4A6B6B3DC69D}"/>
          </ac:spMkLst>
        </pc:spChg>
        <pc:spChg chg="del">
          <ac:chgData name="STUDENT Joseph Diggins" userId="S::joseph.diggins@students.ittralee.ie::9c2be321-3b5f-45f2-95c3-c4d3e520cd8e" providerId="AD" clId="Web-{5F3383AC-E260-4209-B979-BD95FDE7742D}" dt="2023-02-14T10:02:26.421" v="381"/>
          <ac:spMkLst>
            <pc:docMk/>
            <pc:sldMk cId="1301389280" sldId="263"/>
            <ac:spMk id="3" creationId="{DBF9C923-D5C8-6A28-52DC-405DF648ED3C}"/>
          </ac:spMkLst>
        </pc:spChg>
        <pc:picChg chg="add mod ord">
          <ac:chgData name="STUDENT Joseph Diggins" userId="S::joseph.diggins@students.ittralee.ie::9c2be321-3b5f-45f2-95c3-c4d3e520cd8e" providerId="AD" clId="Web-{5F3383AC-E260-4209-B979-BD95FDE7742D}" dt="2023-02-14T10:02:37.281" v="384" actId="14100"/>
          <ac:picMkLst>
            <pc:docMk/>
            <pc:sldMk cId="1301389280" sldId="263"/>
            <ac:picMk id="4" creationId="{1BF32A9C-E902-FD67-9663-50AF8F10DFF7}"/>
          </ac:picMkLst>
        </pc:picChg>
      </pc:sldChg>
      <pc:sldChg chg="modSp new">
        <pc:chgData name="STUDENT Joseph Diggins" userId="S::joseph.diggins@students.ittralee.ie::9c2be321-3b5f-45f2-95c3-c4d3e520cd8e" providerId="AD" clId="Web-{5F3383AC-E260-4209-B979-BD95FDE7742D}" dt="2023-02-14T11:39:53.659" v="706" actId="20577"/>
        <pc:sldMkLst>
          <pc:docMk/>
          <pc:sldMk cId="103044829" sldId="264"/>
        </pc:sldMkLst>
        <pc:spChg chg="mod">
          <ac:chgData name="STUDENT Joseph Diggins" userId="S::joseph.diggins@students.ittralee.ie::9c2be321-3b5f-45f2-95c3-c4d3e520cd8e" providerId="AD" clId="Web-{5F3383AC-E260-4209-B979-BD95FDE7742D}" dt="2023-02-14T11:00:13.779" v="505" actId="20577"/>
          <ac:spMkLst>
            <pc:docMk/>
            <pc:sldMk cId="103044829" sldId="264"/>
            <ac:spMk id="2" creationId="{6F9D0916-B2CC-2DCB-C694-ABB30C108F04}"/>
          </ac:spMkLst>
        </pc:spChg>
        <pc:spChg chg="mod">
          <ac:chgData name="STUDENT Joseph Diggins" userId="S::joseph.diggins@students.ittralee.ie::9c2be321-3b5f-45f2-95c3-c4d3e520cd8e" providerId="AD" clId="Web-{5F3383AC-E260-4209-B979-BD95FDE7742D}" dt="2023-02-14T11:39:53.659" v="706" actId="20577"/>
          <ac:spMkLst>
            <pc:docMk/>
            <pc:sldMk cId="103044829" sldId="264"/>
            <ac:spMk id="3" creationId="{C3F44CEA-FF1E-5ADC-7469-4BA26DBA68BE}"/>
          </ac:spMkLst>
        </pc:spChg>
      </pc:sldChg>
      <pc:sldChg chg="modSp new">
        <pc:chgData name="STUDENT Joseph Diggins" userId="S::joseph.diggins@students.ittralee.ie::9c2be321-3b5f-45f2-95c3-c4d3e520cd8e" providerId="AD" clId="Web-{5F3383AC-E260-4209-B979-BD95FDE7742D}" dt="2023-02-14T11:10:38.399" v="569" actId="20577"/>
        <pc:sldMkLst>
          <pc:docMk/>
          <pc:sldMk cId="2573552505" sldId="265"/>
        </pc:sldMkLst>
        <pc:spChg chg="mod">
          <ac:chgData name="STUDENT Joseph Diggins" userId="S::joseph.diggins@students.ittralee.ie::9c2be321-3b5f-45f2-95c3-c4d3e520cd8e" providerId="AD" clId="Web-{5F3383AC-E260-4209-B979-BD95FDE7742D}" dt="2023-02-14T11:01:47.551" v="514" actId="20577"/>
          <ac:spMkLst>
            <pc:docMk/>
            <pc:sldMk cId="2573552505" sldId="265"/>
            <ac:spMk id="2" creationId="{D7DCF5FA-E411-E5DD-1E86-A3F866FCBB0E}"/>
          </ac:spMkLst>
        </pc:spChg>
        <pc:spChg chg="mod">
          <ac:chgData name="STUDENT Joseph Diggins" userId="S::joseph.diggins@students.ittralee.ie::9c2be321-3b5f-45f2-95c3-c4d3e520cd8e" providerId="AD" clId="Web-{5F3383AC-E260-4209-B979-BD95FDE7742D}" dt="2023-02-14T11:10:38.399" v="569" actId="20577"/>
          <ac:spMkLst>
            <pc:docMk/>
            <pc:sldMk cId="2573552505" sldId="265"/>
            <ac:spMk id="3" creationId="{2D16F912-3862-308E-0E95-218A6CFAD270}"/>
          </ac:spMkLst>
        </pc:spChg>
      </pc:sldChg>
      <pc:sldChg chg="addSp delSp modSp new del">
        <pc:chgData name="STUDENT Joseph Diggins" userId="S::joseph.diggins@students.ittralee.ie::9c2be321-3b5f-45f2-95c3-c4d3e520cd8e" providerId="AD" clId="Web-{5F3383AC-E260-4209-B979-BD95FDE7742D}" dt="2023-02-14T11:00:15.529" v="506"/>
        <pc:sldMkLst>
          <pc:docMk/>
          <pc:sldMk cId="4266682490" sldId="265"/>
        </pc:sldMkLst>
        <pc:spChg chg="mod">
          <ac:chgData name="STUDENT Joseph Diggins" userId="S::joseph.diggins@students.ittralee.ie::9c2be321-3b5f-45f2-95c3-c4d3e520cd8e" providerId="AD" clId="Web-{5F3383AC-E260-4209-B979-BD95FDE7742D}" dt="2023-02-14T10:25:32.496" v="486" actId="20577"/>
          <ac:spMkLst>
            <pc:docMk/>
            <pc:sldMk cId="4266682490" sldId="265"/>
            <ac:spMk id="2" creationId="{63164750-EDE5-DD6F-C547-3570483BCEA2}"/>
          </ac:spMkLst>
        </pc:spChg>
        <pc:spChg chg="add del">
          <ac:chgData name="STUDENT Joseph Diggins" userId="S::joseph.diggins@students.ittralee.ie::9c2be321-3b5f-45f2-95c3-c4d3e520cd8e" providerId="AD" clId="Web-{5F3383AC-E260-4209-B979-BD95FDE7742D}" dt="2023-02-14T10:26:20.498" v="495"/>
          <ac:spMkLst>
            <pc:docMk/>
            <pc:sldMk cId="4266682490" sldId="265"/>
            <ac:spMk id="3" creationId="{0D7C73FC-B8AD-3B2D-C298-35A310B06026}"/>
          </ac:spMkLst>
        </pc:spChg>
        <pc:spChg chg="add del mod">
          <ac:chgData name="STUDENT Joseph Diggins" userId="S::joseph.diggins@students.ittralee.ie::9c2be321-3b5f-45f2-95c3-c4d3e520cd8e" providerId="AD" clId="Web-{5F3383AC-E260-4209-B979-BD95FDE7742D}" dt="2023-02-14T10:26:16.232" v="494"/>
          <ac:spMkLst>
            <pc:docMk/>
            <pc:sldMk cId="4266682490" sldId="265"/>
            <ac:spMk id="5" creationId="{35EB7CCB-F08F-ED18-9309-897D3CBDCA67}"/>
          </ac:spMkLst>
        </pc:spChg>
        <pc:spChg chg="add mod">
          <ac:chgData name="STUDENT Joseph Diggins" userId="S::joseph.diggins@students.ittralee.ie::9c2be321-3b5f-45f2-95c3-c4d3e520cd8e" providerId="AD" clId="Web-{5F3383AC-E260-4209-B979-BD95FDE7742D}" dt="2023-02-14T10:26:29.764" v="504" actId="20577"/>
          <ac:spMkLst>
            <pc:docMk/>
            <pc:sldMk cId="4266682490" sldId="265"/>
            <ac:spMk id="7" creationId="{30BA9EAA-E3E9-F684-E262-39DF9CA328F8}"/>
          </ac:spMkLst>
        </pc:spChg>
      </pc:sldChg>
      <pc:sldChg chg="modSp new">
        <pc:chgData name="STUDENT Joseph Diggins" userId="S::joseph.diggins@students.ittralee.ie::9c2be321-3b5f-45f2-95c3-c4d3e520cd8e" providerId="AD" clId="Web-{5F3383AC-E260-4209-B979-BD95FDE7742D}" dt="2023-02-14T11:13:32.864" v="601" actId="20577"/>
        <pc:sldMkLst>
          <pc:docMk/>
          <pc:sldMk cId="2027521914" sldId="266"/>
        </pc:sldMkLst>
        <pc:spChg chg="mod">
          <ac:chgData name="STUDENT Joseph Diggins" userId="S::joseph.diggins@students.ittralee.ie::9c2be321-3b5f-45f2-95c3-c4d3e520cd8e" providerId="AD" clId="Web-{5F3383AC-E260-4209-B979-BD95FDE7742D}" dt="2023-02-14T11:02:21.569" v="532" actId="20577"/>
          <ac:spMkLst>
            <pc:docMk/>
            <pc:sldMk cId="2027521914" sldId="266"/>
            <ac:spMk id="2" creationId="{D49F4127-CCEB-3174-5400-01F4EB1E7E81}"/>
          </ac:spMkLst>
        </pc:spChg>
        <pc:spChg chg="mod">
          <ac:chgData name="STUDENT Joseph Diggins" userId="S::joseph.diggins@students.ittralee.ie::9c2be321-3b5f-45f2-95c3-c4d3e520cd8e" providerId="AD" clId="Web-{5F3383AC-E260-4209-B979-BD95FDE7742D}" dt="2023-02-14T11:13:32.864" v="601" actId="20577"/>
          <ac:spMkLst>
            <pc:docMk/>
            <pc:sldMk cId="2027521914" sldId="266"/>
            <ac:spMk id="3" creationId="{A9A96181-8DB8-A492-18ED-51D679ABFB95}"/>
          </ac:spMkLst>
        </pc:spChg>
      </pc:sldChg>
      <pc:sldChg chg="modSp new">
        <pc:chgData name="STUDENT Joseph Diggins" userId="S::joseph.diggins@students.ittralee.ie::9c2be321-3b5f-45f2-95c3-c4d3e520cd8e" providerId="AD" clId="Web-{5F3383AC-E260-4209-B979-BD95FDE7742D}" dt="2023-02-14T11:51:38.538" v="795" actId="20577"/>
        <pc:sldMkLst>
          <pc:docMk/>
          <pc:sldMk cId="3829070601" sldId="267"/>
        </pc:sldMkLst>
        <pc:spChg chg="mod">
          <ac:chgData name="STUDENT Joseph Diggins" userId="S::joseph.diggins@students.ittralee.ie::9c2be321-3b5f-45f2-95c3-c4d3e520cd8e" providerId="AD" clId="Web-{5F3383AC-E260-4209-B979-BD95FDE7742D}" dt="2023-02-14T11:34:18.993" v="619" actId="20577"/>
          <ac:spMkLst>
            <pc:docMk/>
            <pc:sldMk cId="3829070601" sldId="267"/>
            <ac:spMk id="2" creationId="{B796AC8B-4F1E-C73A-9464-BFDF71901191}"/>
          </ac:spMkLst>
        </pc:spChg>
        <pc:spChg chg="mod">
          <ac:chgData name="STUDENT Joseph Diggins" userId="S::joseph.diggins@students.ittralee.ie::9c2be321-3b5f-45f2-95c3-c4d3e520cd8e" providerId="AD" clId="Web-{5F3383AC-E260-4209-B979-BD95FDE7742D}" dt="2023-02-14T11:51:38.538" v="795" actId="20577"/>
          <ac:spMkLst>
            <pc:docMk/>
            <pc:sldMk cId="3829070601" sldId="267"/>
            <ac:spMk id="3" creationId="{7B04ACE4-DD28-3412-E53F-E7AB78A63021}"/>
          </ac:spMkLst>
        </pc:spChg>
      </pc:sldChg>
      <pc:sldMasterChg chg="del delSldLayout">
        <pc:chgData name="STUDENT Joseph Diggins" userId="S::joseph.diggins@students.ittralee.ie::9c2be321-3b5f-45f2-95c3-c4d3e520cd8e" providerId="AD" clId="Web-{5F3383AC-E260-4209-B979-BD95FDE7742D}" dt="2023-02-14T09:30:01.079" v="0"/>
        <pc:sldMasterMkLst>
          <pc:docMk/>
          <pc:sldMasterMk cId="0" sldId="2147483648"/>
        </pc:sldMasterMkLst>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49"/>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0"/>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1"/>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2"/>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3"/>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4"/>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5"/>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6"/>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7"/>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8"/>
          </pc:sldLayoutMkLst>
        </pc:sldLayoutChg>
        <pc:sldLayoutChg chg="del">
          <pc:chgData name="STUDENT Joseph Diggins" userId="S::joseph.diggins@students.ittralee.ie::9c2be321-3b5f-45f2-95c3-c4d3e520cd8e" providerId="AD" clId="Web-{5F3383AC-E260-4209-B979-BD95FDE7742D}" dt="2023-02-14T09:30:01.079" v="0"/>
          <pc:sldLayoutMkLst>
            <pc:docMk/>
            <pc:sldMasterMk cId="0" sldId="2147483648"/>
            <pc:sldLayoutMk cId="0" sldId="2147483659"/>
          </pc:sldLayoutMkLst>
        </pc:sldLayoutChg>
      </pc:sldMasterChg>
      <pc:sldMasterChg chg="add del replId addSldLayout delSldLayout">
        <pc:chgData name="STUDENT Joseph Diggins" userId="S::joseph.diggins@students.ittralee.ie::9c2be321-3b5f-45f2-95c3-c4d3e520cd8e" providerId="AD" clId="Web-{5F3383AC-E260-4209-B979-BD95FDE7742D}" dt="2023-02-14T09:30:17.313" v="2"/>
        <pc:sldMasterMkLst>
          <pc:docMk/>
          <pc:sldMasterMk cId="33028516" sldId="2147483660"/>
        </pc:sldMasterMkLst>
        <pc:sldLayoutChg chg="add del">
          <pc:chgData name="STUDENT Joseph Diggins" userId="S::joseph.diggins@students.ittralee.ie::9c2be321-3b5f-45f2-95c3-c4d3e520cd8e" providerId="AD" clId="Web-{5F3383AC-E260-4209-B979-BD95FDE7742D}" dt="2023-02-14T09:30:17.313" v="2"/>
          <pc:sldLayoutMkLst>
            <pc:docMk/>
            <pc:sldMasterMk cId="33028516" sldId="2147483660"/>
            <pc:sldLayoutMk cId="3756442738" sldId="2147483661"/>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883200285" sldId="2147483662"/>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3999789774" sldId="2147483663"/>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1461577176" sldId="2147483664"/>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3251392038" sldId="2147483665"/>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775097873" sldId="2147483666"/>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1166929185" sldId="2147483667"/>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2331741911" sldId="2147483668"/>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1055587426" sldId="2147483669"/>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2597023103" sldId="2147483670"/>
          </pc:sldLayoutMkLst>
        </pc:sldLayoutChg>
        <pc:sldLayoutChg chg="add del replId">
          <pc:chgData name="STUDENT Joseph Diggins" userId="S::joseph.diggins@students.ittralee.ie::9c2be321-3b5f-45f2-95c3-c4d3e520cd8e" providerId="AD" clId="Web-{5F3383AC-E260-4209-B979-BD95FDE7742D}" dt="2023-02-14T09:30:17.313" v="2"/>
          <pc:sldLayoutMkLst>
            <pc:docMk/>
            <pc:sldMasterMk cId="33028516" sldId="2147483660"/>
            <pc:sldLayoutMk cId="2476772594" sldId="2147483671"/>
          </pc:sldLayoutMkLst>
        </pc:sldLayoutChg>
      </pc:sldMasterChg>
      <pc:sldMasterChg chg="add addSldLayout modSldLayout">
        <pc:chgData name="STUDENT Joseph Diggins" userId="S::joseph.diggins@students.ittralee.ie::9c2be321-3b5f-45f2-95c3-c4d3e520cd8e" providerId="AD" clId="Web-{5F3383AC-E260-4209-B979-BD95FDE7742D}" dt="2023-02-14T09:30:17.313" v="2"/>
        <pc:sldMasterMkLst>
          <pc:docMk/>
          <pc:sldMasterMk cId="1871952930" sldId="2147483672"/>
        </pc:sldMasterMkLst>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1867564061" sldId="2147483673"/>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4264926610" sldId="2147483674"/>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659873143" sldId="2147483675"/>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3384990847" sldId="2147483676"/>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548262563" sldId="2147483677"/>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3279276855" sldId="2147483678"/>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3892052812" sldId="2147483679"/>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150956334" sldId="2147483680"/>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563450546" sldId="2147483681"/>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3834983055" sldId="2147483682"/>
          </pc:sldLayoutMkLst>
        </pc:sldLayoutChg>
        <pc:sldLayoutChg chg="add mod replId">
          <pc:chgData name="STUDENT Joseph Diggins" userId="S::joseph.diggins@students.ittralee.ie::9c2be321-3b5f-45f2-95c3-c4d3e520cd8e" providerId="AD" clId="Web-{5F3383AC-E260-4209-B979-BD95FDE7742D}" dt="2023-02-14T09:30:17.313" v="2"/>
          <pc:sldLayoutMkLst>
            <pc:docMk/>
            <pc:sldMasterMk cId="1871952930" sldId="2147483672"/>
            <pc:sldLayoutMk cId="966784443" sldId="214748368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16/02/2023</a:t>
            </a:fld>
            <a:endParaRPr lang="en-GB" dirty="0"/>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16/02/2023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56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498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6678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426492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87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8499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4826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7927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9205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095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634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52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4" name="Picture 3" descr="A splash of colors on a white surface">
            <a:extLst>
              <a:ext uri="{FF2B5EF4-FFF2-40B4-BE49-F238E27FC236}">
                <a16:creationId xmlns:a16="http://schemas.microsoft.com/office/drawing/2014/main" id="{CF7AA53B-93C9-4CAE-EDA5-287C05DA59EE}"/>
              </a:ext>
            </a:extLst>
          </p:cNvPr>
          <p:cNvPicPr>
            <a:picLocks noChangeAspect="1"/>
          </p:cNvPicPr>
          <p:nvPr/>
        </p:nvPicPr>
        <p:blipFill rotWithShape="1">
          <a:blip r:embed="rId3">
            <a:alphaModFix amt="35000"/>
          </a:blip>
          <a:srcRect t="2344" b="22656"/>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rtlCol="0">
            <a:normAutofit/>
          </a:bodyPr>
          <a:lstStyle/>
          <a:p>
            <a:r>
              <a:rPr lang="en-GB" dirty="0">
                <a:solidFill>
                  <a:srgbClr val="FFFFFF"/>
                </a:solidFill>
                <a:cs typeface="Calibri Light"/>
              </a:rPr>
              <a:t>Monitoring Tools</a:t>
            </a:r>
          </a:p>
        </p:txBody>
      </p:sp>
      <p:sp>
        <p:nvSpPr>
          <p:cNvPr id="3" name="Subtitle 2"/>
          <p:cNvSpPr>
            <a:spLocks noGrp="1"/>
          </p:cNvSpPr>
          <p:nvPr>
            <p:ph type="subTitle" idx="1"/>
          </p:nvPr>
        </p:nvSpPr>
        <p:spPr>
          <a:xfrm>
            <a:off x="1100051" y="4455620"/>
            <a:ext cx="10058400" cy="1143000"/>
          </a:xfrm>
        </p:spPr>
        <p:txBody>
          <a:bodyPr rtlCol="0">
            <a:normAutofit/>
          </a:bodyPr>
          <a:lstStyle/>
          <a:p>
            <a:pPr rtl="0"/>
            <a:endParaRPr lang="en-GB">
              <a:solidFill>
                <a:srgbClr val="FFFFFF"/>
              </a:solidFill>
            </a:endParaRPr>
          </a:p>
        </p:txBody>
      </p:sp>
      <p:cxnSp>
        <p:nvCxnSpPr>
          <p:cNvPr id="6"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6326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07C9-0B0C-7C2C-8DFA-7F1858B1F709}"/>
              </a:ext>
            </a:extLst>
          </p:cNvPr>
          <p:cNvSpPr>
            <a:spLocks noGrp="1"/>
          </p:cNvSpPr>
          <p:nvPr>
            <p:ph type="title"/>
          </p:nvPr>
        </p:nvSpPr>
        <p:spPr/>
        <p:txBody>
          <a:bodyPr/>
          <a:lstStyle/>
          <a:p>
            <a:r>
              <a:rPr lang="en-US" dirty="0">
                <a:cs typeface="Calibri Light"/>
              </a:rPr>
              <a:t>G2 Grid for Time Series Databases</a:t>
            </a:r>
            <a:endParaRPr lang="en-US" dirty="0"/>
          </a:p>
        </p:txBody>
      </p:sp>
      <p:pic>
        <p:nvPicPr>
          <p:cNvPr id="4" name="Picture 4" descr="Chart&#10;&#10;Description automatically generated">
            <a:extLst>
              <a:ext uri="{FF2B5EF4-FFF2-40B4-BE49-F238E27FC236}">
                <a16:creationId xmlns:a16="http://schemas.microsoft.com/office/drawing/2014/main" id="{FD8B771B-794F-DF8E-CAE5-D67AFD9EC495}"/>
              </a:ext>
            </a:extLst>
          </p:cNvPr>
          <p:cNvPicPr>
            <a:picLocks noGrp="1" noChangeAspect="1"/>
          </p:cNvPicPr>
          <p:nvPr>
            <p:ph idx="1"/>
          </p:nvPr>
        </p:nvPicPr>
        <p:blipFill>
          <a:blip r:embed="rId2"/>
          <a:stretch>
            <a:fillRect/>
          </a:stretch>
        </p:blipFill>
        <p:spPr>
          <a:xfrm>
            <a:off x="5456892" y="1855259"/>
            <a:ext cx="5863550" cy="4480560"/>
          </a:xfrm>
        </p:spPr>
      </p:pic>
      <p:sp>
        <p:nvSpPr>
          <p:cNvPr id="5" name="TextBox 4">
            <a:extLst>
              <a:ext uri="{FF2B5EF4-FFF2-40B4-BE49-F238E27FC236}">
                <a16:creationId xmlns:a16="http://schemas.microsoft.com/office/drawing/2014/main" id="{5ED8EA89-C768-808D-FCAB-E2BBB0A58152}"/>
              </a:ext>
            </a:extLst>
          </p:cNvPr>
          <p:cNvSpPr txBox="1"/>
          <p:nvPr/>
        </p:nvSpPr>
        <p:spPr>
          <a:xfrm>
            <a:off x="1228724" y="2047875"/>
            <a:ext cx="40290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*Based on reviews gathered from their user community , as well as data </a:t>
            </a:r>
            <a:r>
              <a:rPr lang="en-US" dirty="0">
                <a:ea typeface="+mn-lt"/>
                <a:cs typeface="+mn-lt"/>
              </a:rPr>
              <a:t>aggregated from online sources and social networks.</a:t>
            </a:r>
            <a:endParaRPr lang="en-US" dirty="0">
              <a:cs typeface="Calibri"/>
            </a:endParaRPr>
          </a:p>
        </p:txBody>
      </p:sp>
      <p:sp>
        <p:nvSpPr>
          <p:cNvPr id="6" name="TextBox 5">
            <a:extLst>
              <a:ext uri="{FF2B5EF4-FFF2-40B4-BE49-F238E27FC236}">
                <a16:creationId xmlns:a16="http://schemas.microsoft.com/office/drawing/2014/main" id="{75F05799-30CB-58EE-A75A-1B0AF30B8732}"/>
              </a:ext>
            </a:extLst>
          </p:cNvPr>
          <p:cNvSpPr txBox="1"/>
          <p:nvPr/>
        </p:nvSpPr>
        <p:spPr>
          <a:xfrm>
            <a:off x="1257299" y="3524249"/>
            <a:ext cx="40862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Calibri"/>
              </a:rPr>
              <a:t>Summary</a:t>
            </a:r>
          </a:p>
          <a:p>
            <a:pPr marL="285750" indent="-285750">
              <a:buFont typeface="Arial"/>
              <a:buChar char="•"/>
            </a:pPr>
            <a:r>
              <a:rPr lang="en-US" dirty="0">
                <a:cs typeface="Calibri"/>
              </a:rPr>
              <a:t>Influx DB seems to be the leader</a:t>
            </a:r>
            <a:endParaRPr lang="en-US" dirty="0"/>
          </a:p>
          <a:p>
            <a:pPr marL="285750" indent="-285750">
              <a:buFont typeface="Arial"/>
              <a:buChar char="•"/>
            </a:pPr>
            <a:r>
              <a:rPr lang="en-US" dirty="0">
                <a:cs typeface="Calibri"/>
              </a:rPr>
              <a:t>Prometheus is the most used database but satisfaction levels are average</a:t>
            </a:r>
          </a:p>
          <a:p>
            <a:pPr marL="285750" indent="-285750">
              <a:buFont typeface="Arial"/>
              <a:buChar char="•"/>
            </a:pPr>
            <a:r>
              <a:rPr lang="en-US" dirty="0" err="1">
                <a:cs typeface="Calibri"/>
              </a:rPr>
              <a:t>QuestDB</a:t>
            </a:r>
            <a:r>
              <a:rPr lang="en-US" dirty="0">
                <a:cs typeface="Calibri"/>
              </a:rPr>
              <a:t> is one of the best performers but is not popular choice by companies.</a:t>
            </a:r>
          </a:p>
        </p:txBody>
      </p:sp>
    </p:spTree>
    <p:extLst>
      <p:ext uri="{BB962C8B-B14F-4D97-AF65-F5344CB8AC3E}">
        <p14:creationId xmlns:p14="http://schemas.microsoft.com/office/powerpoint/2010/main" val="145428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AC8B-4F1E-C73A-9464-BFDF71901191}"/>
              </a:ext>
            </a:extLst>
          </p:cNvPr>
          <p:cNvSpPr>
            <a:spLocks noGrp="1"/>
          </p:cNvSpPr>
          <p:nvPr>
            <p:ph type="title"/>
          </p:nvPr>
        </p:nvSpPr>
        <p:spPr/>
        <p:txBody>
          <a:bodyPr/>
          <a:lstStyle/>
          <a:p>
            <a:r>
              <a:rPr lang="en-US" dirty="0">
                <a:cs typeface="Calibri Light"/>
              </a:rPr>
              <a:t>Prometheus V Alternatives </a:t>
            </a:r>
            <a:r>
              <a:rPr lang="en-US" sz="2400" dirty="0">
                <a:cs typeface="Calibri Light"/>
              </a:rPr>
              <a:t>(</a:t>
            </a:r>
            <a:r>
              <a:rPr lang="en-US" sz="2400" dirty="0" err="1">
                <a:cs typeface="Calibri Light"/>
              </a:rPr>
              <a:t>StackShare</a:t>
            </a:r>
            <a:r>
              <a:rPr lang="en-US" sz="2400" dirty="0">
                <a:cs typeface="Calibri Light"/>
              </a:rPr>
              <a:t>)</a:t>
            </a:r>
            <a:endParaRPr lang="en-US" sz="2400" dirty="0"/>
          </a:p>
        </p:txBody>
      </p:sp>
      <p:graphicFrame>
        <p:nvGraphicFramePr>
          <p:cNvPr id="4" name="Table 4">
            <a:extLst>
              <a:ext uri="{FF2B5EF4-FFF2-40B4-BE49-F238E27FC236}">
                <a16:creationId xmlns:a16="http://schemas.microsoft.com/office/drawing/2014/main" id="{E56B0AEC-B48B-E7D3-066E-F6068772632A}"/>
              </a:ext>
            </a:extLst>
          </p:cNvPr>
          <p:cNvGraphicFramePr>
            <a:graphicFrameLocks noGrp="1"/>
          </p:cNvGraphicFramePr>
          <p:nvPr>
            <p:ph idx="1"/>
            <p:extLst>
              <p:ext uri="{D42A27DB-BD31-4B8C-83A1-F6EECF244321}">
                <p14:modId xmlns:p14="http://schemas.microsoft.com/office/powerpoint/2010/main" val="981735986"/>
              </p:ext>
            </p:extLst>
          </p:nvPr>
        </p:nvGraphicFramePr>
        <p:xfrm>
          <a:off x="1096963" y="1846263"/>
          <a:ext cx="10058400" cy="370839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320058988"/>
                    </a:ext>
                  </a:extLst>
                </a:gridCol>
                <a:gridCol w="2011680">
                  <a:extLst>
                    <a:ext uri="{9D8B030D-6E8A-4147-A177-3AD203B41FA5}">
                      <a16:colId xmlns:a16="http://schemas.microsoft.com/office/drawing/2014/main" val="1374780569"/>
                    </a:ext>
                  </a:extLst>
                </a:gridCol>
                <a:gridCol w="2011680">
                  <a:extLst>
                    <a:ext uri="{9D8B030D-6E8A-4147-A177-3AD203B41FA5}">
                      <a16:colId xmlns:a16="http://schemas.microsoft.com/office/drawing/2014/main" val="2716775649"/>
                    </a:ext>
                  </a:extLst>
                </a:gridCol>
                <a:gridCol w="2011680">
                  <a:extLst>
                    <a:ext uri="{9D8B030D-6E8A-4147-A177-3AD203B41FA5}">
                      <a16:colId xmlns:a16="http://schemas.microsoft.com/office/drawing/2014/main" val="2210942337"/>
                    </a:ext>
                  </a:extLst>
                </a:gridCol>
                <a:gridCol w="2011680">
                  <a:extLst>
                    <a:ext uri="{9D8B030D-6E8A-4147-A177-3AD203B41FA5}">
                      <a16:colId xmlns:a16="http://schemas.microsoft.com/office/drawing/2014/main" val="438321055"/>
                    </a:ext>
                  </a:extLst>
                </a:gridCol>
              </a:tblGrid>
              <a:tr h="370840">
                <a:tc>
                  <a:txBody>
                    <a:bodyPr/>
                    <a:lstStyle/>
                    <a:p>
                      <a:r>
                        <a:rPr lang="en-US" dirty="0"/>
                        <a:t>Tool</a:t>
                      </a:r>
                    </a:p>
                  </a:txBody>
                  <a:tcPr/>
                </a:tc>
                <a:tc>
                  <a:txBody>
                    <a:bodyPr/>
                    <a:lstStyle/>
                    <a:p>
                      <a:r>
                        <a:rPr lang="en-US" dirty="0"/>
                        <a:t>Stacks</a:t>
                      </a:r>
                    </a:p>
                  </a:txBody>
                  <a:tcPr/>
                </a:tc>
                <a:tc>
                  <a:txBody>
                    <a:bodyPr/>
                    <a:lstStyle/>
                    <a:p>
                      <a:r>
                        <a:rPr lang="en-US" dirty="0"/>
                        <a:t>Followers</a:t>
                      </a:r>
                    </a:p>
                  </a:txBody>
                  <a:tcPr/>
                </a:tc>
                <a:tc>
                  <a:txBody>
                    <a:bodyPr/>
                    <a:lstStyle/>
                    <a:p>
                      <a:r>
                        <a:rPr lang="en-US" dirty="0"/>
                        <a:t>Votes</a:t>
                      </a:r>
                    </a:p>
                  </a:txBody>
                  <a:tcPr/>
                </a:tc>
                <a:tc>
                  <a:txBody>
                    <a:bodyPr/>
                    <a:lstStyle/>
                    <a:p>
                      <a:pPr lvl="0">
                        <a:buNone/>
                      </a:pPr>
                      <a:r>
                        <a:rPr lang="en-US" dirty="0"/>
                        <a:t>GitHub Stars</a:t>
                      </a:r>
                    </a:p>
                  </a:txBody>
                  <a:tcPr/>
                </a:tc>
                <a:extLst>
                  <a:ext uri="{0D108BD9-81ED-4DB2-BD59-A6C34878D82A}">
                    <a16:rowId xmlns:a16="http://schemas.microsoft.com/office/drawing/2014/main" val="957970672"/>
                  </a:ext>
                </a:extLst>
              </a:tr>
              <a:tr h="370840">
                <a:tc>
                  <a:txBody>
                    <a:bodyPr/>
                    <a:lstStyle/>
                    <a:p>
                      <a:r>
                        <a:rPr lang="en-US" dirty="0"/>
                        <a:t>Prometheus</a:t>
                      </a:r>
                    </a:p>
                  </a:txBody>
                  <a:tcPr/>
                </a:tc>
                <a:tc>
                  <a:txBody>
                    <a:bodyPr/>
                    <a:lstStyle/>
                    <a:p>
                      <a:r>
                        <a:rPr lang="en-US" dirty="0"/>
                        <a:t>3.4k</a:t>
                      </a:r>
                    </a:p>
                  </a:txBody>
                  <a:tcPr/>
                </a:tc>
                <a:tc>
                  <a:txBody>
                    <a:bodyPr/>
                    <a:lstStyle/>
                    <a:p>
                      <a:r>
                        <a:rPr lang="en-US" dirty="0"/>
                        <a:t>3.5k</a:t>
                      </a:r>
                    </a:p>
                  </a:txBody>
                  <a:tcPr/>
                </a:tc>
                <a:tc>
                  <a:txBody>
                    <a:bodyPr/>
                    <a:lstStyle/>
                    <a:p>
                      <a:r>
                        <a:rPr lang="en-US" dirty="0"/>
                        <a:t>239</a:t>
                      </a:r>
                    </a:p>
                  </a:txBody>
                  <a:tcPr/>
                </a:tc>
                <a:tc>
                  <a:txBody>
                    <a:bodyPr/>
                    <a:lstStyle/>
                    <a:p>
                      <a:pPr lvl="0">
                        <a:buNone/>
                      </a:pPr>
                      <a:r>
                        <a:rPr lang="en-US" dirty="0"/>
                        <a:t>46.6k</a:t>
                      </a:r>
                    </a:p>
                  </a:txBody>
                  <a:tcPr/>
                </a:tc>
                <a:extLst>
                  <a:ext uri="{0D108BD9-81ED-4DB2-BD59-A6C34878D82A}">
                    <a16:rowId xmlns:a16="http://schemas.microsoft.com/office/drawing/2014/main" val="49589298"/>
                  </a:ext>
                </a:extLst>
              </a:tr>
              <a:tr h="370840">
                <a:tc>
                  <a:txBody>
                    <a:bodyPr/>
                    <a:lstStyle/>
                    <a:p>
                      <a:r>
                        <a:rPr lang="en-US" dirty="0" err="1"/>
                        <a:t>InfluxDB</a:t>
                      </a:r>
                    </a:p>
                  </a:txBody>
                  <a:tcPr/>
                </a:tc>
                <a:tc>
                  <a:txBody>
                    <a:bodyPr/>
                    <a:lstStyle/>
                    <a:p>
                      <a:r>
                        <a:rPr lang="en-US" dirty="0"/>
                        <a:t>971</a:t>
                      </a:r>
                    </a:p>
                  </a:txBody>
                  <a:tcPr/>
                </a:tc>
                <a:tc>
                  <a:txBody>
                    <a:bodyPr/>
                    <a:lstStyle/>
                    <a:p>
                      <a:r>
                        <a:rPr lang="en-US" dirty="0"/>
                        <a:t>1.1k</a:t>
                      </a:r>
                    </a:p>
                  </a:txBody>
                  <a:tcPr/>
                </a:tc>
                <a:tc>
                  <a:txBody>
                    <a:bodyPr/>
                    <a:lstStyle/>
                    <a:p>
                      <a:r>
                        <a:rPr lang="en-US" dirty="0"/>
                        <a:t>172</a:t>
                      </a:r>
                    </a:p>
                  </a:txBody>
                  <a:tcPr/>
                </a:tc>
                <a:tc>
                  <a:txBody>
                    <a:bodyPr/>
                    <a:lstStyle/>
                    <a:p>
                      <a:pPr lvl="0">
                        <a:buNone/>
                      </a:pPr>
                      <a:r>
                        <a:rPr lang="en-US" dirty="0"/>
                        <a:t>N/A</a:t>
                      </a:r>
                    </a:p>
                  </a:txBody>
                  <a:tcPr/>
                </a:tc>
                <a:extLst>
                  <a:ext uri="{0D108BD9-81ED-4DB2-BD59-A6C34878D82A}">
                    <a16:rowId xmlns:a16="http://schemas.microsoft.com/office/drawing/2014/main" val="651462176"/>
                  </a:ext>
                </a:extLst>
              </a:tr>
              <a:tr h="370840">
                <a:tc>
                  <a:txBody>
                    <a:bodyPr/>
                    <a:lstStyle/>
                    <a:p>
                      <a:r>
                        <a:rPr lang="en-US" dirty="0"/>
                        <a:t>Nagios</a:t>
                      </a:r>
                    </a:p>
                  </a:txBody>
                  <a:tcPr/>
                </a:tc>
                <a:tc>
                  <a:txBody>
                    <a:bodyPr/>
                    <a:lstStyle/>
                    <a:p>
                      <a:r>
                        <a:rPr lang="en-US" dirty="0"/>
                        <a:t>815</a:t>
                      </a:r>
                    </a:p>
                  </a:txBody>
                  <a:tcPr/>
                </a:tc>
                <a:tc>
                  <a:txBody>
                    <a:bodyPr/>
                    <a:lstStyle/>
                    <a:p>
                      <a:r>
                        <a:rPr lang="en-US" dirty="0"/>
                        <a:t>1k</a:t>
                      </a:r>
                    </a:p>
                  </a:txBody>
                  <a:tcPr/>
                </a:tc>
                <a:tc>
                  <a:txBody>
                    <a:bodyPr/>
                    <a:lstStyle/>
                    <a:p>
                      <a:r>
                        <a:rPr lang="en-US" dirty="0"/>
                        <a:t>102</a:t>
                      </a:r>
                    </a:p>
                  </a:txBody>
                  <a:tcPr/>
                </a:tc>
                <a:tc>
                  <a:txBody>
                    <a:bodyPr/>
                    <a:lstStyle/>
                    <a:p>
                      <a:pPr lvl="0">
                        <a:buNone/>
                      </a:pPr>
                      <a:r>
                        <a:rPr lang="en-US" dirty="0"/>
                        <a:t>59</a:t>
                      </a:r>
                    </a:p>
                  </a:txBody>
                  <a:tcPr/>
                </a:tc>
                <a:extLst>
                  <a:ext uri="{0D108BD9-81ED-4DB2-BD59-A6C34878D82A}">
                    <a16:rowId xmlns:a16="http://schemas.microsoft.com/office/drawing/2014/main" val="4135343016"/>
                  </a:ext>
                </a:extLst>
              </a:tr>
              <a:tr h="370840">
                <a:tc>
                  <a:txBody>
                    <a:bodyPr/>
                    <a:lstStyle/>
                    <a:p>
                      <a:r>
                        <a:rPr lang="en-US" dirty="0"/>
                        <a:t>Graphite</a:t>
                      </a:r>
                    </a:p>
                  </a:txBody>
                  <a:tcPr/>
                </a:tc>
                <a:tc>
                  <a:txBody>
                    <a:bodyPr/>
                    <a:lstStyle/>
                    <a:p>
                      <a:r>
                        <a:rPr lang="en-US" dirty="0"/>
                        <a:t>387</a:t>
                      </a:r>
                    </a:p>
                  </a:txBody>
                  <a:tcPr/>
                </a:tc>
                <a:tc>
                  <a:txBody>
                    <a:bodyPr/>
                    <a:lstStyle/>
                    <a:p>
                      <a:r>
                        <a:rPr lang="en-US" dirty="0"/>
                        <a:t>411</a:t>
                      </a:r>
                    </a:p>
                  </a:txBody>
                  <a:tcPr/>
                </a:tc>
                <a:tc>
                  <a:txBody>
                    <a:bodyPr/>
                    <a:lstStyle/>
                    <a:p>
                      <a:r>
                        <a:rPr lang="en-US" dirty="0"/>
                        <a:t>42</a:t>
                      </a:r>
                    </a:p>
                  </a:txBody>
                  <a:tcPr/>
                </a:tc>
                <a:tc>
                  <a:txBody>
                    <a:bodyPr/>
                    <a:lstStyle/>
                    <a:p>
                      <a:pPr lvl="0">
                        <a:buNone/>
                      </a:pPr>
                      <a:r>
                        <a:rPr lang="en-US" dirty="0"/>
                        <a:t>5.6k</a:t>
                      </a:r>
                    </a:p>
                  </a:txBody>
                  <a:tcPr/>
                </a:tc>
                <a:extLst>
                  <a:ext uri="{0D108BD9-81ED-4DB2-BD59-A6C34878D82A}">
                    <a16:rowId xmlns:a16="http://schemas.microsoft.com/office/drawing/2014/main" val="2257648116"/>
                  </a:ext>
                </a:extLst>
              </a:tr>
              <a:tr h="370839">
                <a:tc>
                  <a:txBody>
                    <a:bodyPr/>
                    <a:lstStyle/>
                    <a:p>
                      <a:pPr lvl="0">
                        <a:buNone/>
                      </a:pPr>
                      <a:r>
                        <a:rPr lang="en-US" dirty="0" err="1"/>
                        <a:t>TimeScaleDB</a:t>
                      </a:r>
                    </a:p>
                  </a:txBody>
                  <a:tcPr/>
                </a:tc>
                <a:tc>
                  <a:txBody>
                    <a:bodyPr/>
                    <a:lstStyle/>
                    <a:p>
                      <a:pPr lvl="0">
                        <a:buNone/>
                      </a:pPr>
                      <a:r>
                        <a:rPr lang="en-US" dirty="0"/>
                        <a:t>195</a:t>
                      </a:r>
                    </a:p>
                  </a:txBody>
                  <a:tcPr/>
                </a:tc>
                <a:tc>
                  <a:txBody>
                    <a:bodyPr/>
                    <a:lstStyle/>
                    <a:p>
                      <a:pPr lvl="0">
                        <a:buNone/>
                      </a:pPr>
                      <a:r>
                        <a:rPr lang="en-US" dirty="0"/>
                        <a:t>336</a:t>
                      </a:r>
                    </a:p>
                  </a:txBody>
                  <a:tcPr/>
                </a:tc>
                <a:tc>
                  <a:txBody>
                    <a:bodyPr/>
                    <a:lstStyle/>
                    <a:p>
                      <a:pPr lvl="0">
                        <a:buNone/>
                      </a:pPr>
                      <a:r>
                        <a:rPr lang="en-US" dirty="0"/>
                        <a:t>41</a:t>
                      </a:r>
                    </a:p>
                  </a:txBody>
                  <a:tcPr/>
                </a:tc>
                <a:tc>
                  <a:txBody>
                    <a:bodyPr/>
                    <a:lstStyle/>
                    <a:p>
                      <a:pPr lvl="0">
                        <a:buNone/>
                      </a:pPr>
                      <a:r>
                        <a:rPr lang="en-US" dirty="0"/>
                        <a:t>14.5k</a:t>
                      </a:r>
                    </a:p>
                  </a:txBody>
                  <a:tcPr/>
                </a:tc>
                <a:extLst>
                  <a:ext uri="{0D108BD9-81ED-4DB2-BD59-A6C34878D82A}">
                    <a16:rowId xmlns:a16="http://schemas.microsoft.com/office/drawing/2014/main" val="1026864440"/>
                  </a:ext>
                </a:extLst>
              </a:tr>
              <a:tr h="370840">
                <a:tc>
                  <a:txBody>
                    <a:bodyPr/>
                    <a:lstStyle/>
                    <a:p>
                      <a:r>
                        <a:rPr lang="en-US" dirty="0" err="1"/>
                        <a:t>Sensu</a:t>
                      </a:r>
                    </a:p>
                  </a:txBody>
                  <a:tcPr/>
                </a:tc>
                <a:tc>
                  <a:txBody>
                    <a:bodyPr/>
                    <a:lstStyle/>
                    <a:p>
                      <a:r>
                        <a:rPr lang="en-US" dirty="0"/>
                        <a:t>202</a:t>
                      </a:r>
                    </a:p>
                  </a:txBody>
                  <a:tcPr/>
                </a:tc>
                <a:tc>
                  <a:txBody>
                    <a:bodyPr/>
                    <a:lstStyle/>
                    <a:p>
                      <a:r>
                        <a:rPr lang="en-US" dirty="0"/>
                        <a:t>243</a:t>
                      </a:r>
                    </a:p>
                  </a:txBody>
                  <a:tcPr/>
                </a:tc>
                <a:tc>
                  <a:txBody>
                    <a:bodyPr/>
                    <a:lstStyle/>
                    <a:p>
                      <a:r>
                        <a:rPr lang="en-US" dirty="0"/>
                        <a:t>55</a:t>
                      </a:r>
                    </a:p>
                  </a:txBody>
                  <a:tcPr/>
                </a:tc>
                <a:tc>
                  <a:txBody>
                    <a:bodyPr/>
                    <a:lstStyle/>
                    <a:p>
                      <a:pPr lvl="0">
                        <a:buNone/>
                      </a:pPr>
                      <a:r>
                        <a:rPr lang="en-US" dirty="0"/>
                        <a:t>2.9k</a:t>
                      </a:r>
                    </a:p>
                  </a:txBody>
                  <a:tcPr/>
                </a:tc>
                <a:extLst>
                  <a:ext uri="{0D108BD9-81ED-4DB2-BD59-A6C34878D82A}">
                    <a16:rowId xmlns:a16="http://schemas.microsoft.com/office/drawing/2014/main" val="3749199940"/>
                  </a:ext>
                </a:extLst>
              </a:tr>
              <a:tr h="370840">
                <a:tc>
                  <a:txBody>
                    <a:bodyPr/>
                    <a:lstStyle/>
                    <a:p>
                      <a:r>
                        <a:rPr lang="en-US" dirty="0" err="1"/>
                        <a:t>OpenTSDB</a:t>
                      </a:r>
                    </a:p>
                  </a:txBody>
                  <a:tcPr/>
                </a:tc>
                <a:tc>
                  <a:txBody>
                    <a:bodyPr/>
                    <a:lstStyle/>
                    <a:p>
                      <a:r>
                        <a:rPr lang="en-US" dirty="0"/>
                        <a:t>30</a:t>
                      </a:r>
                    </a:p>
                  </a:txBody>
                  <a:tcPr/>
                </a:tc>
                <a:tc>
                  <a:txBody>
                    <a:bodyPr/>
                    <a:lstStyle/>
                    <a:p>
                      <a:r>
                        <a:rPr lang="en-US" dirty="0"/>
                        <a:t>66</a:t>
                      </a:r>
                    </a:p>
                  </a:txBody>
                  <a:tcPr/>
                </a:tc>
                <a:tc>
                  <a:txBody>
                    <a:bodyPr/>
                    <a:lstStyle/>
                    <a:p>
                      <a:r>
                        <a:rPr lang="en-US" dirty="0"/>
                        <a:t>0</a:t>
                      </a:r>
                    </a:p>
                  </a:txBody>
                  <a:tcPr/>
                </a:tc>
                <a:tc>
                  <a:txBody>
                    <a:bodyPr/>
                    <a:lstStyle/>
                    <a:p>
                      <a:pPr lvl="0">
                        <a:buNone/>
                      </a:pPr>
                      <a:r>
                        <a:rPr lang="en-US" dirty="0"/>
                        <a:t>4.8k</a:t>
                      </a:r>
                    </a:p>
                  </a:txBody>
                  <a:tcPr/>
                </a:tc>
                <a:extLst>
                  <a:ext uri="{0D108BD9-81ED-4DB2-BD59-A6C34878D82A}">
                    <a16:rowId xmlns:a16="http://schemas.microsoft.com/office/drawing/2014/main" val="2655592052"/>
                  </a:ext>
                </a:extLst>
              </a:tr>
              <a:tr h="370840">
                <a:tc>
                  <a:txBody>
                    <a:bodyPr/>
                    <a:lstStyle/>
                    <a:p>
                      <a:r>
                        <a:rPr lang="en-US" dirty="0" err="1"/>
                        <a:t>OpenTelemetry</a:t>
                      </a:r>
                    </a:p>
                  </a:txBody>
                  <a:tcPr/>
                </a:tc>
                <a:tc>
                  <a:txBody>
                    <a:bodyPr/>
                    <a:lstStyle/>
                    <a:p>
                      <a:r>
                        <a:rPr lang="en-US" dirty="0"/>
                        <a:t>96</a:t>
                      </a:r>
                    </a:p>
                  </a:txBody>
                  <a:tcPr/>
                </a:tc>
                <a:tc>
                  <a:txBody>
                    <a:bodyPr/>
                    <a:lstStyle/>
                    <a:p>
                      <a:r>
                        <a:rPr lang="en-US" dirty="0"/>
                        <a:t>100</a:t>
                      </a:r>
                    </a:p>
                  </a:txBody>
                  <a:tcPr/>
                </a:tc>
                <a:tc>
                  <a:txBody>
                    <a:bodyPr/>
                    <a:lstStyle/>
                    <a:p>
                      <a:r>
                        <a:rPr lang="en-US" dirty="0"/>
                        <a:t>1</a:t>
                      </a:r>
                    </a:p>
                  </a:txBody>
                  <a:tcPr/>
                </a:tc>
                <a:tc>
                  <a:txBody>
                    <a:bodyPr/>
                    <a:lstStyle/>
                    <a:p>
                      <a:pPr lvl="0">
                        <a:buNone/>
                      </a:pPr>
                      <a:r>
                        <a:rPr lang="en-US" dirty="0"/>
                        <a:t>N/A</a:t>
                      </a:r>
                    </a:p>
                  </a:txBody>
                  <a:tcPr/>
                </a:tc>
                <a:extLst>
                  <a:ext uri="{0D108BD9-81ED-4DB2-BD59-A6C34878D82A}">
                    <a16:rowId xmlns:a16="http://schemas.microsoft.com/office/drawing/2014/main" val="927060391"/>
                  </a:ext>
                </a:extLst>
              </a:tr>
              <a:tr h="370839">
                <a:tc>
                  <a:txBody>
                    <a:bodyPr/>
                    <a:lstStyle/>
                    <a:p>
                      <a:pPr lvl="0">
                        <a:buNone/>
                      </a:pPr>
                      <a:r>
                        <a:rPr lang="en-US" dirty="0" err="1"/>
                        <a:t>QuestDB</a:t>
                      </a:r>
                    </a:p>
                  </a:txBody>
                  <a:tcPr/>
                </a:tc>
                <a:tc>
                  <a:txBody>
                    <a:bodyPr/>
                    <a:lstStyle/>
                    <a:p>
                      <a:pPr lvl="0">
                        <a:buNone/>
                      </a:pPr>
                      <a:r>
                        <a:rPr lang="en-US" dirty="0"/>
                        <a:t>17</a:t>
                      </a:r>
                    </a:p>
                  </a:txBody>
                  <a:tcPr/>
                </a:tc>
                <a:tc>
                  <a:txBody>
                    <a:bodyPr/>
                    <a:lstStyle/>
                    <a:p>
                      <a:pPr lvl="0">
                        <a:buNone/>
                      </a:pPr>
                      <a:r>
                        <a:rPr lang="en-US" dirty="0"/>
                        <a:t>45</a:t>
                      </a:r>
                    </a:p>
                  </a:txBody>
                  <a:tcPr/>
                </a:tc>
                <a:tc>
                  <a:txBody>
                    <a:bodyPr/>
                    <a:lstStyle/>
                    <a:p>
                      <a:pPr lvl="0">
                        <a:buNone/>
                      </a:pPr>
                      <a:r>
                        <a:rPr lang="en-US" dirty="0"/>
                        <a:t>17</a:t>
                      </a:r>
                    </a:p>
                  </a:txBody>
                  <a:tcPr/>
                </a:tc>
                <a:tc>
                  <a:txBody>
                    <a:bodyPr/>
                    <a:lstStyle/>
                    <a:p>
                      <a:pPr lvl="0">
                        <a:buNone/>
                      </a:pPr>
                      <a:r>
                        <a:rPr lang="en-US" dirty="0"/>
                        <a:t>10.1k</a:t>
                      </a:r>
                    </a:p>
                  </a:txBody>
                  <a:tcPr/>
                </a:tc>
                <a:extLst>
                  <a:ext uri="{0D108BD9-81ED-4DB2-BD59-A6C34878D82A}">
                    <a16:rowId xmlns:a16="http://schemas.microsoft.com/office/drawing/2014/main" val="426409503"/>
                  </a:ext>
                </a:extLst>
              </a:tr>
            </a:tbl>
          </a:graphicData>
        </a:graphic>
      </p:graphicFrame>
    </p:spTree>
    <p:extLst>
      <p:ext uri="{BB962C8B-B14F-4D97-AF65-F5344CB8AC3E}">
        <p14:creationId xmlns:p14="http://schemas.microsoft.com/office/powerpoint/2010/main" val="382907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6FD0-AD32-38BC-0129-5FA376228C05}"/>
              </a:ext>
            </a:extLst>
          </p:cNvPr>
          <p:cNvSpPr>
            <a:spLocks noGrp="1"/>
          </p:cNvSpPr>
          <p:nvPr>
            <p:ph type="title"/>
          </p:nvPr>
        </p:nvSpPr>
        <p:spPr/>
        <p:txBody>
          <a:bodyPr/>
          <a:lstStyle/>
          <a:p>
            <a:r>
              <a:rPr lang="en-US" dirty="0">
                <a:cs typeface="Calibri Light"/>
              </a:rPr>
              <a:t>Prometheus Overview </a:t>
            </a:r>
            <a:r>
              <a:rPr lang="en-US" sz="2000" dirty="0">
                <a:cs typeface="Calibri Light"/>
              </a:rPr>
              <a:t>(G2)</a:t>
            </a:r>
          </a:p>
        </p:txBody>
      </p:sp>
      <p:pic>
        <p:nvPicPr>
          <p:cNvPr id="4" name="Picture 4" descr="Graphical user interface, text, application, email&#10;&#10;Description automatically generated">
            <a:extLst>
              <a:ext uri="{FF2B5EF4-FFF2-40B4-BE49-F238E27FC236}">
                <a16:creationId xmlns:a16="http://schemas.microsoft.com/office/drawing/2014/main" id="{81E33321-6AFE-F46A-E00D-A82BABDC3669}"/>
              </a:ext>
            </a:extLst>
          </p:cNvPr>
          <p:cNvPicPr>
            <a:picLocks noGrp="1" noChangeAspect="1"/>
          </p:cNvPicPr>
          <p:nvPr>
            <p:ph idx="1"/>
          </p:nvPr>
        </p:nvPicPr>
        <p:blipFill>
          <a:blip r:embed="rId2"/>
          <a:stretch>
            <a:fillRect/>
          </a:stretch>
        </p:blipFill>
        <p:spPr>
          <a:xfrm>
            <a:off x="2123403" y="1902884"/>
            <a:ext cx="8006154" cy="4366260"/>
          </a:xfrm>
        </p:spPr>
      </p:pic>
      <p:pic>
        <p:nvPicPr>
          <p:cNvPr id="5" name="Picture 5" descr="Graphical user interface, text, application&#10;&#10;Description automatically generated">
            <a:extLst>
              <a:ext uri="{FF2B5EF4-FFF2-40B4-BE49-F238E27FC236}">
                <a16:creationId xmlns:a16="http://schemas.microsoft.com/office/drawing/2014/main" id="{8AAD6872-C769-573A-69EF-34F271E0BE7B}"/>
              </a:ext>
            </a:extLst>
          </p:cNvPr>
          <p:cNvPicPr>
            <a:picLocks noChangeAspect="1"/>
          </p:cNvPicPr>
          <p:nvPr/>
        </p:nvPicPr>
        <p:blipFill>
          <a:blip r:embed="rId3"/>
          <a:stretch>
            <a:fillRect/>
          </a:stretch>
        </p:blipFill>
        <p:spPr>
          <a:xfrm>
            <a:off x="2124075" y="5479698"/>
            <a:ext cx="7943850" cy="775404"/>
          </a:xfrm>
          <a:prstGeom prst="rect">
            <a:avLst/>
          </a:prstGeom>
        </p:spPr>
      </p:pic>
    </p:spTree>
    <p:extLst>
      <p:ext uri="{BB962C8B-B14F-4D97-AF65-F5344CB8AC3E}">
        <p14:creationId xmlns:p14="http://schemas.microsoft.com/office/powerpoint/2010/main" val="381433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89EE-477B-65C6-A337-AE4CBE93AC57}"/>
              </a:ext>
            </a:extLst>
          </p:cNvPr>
          <p:cNvSpPr>
            <a:spLocks noGrp="1"/>
          </p:cNvSpPr>
          <p:nvPr>
            <p:ph type="title"/>
          </p:nvPr>
        </p:nvSpPr>
        <p:spPr/>
        <p:txBody>
          <a:bodyPr/>
          <a:lstStyle/>
          <a:p>
            <a:r>
              <a:rPr lang="en-US" dirty="0">
                <a:cs typeface="Calibri Light"/>
              </a:rPr>
              <a:t>Prometheus V </a:t>
            </a:r>
            <a:r>
              <a:rPr lang="en-US" dirty="0" err="1">
                <a:cs typeface="Calibri Light"/>
              </a:rPr>
              <a:t>InfluxDB</a:t>
            </a:r>
            <a:endParaRPr lang="en-US" dirty="0" err="1"/>
          </a:p>
        </p:txBody>
      </p:sp>
      <p:sp>
        <p:nvSpPr>
          <p:cNvPr id="3" name="Content Placeholder 2">
            <a:extLst>
              <a:ext uri="{FF2B5EF4-FFF2-40B4-BE49-F238E27FC236}">
                <a16:creationId xmlns:a16="http://schemas.microsoft.com/office/drawing/2014/main" id="{28963BF3-395E-E509-0C12-0C18881E9F31}"/>
              </a:ext>
            </a:extLst>
          </p:cNvPr>
          <p:cNvSpPr>
            <a:spLocks noGrp="1"/>
          </p:cNvSpPr>
          <p:nvPr>
            <p:ph idx="1"/>
          </p:nvPr>
        </p:nvSpPr>
        <p:spPr/>
        <p:txBody>
          <a:bodyPr vert="horz" lIns="0" tIns="45720" rIns="0" bIns="45720" rtlCol="0" anchor="t">
            <a:normAutofit lnSpcReduction="10000"/>
          </a:bodyPr>
          <a:lstStyle/>
          <a:p>
            <a:r>
              <a:rPr lang="en-US" dirty="0">
                <a:ea typeface="+mn-lt"/>
                <a:cs typeface="+mn-lt"/>
              </a:rPr>
              <a:t>There are many similarities between the systems. If monitoring is what you’re most interested in, Prometheus is your safest bet because of its many integrations and scalable model. If you’re more likely to be using a time series database for IoT, sensors, or analytics, then you’ll probably want to choose </a:t>
            </a:r>
            <a:r>
              <a:rPr lang="en-US" dirty="0" err="1">
                <a:ea typeface="+mn-lt"/>
                <a:cs typeface="+mn-lt"/>
              </a:rPr>
              <a:t>InfluxDB</a:t>
            </a:r>
            <a:r>
              <a:rPr lang="en-US" dirty="0">
                <a:ea typeface="+mn-lt"/>
                <a:cs typeface="+mn-lt"/>
              </a:rPr>
              <a:t>.</a:t>
            </a:r>
          </a:p>
          <a:p>
            <a:r>
              <a:rPr lang="en-US" dirty="0">
                <a:ea typeface="+mn-lt"/>
                <a:cs typeface="+mn-lt"/>
              </a:rPr>
              <a:t>Where </a:t>
            </a:r>
            <a:r>
              <a:rPr lang="en-US" dirty="0" err="1">
                <a:ea typeface="+mn-lt"/>
                <a:cs typeface="+mn-lt"/>
              </a:rPr>
              <a:t>InfluxDB</a:t>
            </a:r>
            <a:r>
              <a:rPr lang="en-US" dirty="0">
                <a:ea typeface="+mn-lt"/>
                <a:cs typeface="+mn-lt"/>
              </a:rPr>
              <a:t> is better:</a:t>
            </a:r>
            <a:endParaRPr lang="en-US" dirty="0">
              <a:cs typeface="Calibri"/>
            </a:endParaRPr>
          </a:p>
          <a:p>
            <a:pPr marL="383540" lvl="1">
              <a:buFont typeface="Arial" panose="020F0502020204030204" pitchFamily="34" charset="0"/>
              <a:buChar char="•"/>
            </a:pPr>
            <a:r>
              <a:rPr lang="en-US" dirty="0">
                <a:ea typeface="+mn-lt"/>
                <a:cs typeface="+mn-lt"/>
              </a:rPr>
              <a:t>If you're doing event logging.</a:t>
            </a:r>
            <a:endParaRPr lang="en-US" dirty="0">
              <a:cs typeface="Calibri" panose="020F0502020204030204"/>
            </a:endParaRPr>
          </a:p>
          <a:p>
            <a:pPr marL="383540" lvl="1">
              <a:buFont typeface="Arial" panose="020F0502020204030204" pitchFamily="34" charset="0"/>
              <a:buChar char="•"/>
            </a:pPr>
            <a:r>
              <a:rPr lang="en-US" dirty="0">
                <a:ea typeface="+mn-lt"/>
                <a:cs typeface="+mn-lt"/>
              </a:rPr>
              <a:t>Commercial option offers clustering for </a:t>
            </a:r>
            <a:r>
              <a:rPr lang="en-US" dirty="0" err="1">
                <a:ea typeface="+mn-lt"/>
                <a:cs typeface="+mn-lt"/>
              </a:rPr>
              <a:t>InfluxDB</a:t>
            </a:r>
            <a:r>
              <a:rPr lang="en-US" dirty="0">
                <a:ea typeface="+mn-lt"/>
                <a:cs typeface="+mn-lt"/>
              </a:rPr>
              <a:t>, which is also better for long term data storage.</a:t>
            </a:r>
            <a:endParaRPr lang="en-US" dirty="0">
              <a:cs typeface="Calibri" panose="020F0502020204030204"/>
            </a:endParaRPr>
          </a:p>
          <a:p>
            <a:pPr marL="383540" lvl="1">
              <a:buFont typeface="Arial" panose="020F0502020204030204" pitchFamily="34" charset="0"/>
              <a:buChar char="•"/>
            </a:pPr>
            <a:r>
              <a:rPr lang="en-US" dirty="0">
                <a:ea typeface="+mn-lt"/>
                <a:cs typeface="+mn-lt"/>
              </a:rPr>
              <a:t>Eventually consistent view of data between replicas.</a:t>
            </a:r>
            <a:endParaRPr lang="en-US" dirty="0">
              <a:cs typeface="Calibri"/>
            </a:endParaRPr>
          </a:p>
          <a:p>
            <a:r>
              <a:rPr lang="en-US" dirty="0">
                <a:ea typeface="+mn-lt"/>
                <a:cs typeface="+mn-lt"/>
              </a:rPr>
              <a:t>Where Prometheus is better:</a:t>
            </a:r>
            <a:endParaRPr lang="en-US" dirty="0">
              <a:cs typeface="Calibri"/>
            </a:endParaRPr>
          </a:p>
          <a:p>
            <a:pPr marL="383540" lvl="1">
              <a:buFont typeface="Arial" pitchFamily="34" charset="0"/>
              <a:buChar char="•"/>
            </a:pPr>
            <a:r>
              <a:rPr lang="en-US" dirty="0">
                <a:ea typeface="+mn-lt"/>
                <a:cs typeface="+mn-lt"/>
              </a:rPr>
              <a:t>If you're primarily doing metrics.</a:t>
            </a:r>
            <a:endParaRPr lang="en-US" dirty="0">
              <a:cs typeface="Calibri" panose="020F0502020204030204"/>
            </a:endParaRPr>
          </a:p>
          <a:p>
            <a:pPr marL="383540" lvl="1">
              <a:buFont typeface="Arial" pitchFamily="34" charset="0"/>
              <a:buChar char="•"/>
            </a:pPr>
            <a:r>
              <a:rPr lang="en-US" dirty="0">
                <a:ea typeface="+mn-lt"/>
                <a:cs typeface="+mn-lt"/>
              </a:rPr>
              <a:t>More powerful query language, alerting, and notification functionality.</a:t>
            </a:r>
            <a:endParaRPr lang="en-US" dirty="0">
              <a:cs typeface="Calibri" panose="020F0502020204030204"/>
            </a:endParaRPr>
          </a:p>
          <a:p>
            <a:pPr marL="383540" lvl="1">
              <a:buFont typeface="Arial" pitchFamily="34" charset="0"/>
              <a:buChar char="•"/>
            </a:pPr>
            <a:r>
              <a:rPr lang="en-US" dirty="0">
                <a:ea typeface="+mn-lt"/>
                <a:cs typeface="+mn-lt"/>
              </a:rPr>
              <a:t>Higher availability and uptime for graphing and alerting.</a:t>
            </a:r>
          </a:p>
          <a:p>
            <a:endParaRPr lang="en-US" dirty="0">
              <a:ea typeface="+mn-lt"/>
              <a:cs typeface="+mn-lt"/>
            </a:endParaRPr>
          </a:p>
        </p:txBody>
      </p:sp>
    </p:spTree>
    <p:extLst>
      <p:ext uri="{BB962C8B-B14F-4D97-AF65-F5344CB8AC3E}">
        <p14:creationId xmlns:p14="http://schemas.microsoft.com/office/powerpoint/2010/main" val="197654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3041-C425-880A-656A-91CD537A24AF}"/>
              </a:ext>
            </a:extLst>
          </p:cNvPr>
          <p:cNvSpPr>
            <a:spLocks noGrp="1"/>
          </p:cNvSpPr>
          <p:nvPr>
            <p:ph type="title"/>
          </p:nvPr>
        </p:nvSpPr>
        <p:spPr/>
        <p:txBody>
          <a:bodyPr/>
          <a:lstStyle/>
          <a:p>
            <a:r>
              <a:rPr lang="en-US" dirty="0">
                <a:cs typeface="Calibri Light"/>
              </a:rPr>
              <a:t>Prometheus V Graphite</a:t>
            </a:r>
            <a:endParaRPr lang="en-US" dirty="0"/>
          </a:p>
        </p:txBody>
      </p:sp>
      <p:sp>
        <p:nvSpPr>
          <p:cNvPr id="3" name="Content Placeholder 2">
            <a:extLst>
              <a:ext uri="{FF2B5EF4-FFF2-40B4-BE49-F238E27FC236}">
                <a16:creationId xmlns:a16="http://schemas.microsoft.com/office/drawing/2014/main" id="{F1E50D83-9CC2-48D7-02D5-E3262C5A632D}"/>
              </a:ext>
            </a:extLst>
          </p:cNvPr>
          <p:cNvSpPr>
            <a:spLocks noGrp="1"/>
          </p:cNvSpPr>
          <p:nvPr>
            <p:ph idx="1"/>
          </p:nvPr>
        </p:nvSpPr>
        <p:spPr>
          <a:xfrm>
            <a:off x="1097280" y="1845734"/>
            <a:ext cx="10058400" cy="3994785"/>
          </a:xfrm>
        </p:spPr>
        <p:txBody>
          <a:bodyPr vert="horz" lIns="0" tIns="45720" rIns="0" bIns="45720" rtlCol="0" anchor="t">
            <a:normAutofit/>
          </a:bodyPr>
          <a:lstStyle/>
          <a:p>
            <a:r>
              <a:rPr lang="en-US" dirty="0">
                <a:cs typeface="Calibri"/>
              </a:rPr>
              <a:t>Graphite is merely a storage and graphing framework while Prometheus is a complete monitoring system.</a:t>
            </a:r>
          </a:p>
          <a:p>
            <a:r>
              <a:rPr lang="en-US" dirty="0">
                <a:cs typeface="Calibri"/>
              </a:rPr>
              <a:t>Where Graphite is better:</a:t>
            </a:r>
          </a:p>
          <a:p>
            <a:pPr marL="383540" lvl="1">
              <a:buFont typeface="Arial" panose="020F0502020204030204" pitchFamily="34" charset="0"/>
              <a:buChar char="•"/>
            </a:pPr>
            <a:r>
              <a:rPr lang="en-US" dirty="0">
                <a:cs typeface="Calibri"/>
              </a:rPr>
              <a:t>If</a:t>
            </a:r>
            <a:r>
              <a:rPr lang="en-US" dirty="0">
                <a:ea typeface="+mn-lt"/>
                <a:cs typeface="+mn-lt"/>
              </a:rPr>
              <a:t> you want a clustered solution that can hold historical data of any sort long term.</a:t>
            </a:r>
          </a:p>
          <a:p>
            <a:pPr marL="383540" lvl="1">
              <a:buFont typeface="Arial" panose="020F0502020204030204" pitchFamily="34" charset="0"/>
              <a:buChar char="•"/>
            </a:pPr>
            <a:r>
              <a:rPr lang="en-US" dirty="0">
                <a:ea typeface="+mn-lt"/>
                <a:cs typeface="+mn-lt"/>
              </a:rPr>
              <a:t>May be preferred if your existing infrastructure already uses collection tools like </a:t>
            </a:r>
            <a:r>
              <a:rPr lang="en-US" dirty="0" err="1">
                <a:ea typeface="+mn-lt"/>
                <a:cs typeface="+mn-lt"/>
              </a:rPr>
              <a:t>fluentd</a:t>
            </a:r>
            <a:r>
              <a:rPr lang="en-US" dirty="0">
                <a:ea typeface="+mn-lt"/>
                <a:cs typeface="+mn-lt"/>
              </a:rPr>
              <a:t>, </a:t>
            </a:r>
            <a:r>
              <a:rPr lang="en-US" dirty="0" err="1">
                <a:ea typeface="+mn-lt"/>
                <a:cs typeface="+mn-lt"/>
              </a:rPr>
              <a:t>collectd</a:t>
            </a:r>
            <a:r>
              <a:rPr lang="en-US" dirty="0">
                <a:ea typeface="+mn-lt"/>
                <a:cs typeface="+mn-lt"/>
              </a:rPr>
              <a:t>, or </a:t>
            </a:r>
            <a:r>
              <a:rPr lang="en-US" dirty="0" err="1">
                <a:ea typeface="+mn-lt"/>
                <a:cs typeface="+mn-lt"/>
              </a:rPr>
              <a:t>statd</a:t>
            </a:r>
            <a:r>
              <a:rPr lang="en-US" dirty="0">
                <a:ea typeface="+mn-lt"/>
                <a:cs typeface="+mn-lt"/>
              </a:rPr>
              <a:t>, because Graphite supports them. </a:t>
            </a:r>
            <a:endParaRPr lang="en-US">
              <a:cs typeface="Calibri" panose="020F0502020204030204"/>
            </a:endParaRPr>
          </a:p>
          <a:p>
            <a:r>
              <a:rPr lang="en-US" dirty="0">
                <a:ea typeface="+mn-lt"/>
                <a:cs typeface="+mn-lt"/>
              </a:rPr>
              <a:t>Where Prometheus is better:</a:t>
            </a:r>
          </a:p>
          <a:p>
            <a:pPr marL="383540" lvl="1">
              <a:buFont typeface="Arial" panose="020F0502020204030204" pitchFamily="34" charset="0"/>
              <a:buChar char="•"/>
            </a:pPr>
            <a:r>
              <a:rPr lang="en-US" dirty="0">
                <a:ea typeface="+mn-lt"/>
                <a:cs typeface="+mn-lt"/>
              </a:rPr>
              <a:t>Offers a richer data model and query language, in addition to being easier to run and integrate into your environment.</a:t>
            </a:r>
          </a:p>
          <a:p>
            <a:pPr marL="383540" lvl="1">
              <a:buFont typeface="Arial" panose="020F0502020204030204" pitchFamily="34" charset="0"/>
              <a:buChar char="•"/>
            </a:pPr>
            <a:r>
              <a:rPr lang="en-US" dirty="0">
                <a:ea typeface="+mn-lt"/>
                <a:cs typeface="+mn-lt"/>
              </a:rPr>
              <a:t>There is a slightly longer learning curve with Prometheus. However, the time invested will pay for itself in not having to maintain separate tools for collection and alerting, for example.</a:t>
            </a:r>
            <a:endParaRPr lang="en-US" dirty="0">
              <a:cs typeface="Calibri"/>
            </a:endParaRPr>
          </a:p>
        </p:txBody>
      </p:sp>
    </p:spTree>
    <p:extLst>
      <p:ext uri="{BB962C8B-B14F-4D97-AF65-F5344CB8AC3E}">
        <p14:creationId xmlns:p14="http://schemas.microsoft.com/office/powerpoint/2010/main" val="16108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04EE-26F2-EF58-3FD7-31335085376C}"/>
              </a:ext>
            </a:extLst>
          </p:cNvPr>
          <p:cNvSpPr>
            <a:spLocks noGrp="1"/>
          </p:cNvSpPr>
          <p:nvPr>
            <p:ph type="title"/>
          </p:nvPr>
        </p:nvSpPr>
        <p:spPr/>
        <p:txBody>
          <a:bodyPr/>
          <a:lstStyle/>
          <a:p>
            <a:r>
              <a:rPr lang="en-US" dirty="0">
                <a:cs typeface="Calibri Light"/>
              </a:rPr>
              <a:t>Prometheus V </a:t>
            </a:r>
            <a:r>
              <a:rPr lang="en-US" dirty="0" err="1">
                <a:cs typeface="Calibri Light"/>
              </a:rPr>
              <a:t>OpenTelemetry</a:t>
            </a:r>
            <a:endParaRPr lang="en-US" dirty="0" err="1"/>
          </a:p>
        </p:txBody>
      </p:sp>
      <p:sp>
        <p:nvSpPr>
          <p:cNvPr id="3" name="Content Placeholder 2">
            <a:extLst>
              <a:ext uri="{FF2B5EF4-FFF2-40B4-BE49-F238E27FC236}">
                <a16:creationId xmlns:a16="http://schemas.microsoft.com/office/drawing/2014/main" id="{03ADF21E-7FEF-BA7A-B26E-A97BEC91399E}"/>
              </a:ext>
            </a:extLst>
          </p:cNvPr>
          <p:cNvSpPr>
            <a:spLocks noGrp="1"/>
          </p:cNvSpPr>
          <p:nvPr>
            <p:ph idx="1"/>
          </p:nvPr>
        </p:nvSpPr>
        <p:spPr/>
        <p:txBody>
          <a:bodyPr vert="horz" lIns="0" tIns="45720" rIns="0" bIns="45720" rtlCol="0" anchor="t">
            <a:normAutofit/>
          </a:bodyPr>
          <a:lstStyle/>
          <a:p>
            <a:pPr marL="0" indent="0">
              <a:buNone/>
            </a:pPr>
            <a:r>
              <a:rPr lang="en-US" dirty="0">
                <a:ea typeface="+mn-lt"/>
                <a:cs typeface="+mn-lt"/>
              </a:rPr>
              <a:t>Where </a:t>
            </a:r>
            <a:r>
              <a:rPr lang="en-US" dirty="0" err="1">
                <a:ea typeface="+mn-lt"/>
                <a:cs typeface="+mn-lt"/>
              </a:rPr>
              <a:t>OpenTelemetry</a:t>
            </a:r>
            <a:r>
              <a:rPr lang="en-US" dirty="0">
                <a:ea typeface="+mn-lt"/>
                <a:cs typeface="+mn-lt"/>
              </a:rPr>
              <a:t> is better:</a:t>
            </a:r>
          </a:p>
          <a:p>
            <a:pPr marL="383540" lvl="1">
              <a:buFont typeface="Arial" panose="020F0502020204030204" pitchFamily="34" charset="0"/>
              <a:buChar char="•"/>
            </a:pPr>
            <a:r>
              <a:rPr lang="en-US" dirty="0" err="1">
                <a:ea typeface="+mn-lt"/>
                <a:cs typeface="+mn-lt"/>
              </a:rPr>
              <a:t>OpenTelemetry</a:t>
            </a:r>
            <a:r>
              <a:rPr lang="en-US" dirty="0">
                <a:ea typeface="+mn-lt"/>
                <a:cs typeface="+mn-lt"/>
              </a:rPr>
              <a:t> client libraries provide a one-stop solution to generate logs, metrics, and traces. Prometheus can only generate metrics.</a:t>
            </a:r>
            <a:endParaRPr lang="en-US">
              <a:cs typeface="Calibri" panose="020F0502020204030204"/>
            </a:endParaRPr>
          </a:p>
          <a:p>
            <a:pPr marL="383540" lvl="1">
              <a:buFont typeface="Arial" panose="020F0502020204030204" pitchFamily="34" charset="0"/>
              <a:buChar char="•"/>
            </a:pPr>
            <a:r>
              <a:rPr lang="en-US" dirty="0" err="1">
                <a:ea typeface="+mn-lt"/>
                <a:cs typeface="+mn-lt"/>
              </a:rPr>
              <a:t>OpenTelemetry</a:t>
            </a:r>
            <a:r>
              <a:rPr lang="en-US" dirty="0">
                <a:ea typeface="+mn-lt"/>
                <a:cs typeface="+mn-lt"/>
              </a:rPr>
              <a:t> provides the fundamental layer to build your observability practices, which is now critical for microservices-based architecture. If you use Prometheus in your observability stack, you will have to select other tools for traces and logs.</a:t>
            </a:r>
            <a:endParaRPr lang="en-US">
              <a:cs typeface="Calibri"/>
            </a:endParaRPr>
          </a:p>
          <a:p>
            <a:pPr marL="383540" lvl="1">
              <a:buFont typeface="Arial" panose="020F0502020204030204" pitchFamily="34" charset="0"/>
              <a:buChar char="•"/>
            </a:pPr>
            <a:r>
              <a:rPr lang="en-US" dirty="0" err="1">
                <a:ea typeface="+mn-lt"/>
                <a:cs typeface="+mn-lt"/>
              </a:rPr>
              <a:t>OpenTelemetry</a:t>
            </a:r>
            <a:r>
              <a:rPr lang="en-US" dirty="0">
                <a:ea typeface="+mn-lt"/>
                <a:cs typeface="+mn-lt"/>
              </a:rPr>
              <a:t> is a more expansive and flexible standard.</a:t>
            </a:r>
          </a:p>
          <a:p>
            <a:r>
              <a:rPr lang="en-US" dirty="0">
                <a:ea typeface="+mn-lt"/>
                <a:cs typeface="+mn-lt"/>
              </a:rPr>
              <a:t>Where Prometheus is better:</a:t>
            </a:r>
          </a:p>
          <a:p>
            <a:pPr marL="383540" lvl="1">
              <a:buFont typeface="Arial" panose="020F0502020204030204" pitchFamily="34" charset="0"/>
              <a:buChar char="•"/>
            </a:pPr>
            <a:r>
              <a:rPr lang="en-US" dirty="0">
                <a:ea typeface="+mn-lt"/>
                <a:cs typeface="+mn-lt"/>
              </a:rPr>
              <a:t>Prometheus provides short-term storage, and users can use solutions like Cortex or Thanos for long-term data storage. </a:t>
            </a:r>
            <a:r>
              <a:rPr lang="en-US" dirty="0" err="1">
                <a:ea typeface="+mn-lt"/>
                <a:cs typeface="+mn-lt"/>
              </a:rPr>
              <a:t>OpenTelemetry</a:t>
            </a:r>
            <a:r>
              <a:rPr lang="en-US" dirty="0">
                <a:ea typeface="+mn-lt"/>
                <a:cs typeface="+mn-lt"/>
              </a:rPr>
              <a:t> does not provide any storage solution. It provides exporters which can be configured to send data to a backend analysis tool of your choice.</a:t>
            </a:r>
            <a:endParaRPr lang="en-US">
              <a:cs typeface="Calibri"/>
            </a:endParaRPr>
          </a:p>
          <a:p>
            <a:pPr marL="383540" lvl="1">
              <a:buFont typeface="Arial" panose="020F0502020204030204" pitchFamily="34" charset="0"/>
              <a:buChar char="•"/>
            </a:pPr>
            <a:r>
              <a:rPr lang="en-US" dirty="0">
                <a:ea typeface="+mn-lt"/>
                <a:cs typeface="+mn-lt"/>
              </a:rPr>
              <a:t>Prometheus will give you a battle-tested system.</a:t>
            </a:r>
          </a:p>
          <a:p>
            <a:pPr marL="383540" lvl="1">
              <a:buFont typeface="Arial" panose="020F0502020204030204" pitchFamily="34" charset="0"/>
              <a:buChar char="•"/>
            </a:pPr>
            <a:r>
              <a:rPr lang="en-US" dirty="0">
                <a:ea typeface="+mn-lt"/>
                <a:cs typeface="+mn-lt"/>
              </a:rPr>
              <a:t>Good choice if you're looking for a robust, easy-to-use system for monitoring and alerting.</a:t>
            </a:r>
            <a:endParaRPr lang="en-US" dirty="0">
              <a:cs typeface="Calibri"/>
            </a:endParaRPr>
          </a:p>
          <a:p>
            <a:endParaRPr lang="en-US" dirty="0">
              <a:cs typeface="Calibri"/>
            </a:endParaRPr>
          </a:p>
        </p:txBody>
      </p:sp>
    </p:spTree>
    <p:extLst>
      <p:ext uri="{BB962C8B-B14F-4D97-AF65-F5344CB8AC3E}">
        <p14:creationId xmlns:p14="http://schemas.microsoft.com/office/powerpoint/2010/main" val="308135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3F30-01C7-5827-6BD0-D84C1DE56B86}"/>
              </a:ext>
            </a:extLst>
          </p:cNvPr>
          <p:cNvSpPr>
            <a:spLocks noGrp="1"/>
          </p:cNvSpPr>
          <p:nvPr>
            <p:ph type="title"/>
          </p:nvPr>
        </p:nvSpPr>
        <p:spPr/>
        <p:txBody>
          <a:bodyPr>
            <a:noAutofit/>
          </a:bodyPr>
          <a:lstStyle/>
          <a:p>
            <a:r>
              <a:rPr lang="en-US" sz="5400" dirty="0">
                <a:cs typeface="Calibri Light"/>
              </a:rPr>
              <a:t>Deciding on a Monitoring Tool</a:t>
            </a:r>
            <a:endParaRPr lang="en-US" u="sng" dirty="0">
              <a:cs typeface="Calibri Light" panose="020F0302020204030204"/>
            </a:endParaRPr>
          </a:p>
        </p:txBody>
      </p:sp>
      <p:sp>
        <p:nvSpPr>
          <p:cNvPr id="3" name="Content Placeholder 2">
            <a:extLst>
              <a:ext uri="{FF2B5EF4-FFF2-40B4-BE49-F238E27FC236}">
                <a16:creationId xmlns:a16="http://schemas.microsoft.com/office/drawing/2014/main" id="{6CAF3E8B-4209-F8FC-54C1-29A1099146F1}"/>
              </a:ext>
            </a:extLst>
          </p:cNvPr>
          <p:cNvSpPr>
            <a:spLocks noGrp="1"/>
          </p:cNvSpPr>
          <p:nvPr>
            <p:ph idx="1"/>
          </p:nvPr>
        </p:nvSpPr>
        <p:spPr/>
        <p:txBody>
          <a:bodyPr vert="horz" lIns="0" tIns="45720" rIns="0" bIns="45720" rtlCol="0" anchor="t">
            <a:normAutofit/>
          </a:bodyPr>
          <a:lstStyle/>
          <a:p>
            <a:r>
              <a:rPr lang="en-US" dirty="0">
                <a:ea typeface="+mn-lt"/>
                <a:cs typeface="+mn-lt"/>
              </a:rPr>
              <a:t>When picking a monitoring tool, there are several factors you should consider to ensure that it meets your specific needs. Some of the most important factors to consider include: Type of system, Ease of use, Scalability, Alerting capabilities, Data Retention Integrations, Community Support and Cost.</a:t>
            </a:r>
          </a:p>
          <a:p>
            <a:r>
              <a:rPr lang="en-US" dirty="0">
                <a:ea typeface="+mn-lt"/>
                <a:cs typeface="+mn-lt"/>
              </a:rPr>
              <a:t>Here's how Prometheus stacks up against each of the factors above:</a:t>
            </a:r>
          </a:p>
          <a:p>
            <a:pPr marL="383540" lvl="1">
              <a:buFont typeface="Arial" panose="020F0502020204030204" pitchFamily="34" charset="0"/>
              <a:buChar char="•"/>
            </a:pPr>
            <a:r>
              <a:rPr lang="en-US" dirty="0">
                <a:ea typeface="+mn-lt"/>
                <a:cs typeface="+mn-lt"/>
              </a:rPr>
              <a:t> Type of system: Prometheus is a good fit for monitoring a </a:t>
            </a:r>
            <a:r>
              <a:rPr lang="en-US" b="1" i="1" dirty="0">
                <a:ea typeface="+mn-lt"/>
                <a:cs typeface="+mn-lt"/>
              </a:rPr>
              <a:t>wide range of systems</a:t>
            </a:r>
            <a:r>
              <a:rPr lang="en-US" dirty="0">
                <a:ea typeface="+mn-lt"/>
                <a:cs typeface="+mn-lt"/>
              </a:rPr>
              <a:t>, including servers, containers, and cloud services. It can also be used to monitor specific components such as databases, middleware, and network devices. </a:t>
            </a:r>
            <a:r>
              <a:rPr lang="en-US" b="1" i="1" dirty="0">
                <a:ea typeface="+mn-lt"/>
                <a:cs typeface="+mn-lt"/>
              </a:rPr>
              <a:t>Not suitable for monitoring Infrastructure components</a:t>
            </a:r>
          </a:p>
          <a:p>
            <a:pPr marL="383540" lvl="1">
              <a:buFont typeface="Arial" panose="020F0502020204030204" pitchFamily="34" charset="0"/>
              <a:buChar char="•"/>
            </a:pPr>
            <a:r>
              <a:rPr lang="en-US" dirty="0">
                <a:ea typeface="+mn-lt"/>
                <a:cs typeface="+mn-lt"/>
              </a:rPr>
              <a:t> Ease of use: Prometheus has a relatively simple installation process, and its configuration language is designed to be user-friendly. However, some users may find a </a:t>
            </a:r>
            <a:r>
              <a:rPr lang="en-US" b="1" i="1" dirty="0">
                <a:ea typeface="+mn-lt"/>
                <a:cs typeface="+mn-lt"/>
              </a:rPr>
              <a:t>steep learning curve</a:t>
            </a:r>
            <a:r>
              <a:rPr lang="en-US" dirty="0">
                <a:ea typeface="+mn-lt"/>
                <a:cs typeface="+mn-lt"/>
              </a:rPr>
              <a:t> for advanced features like alerting and recording rules.</a:t>
            </a:r>
          </a:p>
          <a:p>
            <a:pPr>
              <a:buFont typeface="Arial" panose="020F0502020204030204" pitchFamily="34" charset="0"/>
              <a:buChar char="•"/>
            </a:pPr>
            <a:endParaRPr lang="en-US" dirty="0">
              <a:ea typeface="+mn-lt"/>
              <a:cs typeface="+mn-lt"/>
            </a:endParaRPr>
          </a:p>
          <a:p>
            <a:pPr>
              <a:buFont typeface="Arial" panose="020F0502020204030204" pitchFamily="34" charset="0"/>
              <a:buChar char="•"/>
            </a:pPr>
            <a:endParaRPr lang="en-US" dirty="0">
              <a:ea typeface="+mn-lt"/>
              <a:cs typeface="+mn-lt"/>
            </a:endParaRPr>
          </a:p>
        </p:txBody>
      </p:sp>
    </p:spTree>
    <p:extLst>
      <p:ext uri="{BB962C8B-B14F-4D97-AF65-F5344CB8AC3E}">
        <p14:creationId xmlns:p14="http://schemas.microsoft.com/office/powerpoint/2010/main" val="55560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0FB27-B509-7E10-E49B-2C0ED1CBEEE4}"/>
              </a:ext>
            </a:extLst>
          </p:cNvPr>
          <p:cNvSpPr>
            <a:spLocks noGrp="1"/>
          </p:cNvSpPr>
          <p:nvPr>
            <p:ph idx="1"/>
          </p:nvPr>
        </p:nvSpPr>
        <p:spPr>
          <a:xfrm>
            <a:off x="1068705" y="845609"/>
            <a:ext cx="10058400" cy="5175885"/>
          </a:xfrm>
        </p:spPr>
        <p:txBody>
          <a:bodyPr vert="horz" lIns="0" tIns="45720" rIns="0" bIns="45720" rtlCol="0" anchor="t">
            <a:normAutofit/>
          </a:bodyPr>
          <a:lstStyle/>
          <a:p>
            <a:pPr marL="383540" lvl="1">
              <a:buFont typeface="Arial" panose="020F0502020204030204" pitchFamily="34" charset="0"/>
              <a:buChar char="•"/>
            </a:pPr>
            <a:r>
              <a:rPr lang="en-US" dirty="0">
                <a:ea typeface="+mn-lt"/>
                <a:cs typeface="+mn-lt"/>
              </a:rPr>
              <a:t> Scalability: Prometheus is designed to be </a:t>
            </a:r>
            <a:r>
              <a:rPr lang="en-US" b="1" i="1" dirty="0">
                <a:ea typeface="+mn-lt"/>
                <a:cs typeface="+mn-lt"/>
              </a:rPr>
              <a:t>highly scalable</a:t>
            </a:r>
            <a:r>
              <a:rPr lang="en-US" dirty="0">
                <a:ea typeface="+mn-lt"/>
                <a:cs typeface="+mn-lt"/>
              </a:rPr>
              <a:t> and can handle large-scale deployments. However, it does require additional configuration and setup when used in a high-availability setup.</a:t>
            </a:r>
            <a:endParaRPr lang="en-US">
              <a:cs typeface="Calibri"/>
            </a:endParaRPr>
          </a:p>
          <a:p>
            <a:pPr marL="383540" lvl="1">
              <a:buFont typeface="Arial" panose="020F0502020204030204" pitchFamily="34" charset="0"/>
              <a:buChar char="•"/>
            </a:pPr>
            <a:r>
              <a:rPr lang="en-US" dirty="0">
                <a:ea typeface="+mn-lt"/>
                <a:cs typeface="+mn-lt"/>
              </a:rPr>
              <a:t> Alerting capabilities: Prometheus has </a:t>
            </a:r>
            <a:r>
              <a:rPr lang="en-US" err="1">
                <a:ea typeface="+mn-lt"/>
                <a:cs typeface="+mn-lt"/>
              </a:rPr>
              <a:t>Alertmanaager</a:t>
            </a:r>
            <a:r>
              <a:rPr lang="en-US" dirty="0">
                <a:ea typeface="+mn-lt"/>
                <a:cs typeface="+mn-lt"/>
              </a:rPr>
              <a:t>, a </a:t>
            </a:r>
            <a:r>
              <a:rPr lang="en-US" b="1" i="1" dirty="0">
                <a:ea typeface="+mn-lt"/>
                <a:cs typeface="+mn-lt"/>
              </a:rPr>
              <a:t>powerful alerting </a:t>
            </a:r>
            <a:r>
              <a:rPr lang="en-US" b="1" i="1" err="1">
                <a:ea typeface="+mn-lt"/>
                <a:cs typeface="+mn-lt"/>
              </a:rPr>
              <a:t>systerm</a:t>
            </a:r>
            <a:r>
              <a:rPr lang="en-US" dirty="0">
                <a:ea typeface="+mn-lt"/>
                <a:cs typeface="+mn-lt"/>
              </a:rPr>
              <a:t>, that can send notifications to a range of services, including email, Slack, and PagerDuty. However, some users may find the alerting rules configuration to be complex.</a:t>
            </a:r>
            <a:endParaRPr lang="en-US">
              <a:cs typeface="Calibri" panose="020F0502020204030204"/>
            </a:endParaRPr>
          </a:p>
          <a:p>
            <a:pPr marL="383540" lvl="1">
              <a:buFont typeface="Arial" panose="020F0502020204030204" pitchFamily="34" charset="0"/>
              <a:buChar char="•"/>
            </a:pPr>
            <a:r>
              <a:rPr lang="en-US" dirty="0">
                <a:ea typeface="+mn-lt"/>
                <a:cs typeface="+mn-lt"/>
              </a:rPr>
              <a:t> Data retention: By default, Prometheus has a </a:t>
            </a:r>
            <a:r>
              <a:rPr lang="en-US" b="1" i="1" dirty="0">
                <a:ea typeface="+mn-lt"/>
                <a:cs typeface="+mn-lt"/>
              </a:rPr>
              <a:t>limited data retention period</a:t>
            </a:r>
            <a:r>
              <a:rPr lang="en-US" dirty="0">
                <a:ea typeface="+mn-lt"/>
                <a:cs typeface="+mn-lt"/>
              </a:rPr>
              <a:t>, which can be a problem if you need to keep data for longer periods or for compliance purposes. Retention period and amount of data to retain is </a:t>
            </a:r>
            <a:r>
              <a:rPr lang="en-US" err="1">
                <a:ea typeface="+mn-lt"/>
                <a:cs typeface="+mn-lt"/>
              </a:rPr>
              <a:t>configureable</a:t>
            </a:r>
            <a:r>
              <a:rPr lang="en-US" dirty="0">
                <a:ea typeface="+mn-lt"/>
                <a:cs typeface="+mn-lt"/>
              </a:rPr>
              <a:t>. However, users may need to scale storage resources as the amount of data grows.</a:t>
            </a:r>
          </a:p>
          <a:p>
            <a:pPr marL="383540" lvl="1">
              <a:buFont typeface="Arial" panose="020F0502020204030204" pitchFamily="34" charset="0"/>
              <a:buChar char="•"/>
            </a:pPr>
            <a:r>
              <a:rPr lang="en-US" dirty="0">
                <a:ea typeface="+mn-lt"/>
                <a:cs typeface="+mn-lt"/>
              </a:rPr>
              <a:t> Integrations: Prometheus has a </a:t>
            </a:r>
            <a:r>
              <a:rPr lang="en-US" b="1" i="1" dirty="0">
                <a:ea typeface="+mn-lt"/>
                <a:cs typeface="+mn-lt"/>
              </a:rPr>
              <a:t>large number of integrations</a:t>
            </a:r>
            <a:r>
              <a:rPr lang="en-US" dirty="0">
                <a:ea typeface="+mn-lt"/>
                <a:cs typeface="+mn-lt"/>
              </a:rPr>
              <a:t> with other tools and services, including Grafana for visualization, </a:t>
            </a:r>
            <a:r>
              <a:rPr lang="en-US" dirty="0" err="1">
                <a:ea typeface="+mn-lt"/>
                <a:cs typeface="+mn-lt"/>
              </a:rPr>
              <a:t>Alertmanager</a:t>
            </a:r>
            <a:r>
              <a:rPr lang="en-US" dirty="0">
                <a:ea typeface="+mn-lt"/>
                <a:cs typeface="+mn-lt"/>
              </a:rPr>
              <a:t> for alerting, and Kubernetes for container orchestration.</a:t>
            </a:r>
            <a:endParaRPr lang="en-US">
              <a:cs typeface="Calibri" panose="020F0502020204030204"/>
            </a:endParaRPr>
          </a:p>
          <a:p>
            <a:pPr marL="383540" lvl="1">
              <a:buFont typeface="Arial" panose="020F0502020204030204" pitchFamily="34" charset="0"/>
              <a:buChar char="•"/>
            </a:pPr>
            <a:r>
              <a:rPr lang="en-US" dirty="0">
                <a:ea typeface="+mn-lt"/>
                <a:cs typeface="+mn-lt"/>
              </a:rPr>
              <a:t> Community support: Prometheus has a </a:t>
            </a:r>
            <a:r>
              <a:rPr lang="en-US" b="1" i="1" dirty="0">
                <a:ea typeface="+mn-lt"/>
                <a:cs typeface="+mn-lt"/>
              </a:rPr>
              <a:t>large and active community</a:t>
            </a:r>
            <a:r>
              <a:rPr lang="en-US" dirty="0">
                <a:ea typeface="+mn-lt"/>
                <a:cs typeface="+mn-lt"/>
              </a:rPr>
              <a:t> of users and developers, which provides a wealth of knowledge and support.</a:t>
            </a:r>
            <a:endParaRPr lang="en-US">
              <a:cs typeface="Calibri" panose="020F0502020204030204"/>
            </a:endParaRPr>
          </a:p>
          <a:p>
            <a:pPr marL="383540" lvl="1">
              <a:buFont typeface="Arial" panose="020F0502020204030204" pitchFamily="34" charset="0"/>
              <a:buChar char="•"/>
            </a:pPr>
            <a:r>
              <a:rPr lang="en-US" dirty="0">
                <a:ea typeface="+mn-lt"/>
                <a:cs typeface="+mn-lt"/>
              </a:rPr>
              <a:t> Cost: Prometheus is open-source software and is </a:t>
            </a:r>
            <a:r>
              <a:rPr lang="en-US" b="1" i="1" dirty="0">
                <a:ea typeface="+mn-lt"/>
                <a:cs typeface="+mn-lt"/>
              </a:rPr>
              <a:t>free to use</a:t>
            </a:r>
            <a:r>
              <a:rPr lang="en-US" dirty="0">
                <a:ea typeface="+mn-lt"/>
                <a:cs typeface="+mn-lt"/>
              </a:rPr>
              <a:t>, making it a cost-effective solution for many organizations.</a:t>
            </a:r>
          </a:p>
          <a:p>
            <a:endParaRPr lang="en-US" dirty="0">
              <a:cs typeface="Calibri"/>
            </a:endParaRPr>
          </a:p>
        </p:txBody>
      </p:sp>
      <p:sp>
        <p:nvSpPr>
          <p:cNvPr id="6" name="Rectangle 5">
            <a:extLst>
              <a:ext uri="{FF2B5EF4-FFF2-40B4-BE49-F238E27FC236}">
                <a16:creationId xmlns:a16="http://schemas.microsoft.com/office/drawing/2014/main" id="{C1D36E4B-5AA5-1B2E-43DE-A0E952F9ED29}"/>
              </a:ext>
            </a:extLst>
          </p:cNvPr>
          <p:cNvSpPr/>
          <p:nvPr/>
        </p:nvSpPr>
        <p:spPr>
          <a:xfrm>
            <a:off x="1200150" y="1724025"/>
            <a:ext cx="10001250" cy="38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38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F5FA-E411-E5DD-1E86-A3F866FCBB0E}"/>
              </a:ext>
            </a:extLst>
          </p:cNvPr>
          <p:cNvSpPr>
            <a:spLocks noGrp="1"/>
          </p:cNvSpPr>
          <p:nvPr>
            <p:ph type="title"/>
          </p:nvPr>
        </p:nvSpPr>
        <p:spPr/>
        <p:txBody>
          <a:bodyPr/>
          <a:lstStyle/>
          <a:p>
            <a:r>
              <a:rPr lang="en-US" dirty="0">
                <a:ea typeface="+mj-lt"/>
                <a:cs typeface="+mj-lt"/>
              </a:rPr>
              <a:t>When does it fit?</a:t>
            </a:r>
          </a:p>
        </p:txBody>
      </p:sp>
      <p:sp>
        <p:nvSpPr>
          <p:cNvPr id="3" name="Content Placeholder 2">
            <a:extLst>
              <a:ext uri="{FF2B5EF4-FFF2-40B4-BE49-F238E27FC236}">
                <a16:creationId xmlns:a16="http://schemas.microsoft.com/office/drawing/2014/main" id="{2D16F912-3862-308E-0E95-218A6CFAD270}"/>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dirty="0">
                <a:ea typeface="+mn-lt"/>
                <a:cs typeface="+mn-lt"/>
              </a:rPr>
              <a:t> Monitoring cloud-native applications: Prometheus is well-suited for monitoring cloud-native applications and microservices architectures. It can be used to monitor both containerized and non-containerized workloads, and provides robust support for Kubernetes.</a:t>
            </a:r>
            <a:endParaRPr lang="en-US">
              <a:cs typeface="Calibri"/>
            </a:endParaRPr>
          </a:p>
          <a:p>
            <a:pPr marL="383540" lvl="1">
              <a:buFont typeface="Arial" panose="020F0502020204030204" pitchFamily="34" charset="0"/>
              <a:buChar char="•"/>
            </a:pPr>
            <a:r>
              <a:rPr lang="en-US" dirty="0">
                <a:ea typeface="+mn-lt"/>
                <a:cs typeface="+mn-lt"/>
              </a:rPr>
              <a:t> Monitoring infrastructure: Prometheus is also a good fit for monitoring infrastructure components such as servers, databases, and network devices. It can collect and aggregate metrics from a variety of sources, and provides a flexible query language for analyzing and visualizing this data.</a:t>
            </a:r>
          </a:p>
          <a:p>
            <a:pPr marL="383540" lvl="1">
              <a:buFont typeface="Arial" panose="020F0502020204030204" pitchFamily="34" charset="0"/>
              <a:buChar char="•"/>
            </a:pPr>
            <a:r>
              <a:rPr lang="en-US" dirty="0">
                <a:ea typeface="+mn-lt"/>
                <a:cs typeface="+mn-lt"/>
              </a:rPr>
              <a:t> Scaling monitoring: If you need to scale your monitoring solution to handle a large number of systems, Prometheus can help. It is designed to be highly scalable and can handle large-scale deployments with millions of metrics.</a:t>
            </a:r>
          </a:p>
          <a:p>
            <a:pPr marL="383540" lvl="1">
              <a:buFont typeface="Arial" panose="020F0502020204030204" pitchFamily="34" charset="0"/>
              <a:buChar char="•"/>
            </a:pPr>
            <a:r>
              <a:rPr lang="en-US" dirty="0">
                <a:ea typeface="+mn-lt"/>
                <a:cs typeface="+mn-lt"/>
              </a:rPr>
              <a:t> Custom metrics: If you have custom metrics that you need to monitor, Prometheus provides a flexible and extensible data model that can handle a wide range of data types. It also has a large and active community that has developed many integrations and libraries for working with different data sources.</a:t>
            </a:r>
          </a:p>
          <a:p>
            <a:endParaRPr lang="en-US" dirty="0">
              <a:cs typeface="Calibri" panose="020F0502020204030204"/>
            </a:endParaRPr>
          </a:p>
        </p:txBody>
      </p:sp>
    </p:spTree>
    <p:extLst>
      <p:ext uri="{BB962C8B-B14F-4D97-AF65-F5344CB8AC3E}">
        <p14:creationId xmlns:p14="http://schemas.microsoft.com/office/powerpoint/2010/main" val="257355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4127-CCEB-3174-5400-01F4EB1E7E81}"/>
              </a:ext>
            </a:extLst>
          </p:cNvPr>
          <p:cNvSpPr>
            <a:spLocks noGrp="1"/>
          </p:cNvSpPr>
          <p:nvPr>
            <p:ph type="title"/>
          </p:nvPr>
        </p:nvSpPr>
        <p:spPr/>
        <p:txBody>
          <a:bodyPr/>
          <a:lstStyle/>
          <a:p>
            <a:r>
              <a:rPr lang="en-US" dirty="0">
                <a:cs typeface="Calibri Light"/>
              </a:rPr>
              <a:t>When does it not fit?</a:t>
            </a:r>
            <a:endParaRPr lang="en-US" dirty="0"/>
          </a:p>
        </p:txBody>
      </p:sp>
      <p:sp>
        <p:nvSpPr>
          <p:cNvPr id="3" name="Content Placeholder 2">
            <a:extLst>
              <a:ext uri="{FF2B5EF4-FFF2-40B4-BE49-F238E27FC236}">
                <a16:creationId xmlns:a16="http://schemas.microsoft.com/office/drawing/2014/main" id="{A9A96181-8DB8-A492-18ED-51D679ABFB95}"/>
              </a:ext>
            </a:extLst>
          </p:cNvPr>
          <p:cNvSpPr>
            <a:spLocks noGrp="1"/>
          </p:cNvSpPr>
          <p:nvPr>
            <p:ph idx="1"/>
          </p:nvPr>
        </p:nvSpPr>
        <p:spPr/>
        <p:txBody>
          <a:bodyPr vert="horz" lIns="0" tIns="45720" rIns="0" bIns="45720" rtlCol="0" anchor="t">
            <a:normAutofit/>
          </a:bodyPr>
          <a:lstStyle/>
          <a:p>
            <a:pPr marL="383540" lvl="1">
              <a:buFont typeface="Arial" panose="020F0502020204030204" pitchFamily="34" charset="0"/>
              <a:buChar char="•"/>
            </a:pPr>
            <a:r>
              <a:rPr lang="en-US" dirty="0">
                <a:ea typeface="+mn-lt"/>
                <a:cs typeface="+mn-lt"/>
              </a:rPr>
              <a:t> Legacy systems: If you are monitoring legacy systems that do not provide metrics in a format that Prometheus can understand, you may need to consider a different monitoring tool. In this case, you may need to use a tool that can collect metrics through other means, such as log files or SNMP.</a:t>
            </a:r>
            <a:endParaRPr lang="en-US">
              <a:cs typeface="Calibri" panose="020F0502020204030204"/>
            </a:endParaRPr>
          </a:p>
          <a:p>
            <a:pPr marL="383540" lvl="1">
              <a:buFont typeface="Arial" panose="020F0502020204030204" pitchFamily="34" charset="0"/>
              <a:buChar char="•"/>
            </a:pPr>
            <a:r>
              <a:rPr lang="en-US" dirty="0">
                <a:ea typeface="+mn-lt"/>
                <a:cs typeface="+mn-lt"/>
              </a:rPr>
              <a:t> Real-time analytics: While Prometheus can provide near real-time monitoring, it is not designed for real-time analytics or complex event processing. If you need to perform complex analytics on your data in real time, you may need to consider a more specialized tool.</a:t>
            </a:r>
            <a:endParaRPr lang="en-US">
              <a:cs typeface="Calibri" panose="020F0502020204030204"/>
            </a:endParaRPr>
          </a:p>
          <a:p>
            <a:pPr marL="383540" lvl="1">
              <a:buFont typeface="Arial" panose="020F0502020204030204" pitchFamily="34" charset="0"/>
              <a:buChar char="•"/>
            </a:pPr>
            <a:r>
              <a:rPr lang="en-US" dirty="0">
                <a:ea typeface="+mn-lt"/>
                <a:cs typeface="+mn-lt"/>
              </a:rPr>
              <a:t> Distributed systems with high cardinality: While Prometheus is highly scalable, it may struggle with distributed systems with a high number of unique metrics, also known as high cardinality. In this case, you may need to consider a different monitoring tool that can handle this level of complexity.</a:t>
            </a:r>
            <a:endParaRPr lang="en-US">
              <a:cs typeface="Calibri" panose="020F0502020204030204"/>
            </a:endParaRPr>
          </a:p>
          <a:p>
            <a:pPr marL="383540" lvl="1">
              <a:buFont typeface="Arial" panose="020F0502020204030204" pitchFamily="34" charset="0"/>
              <a:buChar char="•"/>
            </a:pPr>
            <a:r>
              <a:rPr lang="en-US" dirty="0">
                <a:ea typeface="+mn-lt"/>
                <a:cs typeface="+mn-lt"/>
              </a:rPr>
              <a:t> Large-scale enterprise deployments: While Prometheus is highly scalable, large-scale enterprise deployments may require a more comprehensive monitoring solution that can handle a wide range of systems, services, and applications.</a:t>
            </a:r>
          </a:p>
          <a:p>
            <a:pPr marL="383540" lvl="1">
              <a:buFont typeface="Arial" panose="020F0502020204030204" pitchFamily="34" charset="0"/>
              <a:buChar char="•"/>
            </a:pPr>
            <a:r>
              <a:rPr lang="en-US" dirty="0">
                <a:ea typeface="+mn-lt"/>
                <a:cs typeface="+mn-lt"/>
              </a:rPr>
              <a:t>Monitoring infrastructure components: Lacks support for some essential features of infrastructure monitoring, such as automatic discovery of devices, device status polling, and SNMP support.</a:t>
            </a:r>
          </a:p>
          <a:p>
            <a:endParaRPr lang="en-US" dirty="0">
              <a:ea typeface="+mn-lt"/>
              <a:cs typeface="+mn-lt"/>
            </a:endParaRPr>
          </a:p>
        </p:txBody>
      </p:sp>
    </p:spTree>
    <p:extLst>
      <p:ext uri="{BB962C8B-B14F-4D97-AF65-F5344CB8AC3E}">
        <p14:creationId xmlns:p14="http://schemas.microsoft.com/office/powerpoint/2010/main" val="202752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D916-AA47-3632-D0B5-FB54E42FA9B1}"/>
              </a:ext>
            </a:extLst>
          </p:cNvPr>
          <p:cNvSpPr>
            <a:spLocks noGrp="1"/>
          </p:cNvSpPr>
          <p:nvPr>
            <p:ph type="title"/>
          </p:nvPr>
        </p:nvSpPr>
        <p:spPr/>
        <p:txBody>
          <a:bodyPr/>
          <a:lstStyle/>
          <a:p>
            <a:r>
              <a:rPr lang="en-US" b="1" i="1" u="sng" dirty="0">
                <a:cs typeface="Calibri Light"/>
              </a:rPr>
              <a:t>Recommendations:</a:t>
            </a:r>
            <a:br>
              <a:rPr lang="en-US" dirty="0">
                <a:cs typeface="Calibri Light"/>
              </a:rPr>
            </a:br>
            <a:r>
              <a:rPr lang="en-US" dirty="0" err="1">
                <a:cs typeface="Calibri Light"/>
              </a:rPr>
              <a:t>DecipherZone</a:t>
            </a:r>
            <a:endParaRPr lang="en-US" dirty="0" err="1"/>
          </a:p>
        </p:txBody>
      </p:sp>
      <p:pic>
        <p:nvPicPr>
          <p:cNvPr id="4" name="Picture 4" descr="Graphical user interface, text, application, email&#10;&#10;Description automatically generated">
            <a:extLst>
              <a:ext uri="{FF2B5EF4-FFF2-40B4-BE49-F238E27FC236}">
                <a16:creationId xmlns:a16="http://schemas.microsoft.com/office/drawing/2014/main" id="{7E80151E-98E3-8F10-F986-DB5C43F0ACAE}"/>
              </a:ext>
            </a:extLst>
          </p:cNvPr>
          <p:cNvPicPr>
            <a:picLocks noGrp="1" noChangeAspect="1"/>
          </p:cNvPicPr>
          <p:nvPr>
            <p:ph idx="1"/>
          </p:nvPr>
        </p:nvPicPr>
        <p:blipFill>
          <a:blip r:embed="rId2"/>
          <a:stretch>
            <a:fillRect/>
          </a:stretch>
        </p:blipFill>
        <p:spPr>
          <a:xfrm>
            <a:off x="1196068" y="1874309"/>
            <a:ext cx="7974874" cy="4023360"/>
          </a:xfrm>
        </p:spPr>
      </p:pic>
    </p:spTree>
    <p:extLst>
      <p:ext uri="{BB962C8B-B14F-4D97-AF65-F5344CB8AC3E}">
        <p14:creationId xmlns:p14="http://schemas.microsoft.com/office/powerpoint/2010/main" val="256098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89CB-FE9B-6C87-98CE-F6C732F16C26}"/>
              </a:ext>
            </a:extLst>
          </p:cNvPr>
          <p:cNvSpPr>
            <a:spLocks noGrp="1"/>
          </p:cNvSpPr>
          <p:nvPr>
            <p:ph type="title"/>
          </p:nvPr>
        </p:nvSpPr>
        <p:spPr/>
        <p:txBody>
          <a:bodyPr/>
          <a:lstStyle/>
          <a:p>
            <a:r>
              <a:rPr lang="en-US" dirty="0" err="1">
                <a:cs typeface="Calibri Light"/>
              </a:rPr>
              <a:t>Sematext</a:t>
            </a:r>
            <a:r>
              <a:rPr lang="en-US" dirty="0">
                <a:cs typeface="Calibri Light"/>
              </a:rPr>
              <a:t>                        DevOps Cube</a:t>
            </a:r>
            <a:endParaRPr lang="en-US" dirty="0" err="1"/>
          </a:p>
        </p:txBody>
      </p:sp>
      <p:pic>
        <p:nvPicPr>
          <p:cNvPr id="4" name="Picture 4" descr="Graphical user interface&#10;&#10;Description automatically generated">
            <a:extLst>
              <a:ext uri="{FF2B5EF4-FFF2-40B4-BE49-F238E27FC236}">
                <a16:creationId xmlns:a16="http://schemas.microsoft.com/office/drawing/2014/main" id="{B1456AC5-4281-95A6-72BF-19778D3A7EB5}"/>
              </a:ext>
            </a:extLst>
          </p:cNvPr>
          <p:cNvPicPr>
            <a:picLocks noGrp="1" noChangeAspect="1"/>
          </p:cNvPicPr>
          <p:nvPr>
            <p:ph idx="1"/>
          </p:nvPr>
        </p:nvPicPr>
        <p:blipFill>
          <a:blip r:embed="rId2"/>
          <a:stretch>
            <a:fillRect/>
          </a:stretch>
        </p:blipFill>
        <p:spPr>
          <a:xfrm>
            <a:off x="1137717" y="1883834"/>
            <a:ext cx="4357776" cy="4223385"/>
          </a:xfrm>
        </p:spPr>
      </p:pic>
      <p:sp>
        <p:nvSpPr>
          <p:cNvPr id="6" name="TextBox 5">
            <a:extLst>
              <a:ext uri="{FF2B5EF4-FFF2-40B4-BE49-F238E27FC236}">
                <a16:creationId xmlns:a16="http://schemas.microsoft.com/office/drawing/2014/main" id="{3B21732E-320F-08C2-5CEE-C2A43E53F693}"/>
              </a:ext>
            </a:extLst>
          </p:cNvPr>
          <p:cNvSpPr txBox="1"/>
          <p:nvPr/>
        </p:nvSpPr>
        <p:spPr>
          <a:xfrm>
            <a:off x="3314699" y="1819275"/>
            <a:ext cx="2466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t>
            </a:r>
            <a:r>
              <a:rPr lang="en-US" dirty="0" err="1">
                <a:cs typeface="Calibri"/>
              </a:rPr>
              <a:t>Sematext</a:t>
            </a:r>
            <a:r>
              <a:rPr lang="en-US" dirty="0">
                <a:cs typeface="Calibri"/>
              </a:rPr>
              <a:t> Number 1</a:t>
            </a:r>
            <a:endParaRPr lang="en-US">
              <a:cs typeface="Calibri"/>
            </a:endParaRPr>
          </a:p>
          <a:p>
            <a:endParaRPr lang="en-US" dirty="0">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5FBCE14D-9523-1ECB-9992-8E679919620F}"/>
              </a:ext>
            </a:extLst>
          </p:cNvPr>
          <p:cNvPicPr>
            <a:picLocks noChangeAspect="1"/>
          </p:cNvPicPr>
          <p:nvPr/>
        </p:nvPicPr>
        <p:blipFill>
          <a:blip r:embed="rId3"/>
          <a:stretch>
            <a:fillRect/>
          </a:stretch>
        </p:blipFill>
        <p:spPr>
          <a:xfrm>
            <a:off x="6696075" y="1914788"/>
            <a:ext cx="4457700" cy="4057124"/>
          </a:xfrm>
          <a:prstGeom prst="rect">
            <a:avLst/>
          </a:prstGeom>
        </p:spPr>
      </p:pic>
    </p:spTree>
    <p:extLst>
      <p:ext uri="{BB962C8B-B14F-4D97-AF65-F5344CB8AC3E}">
        <p14:creationId xmlns:p14="http://schemas.microsoft.com/office/powerpoint/2010/main" val="303807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EEA5-B7E8-E643-CC35-A1CF4CD1A755}"/>
              </a:ext>
            </a:extLst>
          </p:cNvPr>
          <p:cNvSpPr>
            <a:spLocks noGrp="1"/>
          </p:cNvSpPr>
          <p:nvPr>
            <p:ph type="title"/>
          </p:nvPr>
        </p:nvSpPr>
        <p:spPr/>
        <p:txBody>
          <a:bodyPr/>
          <a:lstStyle/>
          <a:p>
            <a:r>
              <a:rPr lang="en-US" dirty="0">
                <a:cs typeface="Calibri Light"/>
              </a:rPr>
              <a:t>Logit.io</a:t>
            </a:r>
            <a:endParaRPr lang="en-US" dirty="0"/>
          </a:p>
        </p:txBody>
      </p:sp>
      <p:pic>
        <p:nvPicPr>
          <p:cNvPr id="4" name="Picture 4" descr="Graphical user interface, application, website&#10;&#10;Description automatically generated">
            <a:extLst>
              <a:ext uri="{FF2B5EF4-FFF2-40B4-BE49-F238E27FC236}">
                <a16:creationId xmlns:a16="http://schemas.microsoft.com/office/drawing/2014/main" id="{B877B905-C6BD-9913-69AA-F65CB0BCA6F1}"/>
              </a:ext>
            </a:extLst>
          </p:cNvPr>
          <p:cNvPicPr>
            <a:picLocks noGrp="1" noChangeAspect="1"/>
          </p:cNvPicPr>
          <p:nvPr>
            <p:ph idx="1"/>
          </p:nvPr>
        </p:nvPicPr>
        <p:blipFill>
          <a:blip r:embed="rId2"/>
          <a:stretch>
            <a:fillRect/>
          </a:stretch>
        </p:blipFill>
        <p:spPr>
          <a:xfrm>
            <a:off x="1160852" y="1893359"/>
            <a:ext cx="4387705" cy="4070985"/>
          </a:xfrm>
        </p:spPr>
      </p:pic>
      <p:pic>
        <p:nvPicPr>
          <p:cNvPr id="5" name="Picture 5" descr="Graphical user interface, text, website&#10;&#10;Description automatically generated">
            <a:extLst>
              <a:ext uri="{FF2B5EF4-FFF2-40B4-BE49-F238E27FC236}">
                <a16:creationId xmlns:a16="http://schemas.microsoft.com/office/drawing/2014/main" id="{EF057C93-6087-2A78-0EC8-F60F363E08B3}"/>
              </a:ext>
            </a:extLst>
          </p:cNvPr>
          <p:cNvPicPr>
            <a:picLocks noChangeAspect="1"/>
          </p:cNvPicPr>
          <p:nvPr/>
        </p:nvPicPr>
        <p:blipFill>
          <a:blip r:embed="rId3"/>
          <a:stretch>
            <a:fillRect/>
          </a:stretch>
        </p:blipFill>
        <p:spPr>
          <a:xfrm>
            <a:off x="6667500" y="1892191"/>
            <a:ext cx="4486275" cy="4073744"/>
          </a:xfrm>
          <a:prstGeom prst="rect">
            <a:avLst/>
          </a:prstGeom>
        </p:spPr>
      </p:pic>
    </p:spTree>
    <p:extLst>
      <p:ext uri="{BB962C8B-B14F-4D97-AF65-F5344CB8AC3E}">
        <p14:creationId xmlns:p14="http://schemas.microsoft.com/office/powerpoint/2010/main" val="71982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8591-70EB-B4B1-23BE-569E0A1F70F2}"/>
              </a:ext>
            </a:extLst>
          </p:cNvPr>
          <p:cNvSpPr>
            <a:spLocks noGrp="1"/>
          </p:cNvSpPr>
          <p:nvPr>
            <p:ph type="title"/>
          </p:nvPr>
        </p:nvSpPr>
        <p:spPr/>
        <p:txBody>
          <a:bodyPr>
            <a:normAutofit fontScale="90000"/>
          </a:bodyPr>
          <a:lstStyle/>
          <a:p>
            <a:br>
              <a:rPr lang="en-US" b="1" dirty="0"/>
            </a:br>
            <a:r>
              <a:rPr lang="en-US" sz="2200" b="1" dirty="0"/>
              <a:t>(February 2023)</a:t>
            </a:r>
            <a:br>
              <a:rPr lang="en-US" b="1" dirty="0"/>
            </a:br>
            <a:r>
              <a:rPr lang="en-US" b="1" dirty="0"/>
              <a:t>DB-Engines Ranking of Time Series DBMS</a:t>
            </a:r>
            <a:endParaRPr lang="en-US" dirty="0"/>
          </a:p>
        </p:txBody>
      </p:sp>
      <p:graphicFrame>
        <p:nvGraphicFramePr>
          <p:cNvPr id="4" name="Table 4">
            <a:extLst>
              <a:ext uri="{FF2B5EF4-FFF2-40B4-BE49-F238E27FC236}">
                <a16:creationId xmlns:a16="http://schemas.microsoft.com/office/drawing/2014/main" id="{37B72199-6C1D-7357-78B9-9EAEB3742170}"/>
              </a:ext>
            </a:extLst>
          </p:cNvPr>
          <p:cNvGraphicFramePr>
            <a:graphicFrameLocks noGrp="1"/>
          </p:cNvGraphicFramePr>
          <p:nvPr>
            <p:ph idx="1"/>
            <p:extLst>
              <p:ext uri="{D42A27DB-BD31-4B8C-83A1-F6EECF244321}">
                <p14:modId xmlns:p14="http://schemas.microsoft.com/office/powerpoint/2010/main" val="1511249162"/>
              </p:ext>
            </p:extLst>
          </p:nvPr>
        </p:nvGraphicFramePr>
        <p:xfrm>
          <a:off x="1096963" y="1846263"/>
          <a:ext cx="10058397" cy="259587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857287896"/>
                    </a:ext>
                  </a:extLst>
                </a:gridCol>
                <a:gridCol w="2514600">
                  <a:extLst>
                    <a:ext uri="{9D8B030D-6E8A-4147-A177-3AD203B41FA5}">
                      <a16:colId xmlns:a16="http://schemas.microsoft.com/office/drawing/2014/main" val="1911755506"/>
                    </a:ext>
                  </a:extLst>
                </a:gridCol>
                <a:gridCol w="2847974">
                  <a:extLst>
                    <a:ext uri="{9D8B030D-6E8A-4147-A177-3AD203B41FA5}">
                      <a16:colId xmlns:a16="http://schemas.microsoft.com/office/drawing/2014/main" val="3617946927"/>
                    </a:ext>
                  </a:extLst>
                </a:gridCol>
                <a:gridCol w="2181223">
                  <a:extLst>
                    <a:ext uri="{9D8B030D-6E8A-4147-A177-3AD203B41FA5}">
                      <a16:colId xmlns:a16="http://schemas.microsoft.com/office/drawing/2014/main" val="4026170718"/>
                    </a:ext>
                  </a:extLst>
                </a:gridCol>
              </a:tblGrid>
              <a:tr h="370840">
                <a:tc>
                  <a:txBody>
                    <a:bodyPr/>
                    <a:lstStyle/>
                    <a:p>
                      <a:r>
                        <a:rPr lang="en-US" dirty="0"/>
                        <a:t>Popularity Rank</a:t>
                      </a:r>
                    </a:p>
                  </a:txBody>
                  <a:tcPr/>
                </a:tc>
                <a:tc>
                  <a:txBody>
                    <a:bodyPr/>
                    <a:lstStyle/>
                    <a:p>
                      <a:r>
                        <a:rPr lang="en-US" dirty="0"/>
                        <a:t>DBMS</a:t>
                      </a:r>
                    </a:p>
                  </a:txBody>
                  <a:tcPr/>
                </a:tc>
                <a:tc>
                  <a:txBody>
                    <a:bodyPr/>
                    <a:lstStyle/>
                    <a:p>
                      <a:r>
                        <a:rPr lang="en-US" dirty="0"/>
                        <a:t>Database Model</a:t>
                      </a:r>
                    </a:p>
                  </a:txBody>
                  <a:tcPr/>
                </a:tc>
                <a:tc>
                  <a:txBody>
                    <a:bodyPr/>
                    <a:lstStyle/>
                    <a:p>
                      <a:r>
                        <a:rPr lang="en-US" dirty="0"/>
                        <a:t>Score</a:t>
                      </a:r>
                    </a:p>
                  </a:txBody>
                  <a:tcPr/>
                </a:tc>
                <a:extLst>
                  <a:ext uri="{0D108BD9-81ED-4DB2-BD59-A6C34878D82A}">
                    <a16:rowId xmlns:a16="http://schemas.microsoft.com/office/drawing/2014/main" val="427200994"/>
                  </a:ext>
                </a:extLst>
              </a:tr>
              <a:tr h="370840">
                <a:tc>
                  <a:txBody>
                    <a:bodyPr/>
                    <a:lstStyle/>
                    <a:p>
                      <a:r>
                        <a:rPr lang="en-US" dirty="0"/>
                        <a:t>1</a:t>
                      </a:r>
                    </a:p>
                  </a:txBody>
                  <a:tcPr/>
                </a:tc>
                <a:tc>
                  <a:txBody>
                    <a:bodyPr/>
                    <a:lstStyle/>
                    <a:p>
                      <a:r>
                        <a:rPr lang="en-US" dirty="0" err="1"/>
                        <a:t>InfluxDB</a:t>
                      </a:r>
                    </a:p>
                  </a:txBody>
                  <a:tcPr/>
                </a:tc>
                <a:tc>
                  <a:txBody>
                    <a:bodyPr/>
                    <a:lstStyle/>
                    <a:p>
                      <a:r>
                        <a:rPr lang="en-US" dirty="0"/>
                        <a:t>Time Series, Multi-Model</a:t>
                      </a:r>
                    </a:p>
                  </a:txBody>
                  <a:tcPr/>
                </a:tc>
                <a:tc>
                  <a:txBody>
                    <a:bodyPr/>
                    <a:lstStyle/>
                    <a:p>
                      <a:r>
                        <a:rPr lang="en-US" dirty="0"/>
                        <a:t>29.44</a:t>
                      </a:r>
                    </a:p>
                  </a:txBody>
                  <a:tcPr/>
                </a:tc>
                <a:extLst>
                  <a:ext uri="{0D108BD9-81ED-4DB2-BD59-A6C34878D82A}">
                    <a16:rowId xmlns:a16="http://schemas.microsoft.com/office/drawing/2014/main" val="2442176218"/>
                  </a:ext>
                </a:extLst>
              </a:tr>
              <a:tr h="370840">
                <a:tc>
                  <a:txBody>
                    <a:bodyPr/>
                    <a:lstStyle/>
                    <a:p>
                      <a:r>
                        <a:rPr lang="en-US" dirty="0"/>
                        <a:t>2</a:t>
                      </a:r>
                    </a:p>
                  </a:txBody>
                  <a:tcPr/>
                </a:tc>
                <a:tc>
                  <a:txBody>
                    <a:bodyPr/>
                    <a:lstStyle/>
                    <a:p>
                      <a:r>
                        <a:rPr lang="en-US" dirty="0" err="1"/>
                        <a:t>Kdb</a:t>
                      </a:r>
                    </a:p>
                  </a:txBody>
                  <a:tcPr/>
                </a:tc>
                <a:tc>
                  <a:txBody>
                    <a:bodyPr/>
                    <a:lstStyle/>
                    <a:p>
                      <a:r>
                        <a:rPr lang="en-US" dirty="0"/>
                        <a:t>Time Series, Multi-Model</a:t>
                      </a:r>
                    </a:p>
                  </a:txBody>
                  <a:tcPr/>
                </a:tc>
                <a:tc>
                  <a:txBody>
                    <a:bodyPr/>
                    <a:lstStyle/>
                    <a:p>
                      <a:r>
                        <a:rPr lang="en-US" dirty="0"/>
                        <a:t>7.31</a:t>
                      </a:r>
                    </a:p>
                  </a:txBody>
                  <a:tcPr/>
                </a:tc>
                <a:extLst>
                  <a:ext uri="{0D108BD9-81ED-4DB2-BD59-A6C34878D82A}">
                    <a16:rowId xmlns:a16="http://schemas.microsoft.com/office/drawing/2014/main" val="2720754853"/>
                  </a:ext>
                </a:extLst>
              </a:tr>
              <a:tr h="370840">
                <a:tc>
                  <a:txBody>
                    <a:bodyPr/>
                    <a:lstStyle/>
                    <a:p>
                      <a:r>
                        <a:rPr lang="en-US" dirty="0"/>
                        <a:t>3</a:t>
                      </a:r>
                    </a:p>
                  </a:txBody>
                  <a:tcPr/>
                </a:tc>
                <a:tc>
                  <a:txBody>
                    <a:bodyPr/>
                    <a:lstStyle/>
                    <a:p>
                      <a:r>
                        <a:rPr lang="en-US" dirty="0"/>
                        <a:t>Prometheus</a:t>
                      </a:r>
                    </a:p>
                  </a:txBody>
                  <a:tcPr/>
                </a:tc>
                <a:tc>
                  <a:txBody>
                    <a:bodyPr/>
                    <a:lstStyle/>
                    <a:p>
                      <a:r>
                        <a:rPr lang="en-US" dirty="0"/>
                        <a:t>Time Series</a:t>
                      </a:r>
                    </a:p>
                  </a:txBody>
                  <a:tcPr/>
                </a:tc>
                <a:tc>
                  <a:txBody>
                    <a:bodyPr/>
                    <a:lstStyle/>
                    <a:p>
                      <a:r>
                        <a:rPr lang="en-US" dirty="0"/>
                        <a:t>7.06</a:t>
                      </a:r>
                    </a:p>
                  </a:txBody>
                  <a:tcPr/>
                </a:tc>
                <a:extLst>
                  <a:ext uri="{0D108BD9-81ED-4DB2-BD59-A6C34878D82A}">
                    <a16:rowId xmlns:a16="http://schemas.microsoft.com/office/drawing/2014/main" val="584412707"/>
                  </a:ext>
                </a:extLst>
              </a:tr>
              <a:tr h="370840">
                <a:tc>
                  <a:txBody>
                    <a:bodyPr/>
                    <a:lstStyle/>
                    <a:p>
                      <a:r>
                        <a:rPr lang="en-US" dirty="0"/>
                        <a:t>4</a:t>
                      </a:r>
                    </a:p>
                  </a:txBody>
                  <a:tcPr/>
                </a:tc>
                <a:tc>
                  <a:txBody>
                    <a:bodyPr/>
                    <a:lstStyle/>
                    <a:p>
                      <a:r>
                        <a:rPr lang="en-US" dirty="0"/>
                        <a:t>Graphite</a:t>
                      </a:r>
                    </a:p>
                  </a:txBody>
                  <a:tcPr/>
                </a:tc>
                <a:tc>
                  <a:txBody>
                    <a:bodyPr/>
                    <a:lstStyle/>
                    <a:p>
                      <a:r>
                        <a:rPr lang="en-US" dirty="0"/>
                        <a:t>Time Series</a:t>
                      </a:r>
                    </a:p>
                  </a:txBody>
                  <a:tcPr/>
                </a:tc>
                <a:tc>
                  <a:txBody>
                    <a:bodyPr/>
                    <a:lstStyle/>
                    <a:p>
                      <a:r>
                        <a:rPr lang="en-US" dirty="0"/>
                        <a:t>6.75</a:t>
                      </a:r>
                    </a:p>
                  </a:txBody>
                  <a:tcPr/>
                </a:tc>
                <a:extLst>
                  <a:ext uri="{0D108BD9-81ED-4DB2-BD59-A6C34878D82A}">
                    <a16:rowId xmlns:a16="http://schemas.microsoft.com/office/drawing/2014/main" val="3682588740"/>
                  </a:ext>
                </a:extLst>
              </a:tr>
              <a:tr h="370840">
                <a:tc>
                  <a:txBody>
                    <a:bodyPr/>
                    <a:lstStyle/>
                    <a:p>
                      <a:r>
                        <a:rPr lang="en-US" dirty="0"/>
                        <a:t>5</a:t>
                      </a:r>
                    </a:p>
                  </a:txBody>
                  <a:tcPr/>
                </a:tc>
                <a:tc>
                  <a:txBody>
                    <a:bodyPr/>
                    <a:lstStyle/>
                    <a:p>
                      <a:r>
                        <a:rPr lang="en-US" dirty="0" err="1"/>
                        <a:t>TimescaleDB</a:t>
                      </a:r>
                    </a:p>
                  </a:txBody>
                  <a:tcPr/>
                </a:tc>
                <a:tc>
                  <a:txBody>
                    <a:bodyPr/>
                    <a:lstStyle/>
                    <a:p>
                      <a:r>
                        <a:rPr lang="en-US" dirty="0"/>
                        <a:t>Time Series, Multi-Model</a:t>
                      </a:r>
                    </a:p>
                  </a:txBody>
                  <a:tcPr/>
                </a:tc>
                <a:tc>
                  <a:txBody>
                    <a:bodyPr/>
                    <a:lstStyle/>
                    <a:p>
                      <a:r>
                        <a:rPr lang="en-US" dirty="0"/>
                        <a:t>4.51</a:t>
                      </a:r>
                    </a:p>
                  </a:txBody>
                  <a:tcPr/>
                </a:tc>
                <a:extLst>
                  <a:ext uri="{0D108BD9-81ED-4DB2-BD59-A6C34878D82A}">
                    <a16:rowId xmlns:a16="http://schemas.microsoft.com/office/drawing/2014/main" val="2030599526"/>
                  </a:ext>
                </a:extLst>
              </a:tr>
              <a:tr h="370839">
                <a:tc>
                  <a:txBody>
                    <a:bodyPr/>
                    <a:lstStyle/>
                    <a:p>
                      <a:pPr lvl="0">
                        <a:buNone/>
                      </a:pPr>
                      <a:r>
                        <a:rPr lang="en-US" dirty="0"/>
                        <a:t>12</a:t>
                      </a:r>
                    </a:p>
                  </a:txBody>
                  <a:tcPr/>
                </a:tc>
                <a:tc>
                  <a:txBody>
                    <a:bodyPr/>
                    <a:lstStyle/>
                    <a:p>
                      <a:pPr lvl="0">
                        <a:buNone/>
                      </a:pPr>
                      <a:r>
                        <a:rPr lang="en-US" dirty="0" err="1"/>
                        <a:t>QuestDB</a:t>
                      </a:r>
                    </a:p>
                  </a:txBody>
                  <a:tcPr/>
                </a:tc>
                <a:tc>
                  <a:txBody>
                    <a:bodyPr/>
                    <a:lstStyle/>
                    <a:p>
                      <a:pPr lvl="0">
                        <a:buNone/>
                      </a:pPr>
                      <a:r>
                        <a:rPr lang="en-US" dirty="0"/>
                        <a:t>Time Series, Multi-Model</a:t>
                      </a:r>
                    </a:p>
                  </a:txBody>
                  <a:tcPr/>
                </a:tc>
                <a:tc>
                  <a:txBody>
                    <a:bodyPr/>
                    <a:lstStyle/>
                    <a:p>
                      <a:pPr lvl="0">
                        <a:buNone/>
                      </a:pPr>
                      <a:r>
                        <a:rPr lang="en-US" dirty="0"/>
                        <a:t>1.95</a:t>
                      </a:r>
                    </a:p>
                  </a:txBody>
                  <a:tcPr/>
                </a:tc>
                <a:extLst>
                  <a:ext uri="{0D108BD9-81ED-4DB2-BD59-A6C34878D82A}">
                    <a16:rowId xmlns:a16="http://schemas.microsoft.com/office/drawing/2014/main" val="2825571872"/>
                  </a:ext>
                </a:extLst>
              </a:tr>
            </a:tbl>
          </a:graphicData>
        </a:graphic>
      </p:graphicFrame>
      <p:sp>
        <p:nvSpPr>
          <p:cNvPr id="5" name="TextBox 4">
            <a:extLst>
              <a:ext uri="{FF2B5EF4-FFF2-40B4-BE49-F238E27FC236}">
                <a16:creationId xmlns:a16="http://schemas.microsoft.com/office/drawing/2014/main" id="{85D53346-072C-172E-48BF-571603C1B03F}"/>
              </a:ext>
            </a:extLst>
          </p:cNvPr>
          <p:cNvSpPr txBox="1"/>
          <p:nvPr/>
        </p:nvSpPr>
        <p:spPr>
          <a:xfrm>
            <a:off x="1123949" y="4819649"/>
            <a:ext cx="95154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*Popularity rank is measured by the following parameters:</a:t>
            </a:r>
            <a:r>
              <a:rPr lang="en-US" dirty="0">
                <a:ea typeface="+mn-lt"/>
                <a:cs typeface="+mn-lt"/>
              </a:rPr>
              <a:t> Number of mentions of the system on websites, general interest in the system, frequency of technical discussions about the system, number of job offers in which the system is mentioned, number of profiles in professional networks, in which the system is mentioned and relevance in social networks.</a:t>
            </a:r>
            <a:endParaRPr lang="en-US">
              <a:cs typeface="Calibri"/>
            </a:endParaRPr>
          </a:p>
          <a:p>
            <a:endParaRPr lang="en-US" dirty="0">
              <a:cs typeface="Calibri"/>
            </a:endParaRPr>
          </a:p>
        </p:txBody>
      </p:sp>
    </p:spTree>
    <p:extLst>
      <p:ext uri="{BB962C8B-B14F-4D97-AF65-F5344CB8AC3E}">
        <p14:creationId xmlns:p14="http://schemas.microsoft.com/office/powerpoint/2010/main" val="3173381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Widescreen</PresentationFormat>
  <Paragraphs>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Monitoring Tools</vt:lpstr>
      <vt:lpstr>Deciding on a Monitoring Tool</vt:lpstr>
      <vt:lpstr>PowerPoint Presentation</vt:lpstr>
      <vt:lpstr>When does it fit?</vt:lpstr>
      <vt:lpstr>When does it not fit?</vt:lpstr>
      <vt:lpstr>Recommendations: DecipherZone</vt:lpstr>
      <vt:lpstr>Sematext                        DevOps Cube</vt:lpstr>
      <vt:lpstr>Logit.io</vt:lpstr>
      <vt:lpstr> (February 2023) DB-Engines Ranking of Time Series DBMS</vt:lpstr>
      <vt:lpstr>G2 Grid for Time Series Databases</vt:lpstr>
      <vt:lpstr>Prometheus V Alternatives (StackShare)</vt:lpstr>
      <vt:lpstr>Prometheus Overview (G2)</vt:lpstr>
      <vt:lpstr>Prometheus V InfluxDB</vt:lpstr>
      <vt:lpstr>Prometheus V Graphite</vt:lpstr>
      <vt:lpstr>Prometheus V OpenTelemetry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619</cp:revision>
  <dcterms:created xsi:type="dcterms:W3CDTF">2023-02-14T09:29:36Z</dcterms:created>
  <dcterms:modified xsi:type="dcterms:W3CDTF">2023-02-16T08:49:35Z</dcterms:modified>
</cp:coreProperties>
</file>