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handoutMasterIdLst>
    <p:handoutMasterId r:id="rId19"/>
  </p:handoutMasterIdLst>
  <p:sldIdLst>
    <p:sldId id="256" r:id="rId2"/>
    <p:sldId id="257" r:id="rId3"/>
    <p:sldId id="258" r:id="rId4"/>
    <p:sldId id="259" r:id="rId5"/>
    <p:sldId id="260" r:id="rId6"/>
    <p:sldId id="261" r:id="rId7"/>
    <p:sldId id="262" r:id="rId8"/>
    <p:sldId id="263" r:id="rId9"/>
    <p:sldId id="269" r:id="rId10"/>
    <p:sldId id="270" r:id="rId11"/>
    <p:sldId id="271" r:id="rId12"/>
    <p:sldId id="268" r:id="rId13"/>
    <p:sldId id="264" r:id="rId14"/>
    <p:sldId id="265" r:id="rId15"/>
    <p:sldId id="267" r:id="rId16"/>
    <p:sldId id="266" r:id="rId17"/>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14CC0-8A6B-438B-8524-DEC427F95141}" v="1011" dt="2023-01-25T12:24:55.860"/>
    <p1510:client id="{D30E20B7-C616-2A52-5162-0DE35B10C909}" v="65" dt="2023-01-26T10:51:01.855"/>
    <p1510:client id="{F45BB5CA-7696-BD94-EBF4-6127E537CBA4}" v="76" dt="2023-01-26T09:57:31.3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106" d="100"/>
          <a:sy n="106" d="100"/>
        </p:scale>
        <p:origin x="132" y="558"/>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UDENT Joseph Diggins" userId="S::joseph.diggins@students.ittralee.ie::9c2be321-3b5f-45f2-95c3-c4d3e520cd8e" providerId="AD" clId="Web-{22214CC0-8A6B-438B-8524-DEC427F95141}"/>
    <pc:docChg chg="addSld modSld">
      <pc:chgData name="STUDENT Joseph Diggins" userId="S::joseph.diggins@students.ittralee.ie::9c2be321-3b5f-45f2-95c3-c4d3e520cd8e" providerId="AD" clId="Web-{22214CC0-8A6B-438B-8524-DEC427F95141}" dt="2023-01-25T12:24:55.860" v="1001" actId="20577"/>
      <pc:docMkLst>
        <pc:docMk/>
      </pc:docMkLst>
      <pc:sldChg chg="addSp delSp modSp">
        <pc:chgData name="STUDENT Joseph Diggins" userId="S::joseph.diggins@students.ittralee.ie::9c2be321-3b5f-45f2-95c3-c4d3e520cd8e" providerId="AD" clId="Web-{22214CC0-8A6B-438B-8524-DEC427F95141}" dt="2023-01-25T11:08:20.715" v="4" actId="1076"/>
        <pc:sldMkLst>
          <pc:docMk/>
          <pc:sldMk cId="3622625124" sldId="256"/>
        </pc:sldMkLst>
        <pc:spChg chg="del">
          <ac:chgData name="STUDENT Joseph Diggins" userId="S::joseph.diggins@students.ittralee.ie::9c2be321-3b5f-45f2-95c3-c4d3e520cd8e" providerId="AD" clId="Web-{22214CC0-8A6B-438B-8524-DEC427F95141}" dt="2023-01-25T11:08:06.980" v="1"/>
          <ac:spMkLst>
            <pc:docMk/>
            <pc:sldMk cId="3622625124" sldId="256"/>
            <ac:spMk id="2" creationId="{00000000-0000-0000-0000-000000000000}"/>
          </ac:spMkLst>
        </pc:spChg>
        <pc:spChg chg="del">
          <ac:chgData name="STUDENT Joseph Diggins" userId="S::joseph.diggins@students.ittralee.ie::9c2be321-3b5f-45f2-95c3-c4d3e520cd8e" providerId="AD" clId="Web-{22214CC0-8A6B-438B-8524-DEC427F95141}" dt="2023-01-25T11:08:09.105" v="2"/>
          <ac:spMkLst>
            <pc:docMk/>
            <pc:sldMk cId="3622625124" sldId="256"/>
            <ac:spMk id="3" creationId="{00000000-0000-0000-0000-000000000000}"/>
          </ac:spMkLst>
        </pc:spChg>
        <pc:picChg chg="add mod">
          <ac:chgData name="STUDENT Joseph Diggins" userId="S::joseph.diggins@students.ittralee.ie::9c2be321-3b5f-45f2-95c3-c4d3e520cd8e" providerId="AD" clId="Web-{22214CC0-8A6B-438B-8524-DEC427F95141}" dt="2023-01-25T11:08:20.715" v="4" actId="1076"/>
          <ac:picMkLst>
            <pc:docMk/>
            <pc:sldMk cId="3622625124" sldId="256"/>
            <ac:picMk id="4" creationId="{6A0824AF-9FB3-F522-D51B-F9C01A696D51}"/>
          </ac:picMkLst>
        </pc:picChg>
      </pc:sldChg>
      <pc:sldChg chg="addSp delSp modSp new">
        <pc:chgData name="STUDENT Joseph Diggins" userId="S::joseph.diggins@students.ittralee.ie::9c2be321-3b5f-45f2-95c3-c4d3e520cd8e" providerId="AD" clId="Web-{22214CC0-8A6B-438B-8524-DEC427F95141}" dt="2023-01-25T11:09:19.078" v="14" actId="1076"/>
        <pc:sldMkLst>
          <pc:docMk/>
          <pc:sldMk cId="3756909316" sldId="257"/>
        </pc:sldMkLst>
        <pc:spChg chg="del">
          <ac:chgData name="STUDENT Joseph Diggins" userId="S::joseph.diggins@students.ittralee.ie::9c2be321-3b5f-45f2-95c3-c4d3e520cd8e" providerId="AD" clId="Web-{22214CC0-8A6B-438B-8524-DEC427F95141}" dt="2023-01-25T11:08:48.857" v="6"/>
          <ac:spMkLst>
            <pc:docMk/>
            <pc:sldMk cId="3756909316" sldId="257"/>
            <ac:spMk id="2" creationId="{BABA5D7D-4D1B-6F7D-B0C3-0EC64DF72555}"/>
          </ac:spMkLst>
        </pc:spChg>
        <pc:spChg chg="del">
          <ac:chgData name="STUDENT Joseph Diggins" userId="S::joseph.diggins@students.ittralee.ie::9c2be321-3b5f-45f2-95c3-c4d3e520cd8e" providerId="AD" clId="Web-{22214CC0-8A6B-438B-8524-DEC427F95141}" dt="2023-01-25T11:08:50.889" v="7"/>
          <ac:spMkLst>
            <pc:docMk/>
            <pc:sldMk cId="3756909316" sldId="257"/>
            <ac:spMk id="3" creationId="{89533597-16E5-8FA6-DF80-F21ACFB7B1FF}"/>
          </ac:spMkLst>
        </pc:spChg>
        <pc:picChg chg="add mod">
          <ac:chgData name="STUDENT Joseph Diggins" userId="S::joseph.diggins@students.ittralee.ie::9c2be321-3b5f-45f2-95c3-c4d3e520cd8e" providerId="AD" clId="Web-{22214CC0-8A6B-438B-8524-DEC427F95141}" dt="2023-01-25T11:09:19.078" v="14" actId="1076"/>
          <ac:picMkLst>
            <pc:docMk/>
            <pc:sldMk cId="3756909316" sldId="257"/>
            <ac:picMk id="4" creationId="{82586EBE-DB52-D9F5-23F4-454AA9B80A83}"/>
          </ac:picMkLst>
        </pc:picChg>
      </pc:sldChg>
      <pc:sldChg chg="modSp new">
        <pc:chgData name="STUDENT Joseph Diggins" userId="S::joseph.diggins@students.ittralee.ie::9c2be321-3b5f-45f2-95c3-c4d3e520cd8e" providerId="AD" clId="Web-{22214CC0-8A6B-438B-8524-DEC427F95141}" dt="2023-01-25T11:24:47.264" v="209" actId="20577"/>
        <pc:sldMkLst>
          <pc:docMk/>
          <pc:sldMk cId="1287300386" sldId="258"/>
        </pc:sldMkLst>
        <pc:spChg chg="mod">
          <ac:chgData name="STUDENT Joseph Diggins" userId="S::joseph.diggins@students.ittralee.ie::9c2be321-3b5f-45f2-95c3-c4d3e520cd8e" providerId="AD" clId="Web-{22214CC0-8A6B-438B-8524-DEC427F95141}" dt="2023-01-25T11:09:36.907" v="20" actId="20577"/>
          <ac:spMkLst>
            <pc:docMk/>
            <pc:sldMk cId="1287300386" sldId="258"/>
            <ac:spMk id="2" creationId="{7AC00DAF-CA10-D510-E977-B87CC8E687FE}"/>
          </ac:spMkLst>
        </pc:spChg>
        <pc:spChg chg="mod">
          <ac:chgData name="STUDENT Joseph Diggins" userId="S::joseph.diggins@students.ittralee.ie::9c2be321-3b5f-45f2-95c3-c4d3e520cd8e" providerId="AD" clId="Web-{22214CC0-8A6B-438B-8524-DEC427F95141}" dt="2023-01-25T11:24:47.264" v="209" actId="20577"/>
          <ac:spMkLst>
            <pc:docMk/>
            <pc:sldMk cId="1287300386" sldId="258"/>
            <ac:spMk id="3" creationId="{E0218969-7EF3-F0B9-3E78-9B56566BA418}"/>
          </ac:spMkLst>
        </pc:spChg>
      </pc:sldChg>
      <pc:sldChg chg="modSp new">
        <pc:chgData name="STUDENT Joseph Diggins" userId="S::joseph.diggins@students.ittralee.ie::9c2be321-3b5f-45f2-95c3-c4d3e520cd8e" providerId="AD" clId="Web-{22214CC0-8A6B-438B-8524-DEC427F95141}" dt="2023-01-25T11:44:37.153" v="559" actId="20577"/>
        <pc:sldMkLst>
          <pc:docMk/>
          <pc:sldMk cId="2555236934" sldId="259"/>
        </pc:sldMkLst>
        <pc:spChg chg="mod">
          <ac:chgData name="STUDENT Joseph Diggins" userId="S::joseph.diggins@students.ittralee.ie::9c2be321-3b5f-45f2-95c3-c4d3e520cd8e" providerId="AD" clId="Web-{22214CC0-8A6B-438B-8524-DEC427F95141}" dt="2023-01-25T11:29:12.421" v="276" actId="20577"/>
          <ac:spMkLst>
            <pc:docMk/>
            <pc:sldMk cId="2555236934" sldId="259"/>
            <ac:spMk id="2" creationId="{F4185F08-DF92-8534-3379-EBEBB3A5418A}"/>
          </ac:spMkLst>
        </pc:spChg>
        <pc:spChg chg="mod">
          <ac:chgData name="STUDENT Joseph Diggins" userId="S::joseph.diggins@students.ittralee.ie::9c2be321-3b5f-45f2-95c3-c4d3e520cd8e" providerId="AD" clId="Web-{22214CC0-8A6B-438B-8524-DEC427F95141}" dt="2023-01-25T11:44:37.153" v="559" actId="20577"/>
          <ac:spMkLst>
            <pc:docMk/>
            <pc:sldMk cId="2555236934" sldId="259"/>
            <ac:spMk id="3" creationId="{5608EDD5-366B-459D-9CD2-C32CC6CBA8BA}"/>
          </ac:spMkLst>
        </pc:spChg>
      </pc:sldChg>
      <pc:sldChg chg="addSp delSp modSp new">
        <pc:chgData name="STUDENT Joseph Diggins" userId="S::joseph.diggins@students.ittralee.ie::9c2be321-3b5f-45f2-95c3-c4d3e520cd8e" providerId="AD" clId="Web-{22214CC0-8A6B-438B-8524-DEC427F95141}" dt="2023-01-25T11:46:46.836" v="630"/>
        <pc:sldMkLst>
          <pc:docMk/>
          <pc:sldMk cId="2909506910" sldId="260"/>
        </pc:sldMkLst>
        <pc:spChg chg="mod">
          <ac:chgData name="STUDENT Joseph Diggins" userId="S::joseph.diggins@students.ittralee.ie::9c2be321-3b5f-45f2-95c3-c4d3e520cd8e" providerId="AD" clId="Web-{22214CC0-8A6B-438B-8524-DEC427F95141}" dt="2023-01-25T11:44:06.026" v="554" actId="20577"/>
          <ac:spMkLst>
            <pc:docMk/>
            <pc:sldMk cId="2909506910" sldId="260"/>
            <ac:spMk id="2" creationId="{73EBDEA0-B53D-1DC7-F821-2A334C3F99B2}"/>
          </ac:spMkLst>
        </pc:spChg>
        <pc:spChg chg="del mod">
          <ac:chgData name="STUDENT Joseph Diggins" userId="S::joseph.diggins@students.ittralee.ie::9c2be321-3b5f-45f2-95c3-c4d3e520cd8e" providerId="AD" clId="Web-{22214CC0-8A6B-438B-8524-DEC427F95141}" dt="2023-01-25T11:43:55.885" v="552"/>
          <ac:spMkLst>
            <pc:docMk/>
            <pc:sldMk cId="2909506910" sldId="260"/>
            <ac:spMk id="3" creationId="{E3A41559-16B2-CDF5-3EDF-A29E43E9A918}"/>
          </ac:spMkLst>
        </pc:spChg>
        <pc:graphicFrameChg chg="add mod modGraphic">
          <ac:chgData name="STUDENT Joseph Diggins" userId="S::joseph.diggins@students.ittralee.ie::9c2be321-3b5f-45f2-95c3-c4d3e520cd8e" providerId="AD" clId="Web-{22214CC0-8A6B-438B-8524-DEC427F95141}" dt="2023-01-25T11:46:46.836" v="630"/>
          <ac:graphicFrameMkLst>
            <pc:docMk/>
            <pc:sldMk cId="2909506910" sldId="260"/>
            <ac:graphicFrameMk id="4" creationId="{5A54D7D8-75E1-F2C5-85D7-0C2DAEB8D026}"/>
          </ac:graphicFrameMkLst>
        </pc:graphicFrameChg>
      </pc:sldChg>
      <pc:sldChg chg="modSp new">
        <pc:chgData name="STUDENT Joseph Diggins" userId="S::joseph.diggins@students.ittralee.ie::9c2be321-3b5f-45f2-95c3-c4d3e520cd8e" providerId="AD" clId="Web-{22214CC0-8A6B-438B-8524-DEC427F95141}" dt="2023-01-25T11:58:03.287" v="715" actId="20577"/>
        <pc:sldMkLst>
          <pc:docMk/>
          <pc:sldMk cId="2823216072" sldId="261"/>
        </pc:sldMkLst>
        <pc:spChg chg="mod">
          <ac:chgData name="STUDENT Joseph Diggins" userId="S::joseph.diggins@students.ittralee.ie::9c2be321-3b5f-45f2-95c3-c4d3e520cd8e" providerId="AD" clId="Web-{22214CC0-8A6B-438B-8524-DEC427F95141}" dt="2023-01-25T11:54:16.412" v="642" actId="20577"/>
          <ac:spMkLst>
            <pc:docMk/>
            <pc:sldMk cId="2823216072" sldId="261"/>
            <ac:spMk id="2" creationId="{CBC51F5D-F71E-733B-7352-F96CC86432A9}"/>
          </ac:spMkLst>
        </pc:spChg>
        <pc:spChg chg="mod">
          <ac:chgData name="STUDENT Joseph Diggins" userId="S::joseph.diggins@students.ittralee.ie::9c2be321-3b5f-45f2-95c3-c4d3e520cd8e" providerId="AD" clId="Web-{22214CC0-8A6B-438B-8524-DEC427F95141}" dt="2023-01-25T11:58:03.287" v="715" actId="20577"/>
          <ac:spMkLst>
            <pc:docMk/>
            <pc:sldMk cId="2823216072" sldId="261"/>
            <ac:spMk id="3" creationId="{38F83347-FB45-DEC3-4DAC-2E38D7949825}"/>
          </ac:spMkLst>
        </pc:spChg>
      </pc:sldChg>
      <pc:sldChg chg="modSp new">
        <pc:chgData name="STUDENT Joseph Diggins" userId="S::joseph.diggins@students.ittralee.ie::9c2be321-3b5f-45f2-95c3-c4d3e520cd8e" providerId="AD" clId="Web-{22214CC0-8A6B-438B-8524-DEC427F95141}" dt="2023-01-25T12:07:09.009" v="820" actId="20577"/>
        <pc:sldMkLst>
          <pc:docMk/>
          <pc:sldMk cId="2906236789" sldId="262"/>
        </pc:sldMkLst>
        <pc:spChg chg="mod">
          <ac:chgData name="STUDENT Joseph Diggins" userId="S::joseph.diggins@students.ittralee.ie::9c2be321-3b5f-45f2-95c3-c4d3e520cd8e" providerId="AD" clId="Web-{22214CC0-8A6B-438B-8524-DEC427F95141}" dt="2023-01-25T12:02:33.788" v="726" actId="20577"/>
          <ac:spMkLst>
            <pc:docMk/>
            <pc:sldMk cId="2906236789" sldId="262"/>
            <ac:spMk id="2" creationId="{39EF706E-8E65-8A6D-0B2F-2177379A2DEF}"/>
          </ac:spMkLst>
        </pc:spChg>
        <pc:spChg chg="mod">
          <ac:chgData name="STUDENT Joseph Diggins" userId="S::joseph.diggins@students.ittralee.ie::9c2be321-3b5f-45f2-95c3-c4d3e520cd8e" providerId="AD" clId="Web-{22214CC0-8A6B-438B-8524-DEC427F95141}" dt="2023-01-25T12:07:09.009" v="820" actId="20577"/>
          <ac:spMkLst>
            <pc:docMk/>
            <pc:sldMk cId="2906236789" sldId="262"/>
            <ac:spMk id="3" creationId="{89C1467D-22A8-7D68-FA3D-ABD338E9FF12}"/>
          </ac:spMkLst>
        </pc:spChg>
      </pc:sldChg>
      <pc:sldChg chg="modSp new">
        <pc:chgData name="STUDENT Joseph Diggins" userId="S::joseph.diggins@students.ittralee.ie::9c2be321-3b5f-45f2-95c3-c4d3e520cd8e" providerId="AD" clId="Web-{22214CC0-8A6B-438B-8524-DEC427F95141}" dt="2023-01-25T12:13:15.565" v="880" actId="20577"/>
        <pc:sldMkLst>
          <pc:docMk/>
          <pc:sldMk cId="1006088853" sldId="263"/>
        </pc:sldMkLst>
        <pc:spChg chg="mod">
          <ac:chgData name="STUDENT Joseph Diggins" userId="S::joseph.diggins@students.ittralee.ie::9c2be321-3b5f-45f2-95c3-c4d3e520cd8e" providerId="AD" clId="Web-{22214CC0-8A6B-438B-8524-DEC427F95141}" dt="2023-01-25T12:07:50.137" v="824" actId="20577"/>
          <ac:spMkLst>
            <pc:docMk/>
            <pc:sldMk cId="1006088853" sldId="263"/>
            <ac:spMk id="2" creationId="{25FE4CF3-C967-B499-DEB1-BA35F113DA8A}"/>
          </ac:spMkLst>
        </pc:spChg>
        <pc:spChg chg="mod">
          <ac:chgData name="STUDENT Joseph Diggins" userId="S::joseph.diggins@students.ittralee.ie::9c2be321-3b5f-45f2-95c3-c4d3e520cd8e" providerId="AD" clId="Web-{22214CC0-8A6B-438B-8524-DEC427F95141}" dt="2023-01-25T12:13:15.565" v="880" actId="20577"/>
          <ac:spMkLst>
            <pc:docMk/>
            <pc:sldMk cId="1006088853" sldId="263"/>
            <ac:spMk id="3" creationId="{78FCBFDC-7FC9-1444-E5FE-75E911587772}"/>
          </ac:spMkLst>
        </pc:spChg>
      </pc:sldChg>
      <pc:sldChg chg="modSp new">
        <pc:chgData name="STUDENT Joseph Diggins" userId="S::joseph.diggins@students.ittralee.ie::9c2be321-3b5f-45f2-95c3-c4d3e520cd8e" providerId="AD" clId="Web-{22214CC0-8A6B-438B-8524-DEC427F95141}" dt="2023-01-25T12:23:04.603" v="968" actId="20577"/>
        <pc:sldMkLst>
          <pc:docMk/>
          <pc:sldMk cId="1517769402" sldId="264"/>
        </pc:sldMkLst>
        <pc:spChg chg="mod">
          <ac:chgData name="STUDENT Joseph Diggins" userId="S::joseph.diggins@students.ittralee.ie::9c2be321-3b5f-45f2-95c3-c4d3e520cd8e" providerId="AD" clId="Web-{22214CC0-8A6B-438B-8524-DEC427F95141}" dt="2023-01-25T12:18:11.146" v="886" actId="20577"/>
          <ac:spMkLst>
            <pc:docMk/>
            <pc:sldMk cId="1517769402" sldId="264"/>
            <ac:spMk id="2" creationId="{E553C19E-CCB2-2B6E-651B-CFFBDEC593C3}"/>
          </ac:spMkLst>
        </pc:spChg>
        <pc:spChg chg="mod">
          <ac:chgData name="STUDENT Joseph Diggins" userId="S::joseph.diggins@students.ittralee.ie::9c2be321-3b5f-45f2-95c3-c4d3e520cd8e" providerId="AD" clId="Web-{22214CC0-8A6B-438B-8524-DEC427F95141}" dt="2023-01-25T12:23:04.603" v="968" actId="20577"/>
          <ac:spMkLst>
            <pc:docMk/>
            <pc:sldMk cId="1517769402" sldId="264"/>
            <ac:spMk id="3" creationId="{2527F0BA-5D73-873A-2D35-54E6606B2A9E}"/>
          </ac:spMkLst>
        </pc:spChg>
      </pc:sldChg>
      <pc:sldChg chg="modSp new">
        <pc:chgData name="STUDENT Joseph Diggins" userId="S::joseph.diggins@students.ittralee.ie::9c2be321-3b5f-45f2-95c3-c4d3e520cd8e" providerId="AD" clId="Web-{22214CC0-8A6B-438B-8524-DEC427F95141}" dt="2023-01-25T12:24:55.860" v="1001" actId="20577"/>
        <pc:sldMkLst>
          <pc:docMk/>
          <pc:sldMk cId="533235944" sldId="265"/>
        </pc:sldMkLst>
        <pc:spChg chg="mod">
          <ac:chgData name="STUDENT Joseph Diggins" userId="S::joseph.diggins@students.ittralee.ie::9c2be321-3b5f-45f2-95c3-c4d3e520cd8e" providerId="AD" clId="Web-{22214CC0-8A6B-438B-8524-DEC427F95141}" dt="2023-01-25T12:18:33.179" v="890" actId="20577"/>
          <ac:spMkLst>
            <pc:docMk/>
            <pc:sldMk cId="533235944" sldId="265"/>
            <ac:spMk id="2" creationId="{3631A633-BE94-C185-1259-A702BECDA2B3}"/>
          </ac:spMkLst>
        </pc:spChg>
        <pc:spChg chg="mod">
          <ac:chgData name="STUDENT Joseph Diggins" userId="S::joseph.diggins@students.ittralee.ie::9c2be321-3b5f-45f2-95c3-c4d3e520cd8e" providerId="AD" clId="Web-{22214CC0-8A6B-438B-8524-DEC427F95141}" dt="2023-01-25T12:24:55.860" v="1001" actId="20577"/>
          <ac:spMkLst>
            <pc:docMk/>
            <pc:sldMk cId="533235944" sldId="265"/>
            <ac:spMk id="3" creationId="{7B252A33-9E4A-9331-E1A2-CDAC1A3FD666}"/>
          </ac:spMkLst>
        </pc:spChg>
      </pc:sldChg>
      <pc:sldChg chg="addSp modSp new mod setBg setClrOvrMap">
        <pc:chgData name="STUDENT Joseph Diggins" userId="S::joseph.diggins@students.ittralee.ie::9c2be321-3b5f-45f2-95c3-c4d3e520cd8e" providerId="AD" clId="Web-{22214CC0-8A6B-438B-8524-DEC427F95141}" dt="2023-01-25T12:19:45.215" v="923" actId="20577"/>
        <pc:sldMkLst>
          <pc:docMk/>
          <pc:sldMk cId="474138586" sldId="266"/>
        </pc:sldMkLst>
        <pc:spChg chg="mod">
          <ac:chgData name="STUDENT Joseph Diggins" userId="S::joseph.diggins@students.ittralee.ie::9c2be321-3b5f-45f2-95c3-c4d3e520cd8e" providerId="AD" clId="Web-{22214CC0-8A6B-438B-8524-DEC427F95141}" dt="2023-01-25T12:19:45.215" v="923" actId="20577"/>
          <ac:spMkLst>
            <pc:docMk/>
            <pc:sldMk cId="474138586" sldId="266"/>
            <ac:spMk id="2" creationId="{9EF6CB1A-2338-6E42-8A25-1459D667E4E7}"/>
          </ac:spMkLst>
        </pc:spChg>
        <pc:spChg chg="mod">
          <ac:chgData name="STUDENT Joseph Diggins" userId="S::joseph.diggins@students.ittralee.ie::9c2be321-3b5f-45f2-95c3-c4d3e520cd8e" providerId="AD" clId="Web-{22214CC0-8A6B-438B-8524-DEC427F95141}" dt="2023-01-25T12:19:14.916" v="905" actId="20577"/>
          <ac:spMkLst>
            <pc:docMk/>
            <pc:sldMk cId="474138586" sldId="266"/>
            <ac:spMk id="3" creationId="{625150F3-857B-3136-B742-059674016397}"/>
          </ac:spMkLst>
        </pc:spChg>
        <pc:spChg chg="add">
          <ac:chgData name="STUDENT Joseph Diggins" userId="S::joseph.diggins@students.ittralee.ie::9c2be321-3b5f-45f2-95c3-c4d3e520cd8e" providerId="AD" clId="Web-{22214CC0-8A6B-438B-8524-DEC427F95141}" dt="2023-01-25T12:18:46.196" v="895"/>
          <ac:spMkLst>
            <pc:docMk/>
            <pc:sldMk cId="474138586" sldId="266"/>
            <ac:spMk id="8" creationId="{66AFD431-09B7-42CA-BF39-9FE5DBE53797}"/>
          </ac:spMkLst>
        </pc:spChg>
        <pc:spChg chg="add">
          <ac:chgData name="STUDENT Joseph Diggins" userId="S::joseph.diggins@students.ittralee.ie::9c2be321-3b5f-45f2-95c3-c4d3e520cd8e" providerId="AD" clId="Web-{22214CC0-8A6B-438B-8524-DEC427F95141}" dt="2023-01-25T12:18:46.196" v="895"/>
          <ac:spMkLst>
            <pc:docMk/>
            <pc:sldMk cId="474138586" sldId="266"/>
            <ac:spMk id="24" creationId="{E7D63BAB-D0DB-4F66-92F9-4D2E0A2E5A47}"/>
          </ac:spMkLst>
        </pc:spChg>
        <pc:grpChg chg="add">
          <ac:chgData name="STUDENT Joseph Diggins" userId="S::joseph.diggins@students.ittralee.ie::9c2be321-3b5f-45f2-95c3-c4d3e520cd8e" providerId="AD" clId="Web-{22214CC0-8A6B-438B-8524-DEC427F95141}" dt="2023-01-25T12:18:46.196" v="895"/>
          <ac:grpSpMkLst>
            <pc:docMk/>
            <pc:sldMk cId="474138586" sldId="266"/>
            <ac:grpSpMk id="10" creationId="{9711C96E-3D2D-48C8-AAB9-C1CB02D1D51C}"/>
          </ac:grpSpMkLst>
        </pc:grpChg>
      </pc:sldChg>
    </pc:docChg>
  </pc:docChgLst>
  <pc:docChgLst>
    <pc:chgData name="STUDENT Joseph Diggins" userId="S::joseph.diggins@students.ittralee.ie::9c2be321-3b5f-45f2-95c3-c4d3e520cd8e" providerId="AD" clId="Web-{F45BB5CA-7696-BD94-EBF4-6127E537CBA4}"/>
    <pc:docChg chg="addSld delSld modSld sldOrd">
      <pc:chgData name="STUDENT Joseph Diggins" userId="S::joseph.diggins@students.ittralee.ie::9c2be321-3b5f-45f2-95c3-c4d3e520cd8e" providerId="AD" clId="Web-{F45BB5CA-7696-BD94-EBF4-6127E537CBA4}" dt="2023-01-26T09:57:31.361" v="78" actId="20577"/>
      <pc:docMkLst>
        <pc:docMk/>
      </pc:docMkLst>
      <pc:sldChg chg="add del replId">
        <pc:chgData name="STUDENT Joseph Diggins" userId="S::joseph.diggins@students.ittralee.ie::9c2be321-3b5f-45f2-95c3-c4d3e520cd8e" providerId="AD" clId="Web-{F45BB5CA-7696-BD94-EBF4-6127E537CBA4}" dt="2023-01-26T09:36:56.452" v="1"/>
        <pc:sldMkLst>
          <pc:docMk/>
          <pc:sldMk cId="2756662708" sldId="267"/>
        </pc:sldMkLst>
      </pc:sldChg>
      <pc:sldChg chg="modSp new ord">
        <pc:chgData name="STUDENT Joseph Diggins" userId="S::joseph.diggins@students.ittralee.ie::9c2be321-3b5f-45f2-95c3-c4d3e520cd8e" providerId="AD" clId="Web-{F45BB5CA-7696-BD94-EBF4-6127E537CBA4}" dt="2023-01-26T09:57:31.361" v="78" actId="20577"/>
        <pc:sldMkLst>
          <pc:docMk/>
          <pc:sldMk cId="3913383793" sldId="267"/>
        </pc:sldMkLst>
        <pc:spChg chg="mod">
          <ac:chgData name="STUDENT Joseph Diggins" userId="S::joseph.diggins@students.ittralee.ie::9c2be321-3b5f-45f2-95c3-c4d3e520cd8e" providerId="AD" clId="Web-{F45BB5CA-7696-BD94-EBF4-6127E537CBA4}" dt="2023-01-26T09:42:02.664" v="16" actId="20577"/>
          <ac:spMkLst>
            <pc:docMk/>
            <pc:sldMk cId="3913383793" sldId="267"/>
            <ac:spMk id="2" creationId="{6E665966-5776-D075-EA35-328D248AF238}"/>
          </ac:spMkLst>
        </pc:spChg>
        <pc:spChg chg="mod">
          <ac:chgData name="STUDENT Joseph Diggins" userId="S::joseph.diggins@students.ittralee.ie::9c2be321-3b5f-45f2-95c3-c4d3e520cd8e" providerId="AD" clId="Web-{F45BB5CA-7696-BD94-EBF4-6127E537CBA4}" dt="2023-01-26T09:57:31.361" v="78" actId="20577"/>
          <ac:spMkLst>
            <pc:docMk/>
            <pc:sldMk cId="3913383793" sldId="267"/>
            <ac:spMk id="3" creationId="{9DE80656-A03A-B702-40B4-9104AE8E7162}"/>
          </ac:spMkLst>
        </pc:spChg>
      </pc:sldChg>
    </pc:docChg>
  </pc:docChgLst>
  <pc:docChgLst>
    <pc:chgData name="STUDENT Joseph Diggins" userId="S::joseph.diggins@students.ittralee.ie::9c2be321-3b5f-45f2-95c3-c4d3e520cd8e" providerId="AD" clId="Web-{D30E20B7-C616-2A52-5162-0DE35B10C909}"/>
    <pc:docChg chg="addSld modSld">
      <pc:chgData name="STUDENT Joseph Diggins" userId="S::joseph.diggins@students.ittralee.ie::9c2be321-3b5f-45f2-95c3-c4d3e520cd8e" providerId="AD" clId="Web-{D30E20B7-C616-2A52-5162-0DE35B10C909}" dt="2023-01-26T10:51:01.855" v="56" actId="1076"/>
      <pc:docMkLst>
        <pc:docMk/>
      </pc:docMkLst>
      <pc:sldChg chg="addSp delSp modSp new">
        <pc:chgData name="STUDENT Joseph Diggins" userId="S::joseph.diggins@students.ittralee.ie::9c2be321-3b5f-45f2-95c3-c4d3e520cd8e" providerId="AD" clId="Web-{D30E20B7-C616-2A52-5162-0DE35B10C909}" dt="2023-01-26T10:51:01.855" v="56" actId="1076"/>
        <pc:sldMkLst>
          <pc:docMk/>
          <pc:sldMk cId="2873236880" sldId="268"/>
        </pc:sldMkLst>
        <pc:spChg chg="mod">
          <ac:chgData name="STUDENT Joseph Diggins" userId="S::joseph.diggins@students.ittralee.ie::9c2be321-3b5f-45f2-95c3-c4d3e520cd8e" providerId="AD" clId="Web-{D30E20B7-C616-2A52-5162-0DE35B10C909}" dt="2023-01-26T10:47:29.770" v="7" actId="20577"/>
          <ac:spMkLst>
            <pc:docMk/>
            <pc:sldMk cId="2873236880" sldId="268"/>
            <ac:spMk id="2" creationId="{82B1F901-9CB8-9A2A-A1CF-BCCF6456B7A8}"/>
          </ac:spMkLst>
        </pc:spChg>
        <pc:spChg chg="del">
          <ac:chgData name="STUDENT Joseph Diggins" userId="S::joseph.diggins@students.ittralee.ie::9c2be321-3b5f-45f2-95c3-c4d3e520cd8e" providerId="AD" clId="Web-{D30E20B7-C616-2A52-5162-0DE35B10C909}" dt="2023-01-26T10:47:44.708" v="8"/>
          <ac:spMkLst>
            <pc:docMk/>
            <pc:sldMk cId="2873236880" sldId="268"/>
            <ac:spMk id="3" creationId="{FE303DCD-A9D1-0BFB-AAD2-F727F4C3B734}"/>
          </ac:spMkLst>
        </pc:spChg>
        <pc:graphicFrameChg chg="add mod modGraphic">
          <ac:chgData name="STUDENT Joseph Diggins" userId="S::joseph.diggins@students.ittralee.ie::9c2be321-3b5f-45f2-95c3-c4d3e520cd8e" providerId="AD" clId="Web-{D30E20B7-C616-2A52-5162-0DE35B10C909}" dt="2023-01-26T10:51:01.855" v="56" actId="1076"/>
          <ac:graphicFrameMkLst>
            <pc:docMk/>
            <pc:sldMk cId="2873236880" sldId="268"/>
            <ac:graphicFrameMk id="5" creationId="{F4437F0B-F53D-CA5F-1BBB-5ACEE9EBDB5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2A3A789-52FF-468B-A1B7-742EF06185F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BD979261-5FD1-4ABC-89A7-BB368216D1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3F499F-75F8-47A8-BC1D-7AA628C0423C}" type="datetime1">
              <a:rPr lang="en-GB" smtClean="0"/>
              <a:t>26/01/2023</a:t>
            </a:fld>
            <a:endParaRPr lang="en-GB" dirty="0"/>
          </a:p>
        </p:txBody>
      </p:sp>
      <p:sp>
        <p:nvSpPr>
          <p:cNvPr id="4" name="Footer Placeholder 3">
            <a:extLst>
              <a:ext uri="{FF2B5EF4-FFF2-40B4-BE49-F238E27FC236}">
                <a16:creationId xmlns:a16="http://schemas.microsoft.com/office/drawing/2014/main" id="{81579BF2-D7F6-4B93-AD19-76113B31FE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8D9ED00-583E-4068-8EDE-CAD5FEC3D4C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CA9FCE-AF3D-4FF3-B0E8-C60E2E8EE850}" type="slidenum">
              <a:rPr lang="en-GB" smtClean="0"/>
              <a:t>‹#›</a:t>
            </a:fld>
            <a:endParaRPr lang="en-GB"/>
          </a:p>
        </p:txBody>
      </p:sp>
    </p:spTree>
    <p:extLst>
      <p:ext uri="{BB962C8B-B14F-4D97-AF65-F5344CB8AC3E}">
        <p14:creationId xmlns:p14="http://schemas.microsoft.com/office/powerpoint/2010/main" val="22062187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16001D-AEBF-4924-9F8B-40176E47B10C}" type="datetime1">
              <a:rPr lang="en-GB" smtClean="0"/>
              <a:pPr/>
              <a:t>26/01/2023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E7D705-800D-4B96-A4F9-35183A65CA29}" type="slidenum">
              <a:rPr lang="en-GB" noProof="0" smtClean="0"/>
              <a:t>‹#›</a:t>
            </a:fld>
            <a:endParaRPr lang="en-GB" noProof="0"/>
          </a:p>
        </p:txBody>
      </p:sp>
    </p:spTree>
    <p:extLst>
      <p:ext uri="{BB962C8B-B14F-4D97-AF65-F5344CB8AC3E}">
        <p14:creationId xmlns:p14="http://schemas.microsoft.com/office/powerpoint/2010/main" val="123894672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BBE7D705-800D-4B96-A4F9-35183A65CA29}" type="slidenum">
              <a:rPr lang="en-GB" smtClean="0"/>
              <a:t>1</a:t>
            </a:fld>
            <a:endParaRPr lang="en-GB"/>
          </a:p>
        </p:txBody>
      </p:sp>
    </p:spTree>
    <p:extLst>
      <p:ext uri="{BB962C8B-B14F-4D97-AF65-F5344CB8AC3E}">
        <p14:creationId xmlns:p14="http://schemas.microsoft.com/office/powerpoint/2010/main" val="383318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rtlCol="0" anchor="b">
            <a:normAutofit/>
          </a:bodyPr>
          <a:lstStyle>
            <a:lvl1pPr>
              <a:defRPr sz="5400"/>
            </a:lvl1pPr>
          </a:lstStyle>
          <a:p>
            <a:pPr rtl="0"/>
            <a:r>
              <a:rPr lang="en-GB" noProof="0"/>
              <a:t>Click to edit Master title style</a:t>
            </a:r>
          </a:p>
        </p:txBody>
      </p:sp>
      <p:sp>
        <p:nvSpPr>
          <p:cNvPr id="3" name="Subtitle 2"/>
          <p:cNvSpPr>
            <a:spLocks noGrp="1"/>
          </p:cNvSpPr>
          <p:nvPr>
            <p:ph type="subTitle" idx="1"/>
          </p:nvPr>
        </p:nvSpPr>
        <p:spPr>
          <a:xfrm>
            <a:off x="2589213" y="4777379"/>
            <a:ext cx="8915399" cy="1126283"/>
          </a:xfrm>
        </p:spPr>
        <p:txBody>
          <a:bodyPr rtlCol="0"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GB" noProof="0"/>
              <a:t>Click to edit Master subtitle style</a:t>
            </a:r>
          </a:p>
        </p:txBody>
      </p:sp>
      <p:sp>
        <p:nvSpPr>
          <p:cNvPr id="4" name="Date Placeholder 3"/>
          <p:cNvSpPr>
            <a:spLocks noGrp="1"/>
          </p:cNvSpPr>
          <p:nvPr>
            <p:ph type="dt" sz="half" idx="10"/>
          </p:nvPr>
        </p:nvSpPr>
        <p:spPr/>
        <p:txBody>
          <a:bodyPr rtlCol="0"/>
          <a:lstStyle/>
          <a:p>
            <a:pPr rtl="0"/>
            <a:fld id="{CC36FA67-A3C3-4056-8D60-07FBA194F4F5}" type="datetime1">
              <a:rPr lang="en-GB" noProof="0" smtClean="0"/>
              <a:t>26/01/2023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rtlCol="0" anchor="ctr">
            <a:normAutofit/>
          </a:bodyPr>
          <a:lstStyle>
            <a:lvl1pPr algn="l">
              <a:defRPr sz="4800" b="0" cap="none"/>
            </a:lvl1pPr>
          </a:lstStyle>
          <a:p>
            <a:pPr rtl="0"/>
            <a:r>
              <a:rPr lang="en-GB" noProof="0"/>
              <a:t>Click to edit Master title style</a:t>
            </a:r>
          </a:p>
        </p:txBody>
      </p:sp>
      <p:sp>
        <p:nvSpPr>
          <p:cNvPr id="3" name="Text Placeholder 2"/>
          <p:cNvSpPr>
            <a:spLocks noGrp="1"/>
          </p:cNvSpPr>
          <p:nvPr>
            <p:ph type="body" idx="1"/>
          </p:nvPr>
        </p:nvSpPr>
        <p:spPr>
          <a:xfrm>
            <a:off x="2589212" y="4354046"/>
            <a:ext cx="8915399" cy="1555864"/>
          </a:xfrm>
        </p:spPr>
        <p:txBody>
          <a:bodyPr rtlCol="0"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661F5B04-ED0C-4A22-9D3F-17BF1A34DCB9}" type="datetime1">
              <a:rPr lang="en-GB" noProof="0" smtClean="0"/>
              <a:t>26/01/2023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rtlCol="0" anchor="ctr">
            <a:normAutofit/>
          </a:bodyPr>
          <a:lstStyle>
            <a:lvl1pPr algn="l">
              <a:defRPr sz="4800" b="0" cap="none"/>
            </a:lvl1pPr>
          </a:lstStyle>
          <a:p>
            <a:pPr rtl="0"/>
            <a:r>
              <a:rPr lang="en-GB" noProof="0"/>
              <a:t>Click to edit Master title style</a:t>
            </a:r>
          </a:p>
        </p:txBody>
      </p:sp>
      <p:sp>
        <p:nvSpPr>
          <p:cNvPr id="13" name="Text Placeholder 9"/>
          <p:cNvSpPr>
            <a:spLocks noGrp="1"/>
          </p:cNvSpPr>
          <p:nvPr>
            <p:ph type="body" sz="quarter" idx="13"/>
          </p:nvPr>
        </p:nvSpPr>
        <p:spPr>
          <a:xfrm>
            <a:off x="3275012" y="3505200"/>
            <a:ext cx="7536554" cy="381000"/>
          </a:xfrm>
        </p:spPr>
        <p:txBody>
          <a:bodyPr rtlCol="0"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en-GB" noProof="0"/>
              <a:t>Click to edit Master text styles</a:t>
            </a:r>
          </a:p>
        </p:txBody>
      </p:sp>
      <p:sp>
        <p:nvSpPr>
          <p:cNvPr id="3" name="Text Placeholder 2"/>
          <p:cNvSpPr>
            <a:spLocks noGrp="1"/>
          </p:cNvSpPr>
          <p:nvPr>
            <p:ph type="body" idx="1"/>
          </p:nvPr>
        </p:nvSpPr>
        <p:spPr>
          <a:xfrm>
            <a:off x="2589212" y="4354046"/>
            <a:ext cx="8915399" cy="1555864"/>
          </a:xfrm>
        </p:spPr>
        <p:txBody>
          <a:bodyPr rtlCol="0"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60CC8FA3-5AEC-4B69-86CB-0128C3161AAB}" type="datetime1">
              <a:rPr lang="en-GB" noProof="0" smtClean="0"/>
              <a:t>26/01/2023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rtlCol="0"/>
          <a:lstStyle/>
          <a:p>
            <a:pPr rtl="0"/>
            <a:fld id="{D57F1E4F-1CFF-5643-939E-217C01CDF565}" type="slidenum">
              <a:rPr lang="en-GB" noProof="0" smtClean="0"/>
              <a:pPr/>
              <a:t>‹#›</a:t>
            </a:fld>
            <a:endParaRPr lang="en-GB" noProof="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rtl="0"/>
            <a:r>
              <a:rPr lang="en-GB" sz="8000" noProof="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rtl="0"/>
            <a:r>
              <a:rPr lang="en-GB" sz="8000" noProof="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rtlCol="0" anchor="b">
            <a:normAutofit/>
          </a:bodyPr>
          <a:lstStyle>
            <a:lvl1pPr algn="l">
              <a:defRPr sz="4800" b="0"/>
            </a:lvl1pPr>
          </a:lstStyle>
          <a:p>
            <a:pPr rtl="0"/>
            <a:r>
              <a:rPr lang="en-GB" noProof="0"/>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rtl="0">
              <a:buNone/>
            </a:pPr>
            <a:r>
              <a:rPr lang="en-GB" noProof="0"/>
              <a:t>Click to edit Master text styles</a:t>
            </a:r>
          </a:p>
        </p:txBody>
      </p:sp>
      <p:sp>
        <p:nvSpPr>
          <p:cNvPr id="5" name="Date Placeholder 4"/>
          <p:cNvSpPr>
            <a:spLocks noGrp="1"/>
          </p:cNvSpPr>
          <p:nvPr>
            <p:ph type="dt" sz="half" idx="10"/>
          </p:nvPr>
        </p:nvSpPr>
        <p:spPr/>
        <p:txBody>
          <a:bodyPr rtlCol="0"/>
          <a:lstStyle/>
          <a:p>
            <a:pPr rtl="0"/>
            <a:fld id="{C138677C-7643-4801-BE38-1B4549966015}" type="datetime1">
              <a:rPr lang="en-GB" noProof="0" smtClean="0"/>
              <a:t>26/01/2023</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rtlCol="0" anchor="ctr">
            <a:normAutofit/>
          </a:bodyPr>
          <a:lstStyle>
            <a:lvl1pPr algn="l">
              <a:defRPr sz="4800" b="0" cap="none"/>
            </a:lvl1pPr>
          </a:lstStyle>
          <a:p>
            <a:pPr rtl="0"/>
            <a:r>
              <a:rPr lang="en-GB" noProof="0"/>
              <a:t>Click to edit Master title style</a:t>
            </a:r>
          </a:p>
        </p:txBody>
      </p:sp>
      <p:sp>
        <p:nvSpPr>
          <p:cNvPr id="21" name="Text Placeholder 9"/>
          <p:cNvSpPr>
            <a:spLocks noGrp="1"/>
          </p:cNvSpPr>
          <p:nvPr>
            <p:ph type="body" sz="quarter" idx="13"/>
          </p:nvPr>
        </p:nvSpPr>
        <p:spPr>
          <a:xfrm>
            <a:off x="2589212" y="4343400"/>
            <a:ext cx="8915400" cy="838200"/>
          </a:xfrm>
        </p:spPr>
        <p:txBody>
          <a:bodyPr rtlCol="0"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en-GB" noProof="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rtl="0">
              <a:buNone/>
            </a:pPr>
            <a:r>
              <a:rPr lang="en-GB" noProof="0"/>
              <a:t>Click to edit Master text styles</a:t>
            </a:r>
          </a:p>
        </p:txBody>
      </p:sp>
      <p:sp>
        <p:nvSpPr>
          <p:cNvPr id="5" name="Date Placeholder 4"/>
          <p:cNvSpPr>
            <a:spLocks noGrp="1"/>
          </p:cNvSpPr>
          <p:nvPr>
            <p:ph type="dt" sz="half" idx="10"/>
          </p:nvPr>
        </p:nvSpPr>
        <p:spPr/>
        <p:txBody>
          <a:bodyPr rtlCol="0"/>
          <a:lstStyle/>
          <a:p>
            <a:pPr rtl="0"/>
            <a:fld id="{BC3BA899-FBB2-4389-87FB-DE7CCD39203C}" type="datetime1">
              <a:rPr lang="en-GB" noProof="0" smtClean="0"/>
              <a:t>26/01/2023</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rtlCol="0"/>
          <a:lstStyle/>
          <a:p>
            <a:pPr rtl="0"/>
            <a:fld id="{D57F1E4F-1CFF-5643-939E-217C01CDF565}" type="slidenum">
              <a:rPr lang="en-GB" noProof="0" smtClean="0"/>
              <a:pPr/>
              <a:t>‹#›</a:t>
            </a:fld>
            <a:endParaRPr lang="en-GB" noProof="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rtl="0"/>
            <a:r>
              <a:rPr lang="en-GB" sz="8000" noProof="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rtl="0"/>
            <a:r>
              <a:rPr lang="en-GB" sz="8000" noProof="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rtlCol="0" anchor="ctr">
            <a:normAutofit/>
          </a:bodyPr>
          <a:lstStyle>
            <a:lvl1pPr algn="l">
              <a:defRPr sz="4800" b="0"/>
            </a:lvl1pPr>
          </a:lstStyle>
          <a:p>
            <a:pPr rtl="0"/>
            <a:r>
              <a:rPr lang="en-GB" noProof="0"/>
              <a:t>Click to edit Master title style</a:t>
            </a:r>
          </a:p>
        </p:txBody>
      </p:sp>
      <p:sp>
        <p:nvSpPr>
          <p:cNvPr id="21" name="Text Placeholder 9"/>
          <p:cNvSpPr>
            <a:spLocks noGrp="1"/>
          </p:cNvSpPr>
          <p:nvPr>
            <p:ph type="body" sz="quarter" idx="13"/>
          </p:nvPr>
        </p:nvSpPr>
        <p:spPr>
          <a:xfrm>
            <a:off x="2589212" y="4343400"/>
            <a:ext cx="8915400" cy="838200"/>
          </a:xfrm>
        </p:spPr>
        <p:txBody>
          <a:bodyPr rtlCol="0"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en-GB" noProof="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rtl="0">
              <a:buNone/>
            </a:pPr>
            <a:r>
              <a:rPr lang="en-GB" noProof="0"/>
              <a:t>Click to edit Master text styles</a:t>
            </a:r>
          </a:p>
        </p:txBody>
      </p:sp>
      <p:sp>
        <p:nvSpPr>
          <p:cNvPr id="5" name="Date Placeholder 4"/>
          <p:cNvSpPr>
            <a:spLocks noGrp="1"/>
          </p:cNvSpPr>
          <p:nvPr>
            <p:ph type="dt" sz="half" idx="10"/>
          </p:nvPr>
        </p:nvSpPr>
        <p:spPr/>
        <p:txBody>
          <a:bodyPr rtlCol="0"/>
          <a:lstStyle/>
          <a:p>
            <a:pPr rtl="0"/>
            <a:fld id="{05DFD6AE-1054-41E5-82C4-AF32581C2C54}" type="datetime1">
              <a:rPr lang="en-GB" noProof="0" smtClean="0"/>
              <a:t>26/01/2023</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Vertical Text Placeholder 2"/>
          <p:cNvSpPr>
            <a:spLocks noGrp="1"/>
          </p:cNvSpPr>
          <p:nvPr>
            <p:ph type="body" orient="vert" idx="1"/>
          </p:nvPr>
        </p:nvSpPr>
        <p:spPr/>
        <p:txBody>
          <a:bodyPr vert="eaVert" rtlCol="0" anchor="t"/>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6186B3EF-5FE2-429D-8478-56AE9645AFE3}" type="datetime1">
              <a:rPr lang="en-GB" noProof="0" smtClean="0"/>
              <a:t>26/01/2023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rtlCol="0" anchor="ctr"/>
          <a:lstStyle/>
          <a:p>
            <a:pPr rtl="0"/>
            <a:r>
              <a:rPr lang="en-GB" noProof="0"/>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C5C0AB14-B5B4-420C-9B58-12BD05854C3E}" type="datetime1">
              <a:rPr lang="en-GB" noProof="0" smtClean="0"/>
              <a:t>26/01/2023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rtlCol="0"/>
          <a:lstStyle/>
          <a:p>
            <a:pPr rtl="0"/>
            <a:r>
              <a:rPr lang="en-GB" noProof="0"/>
              <a:t>Click to edit Master title style</a:t>
            </a:r>
          </a:p>
        </p:txBody>
      </p:sp>
      <p:sp>
        <p:nvSpPr>
          <p:cNvPr id="3" name="Content Placeholder 2"/>
          <p:cNvSpPr>
            <a:spLocks noGrp="1"/>
          </p:cNvSpPr>
          <p:nvPr>
            <p:ph idx="1"/>
          </p:nvPr>
        </p:nvSpPr>
        <p:spPr>
          <a:xfrm>
            <a:off x="2589212" y="2133600"/>
            <a:ext cx="8915400" cy="3777622"/>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992744DB-FEF7-46FA-96CD-A4FB6F4CFB10}" type="datetime1">
              <a:rPr lang="en-GB" noProof="0" smtClean="0"/>
              <a:t>26/01/2023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rtlCol="0" anchor="b"/>
          <a:lstStyle>
            <a:lvl1pPr algn="l">
              <a:defRPr sz="4000" b="0" cap="none"/>
            </a:lvl1pPr>
          </a:lstStyle>
          <a:p>
            <a:pPr rtl="0"/>
            <a:r>
              <a:rPr lang="en-GB" noProof="0"/>
              <a:t>Click to edit Master title style</a:t>
            </a:r>
          </a:p>
        </p:txBody>
      </p:sp>
      <p:sp>
        <p:nvSpPr>
          <p:cNvPr id="3" name="Text Placeholder 2"/>
          <p:cNvSpPr>
            <a:spLocks noGrp="1"/>
          </p:cNvSpPr>
          <p:nvPr>
            <p:ph type="body" idx="1"/>
          </p:nvPr>
        </p:nvSpPr>
        <p:spPr>
          <a:xfrm>
            <a:off x="2589212" y="3530129"/>
            <a:ext cx="8915399" cy="860400"/>
          </a:xfrm>
        </p:spPr>
        <p:txBody>
          <a:bodyPr rtlCol="0"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EE766C05-4115-4E1A-9A4B-5EEF2F2BAFE9}" type="datetime1">
              <a:rPr lang="en-GB" noProof="0" smtClean="0"/>
              <a:t>26/01/2023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sz="half" idx="1"/>
          </p:nvPr>
        </p:nvSpPr>
        <p:spPr>
          <a:xfrm>
            <a:off x="2589212" y="2133600"/>
            <a:ext cx="4313864" cy="3777622"/>
          </a:xfrm>
        </p:spPr>
        <p:txBody>
          <a:bodyPr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p:nvPr>
        </p:nvSpPr>
        <p:spPr>
          <a:xfrm>
            <a:off x="7190747" y="2126222"/>
            <a:ext cx="4313864" cy="3777622"/>
          </a:xfrm>
        </p:spPr>
        <p:txBody>
          <a:bodyPr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731A8086-17C0-466C-A9D0-BC79D5B820AC}" type="datetime1">
              <a:rPr lang="en-GB" noProof="0" smtClean="0"/>
              <a:t>26/01/2023</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rtlCol="0"/>
          <a:lstStyle/>
          <a:p>
            <a:pPr rtl="0"/>
            <a:r>
              <a:rPr lang="en-GB" noProof="0"/>
              <a:t>Click to edit Master title style</a:t>
            </a:r>
          </a:p>
        </p:txBody>
      </p:sp>
      <p:sp>
        <p:nvSpPr>
          <p:cNvPr id="3" name="Text Placeholder 2"/>
          <p:cNvSpPr>
            <a:spLocks noGrp="1"/>
          </p:cNvSpPr>
          <p:nvPr>
            <p:ph type="body" idx="1"/>
          </p:nvPr>
        </p:nvSpPr>
        <p:spPr>
          <a:xfrm>
            <a:off x="2939373" y="1972703"/>
            <a:ext cx="3992732" cy="576262"/>
          </a:xfrm>
        </p:spPr>
        <p:txBody>
          <a:bodyPr rtlCol="0"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p:cNvSpPr>
            <a:spLocks noGrp="1"/>
          </p:cNvSpPr>
          <p:nvPr>
            <p:ph sz="half" idx="2"/>
          </p:nvPr>
        </p:nvSpPr>
        <p:spPr>
          <a:xfrm>
            <a:off x="2589212" y="2548966"/>
            <a:ext cx="4342893" cy="3354060"/>
          </a:xfrm>
        </p:spPr>
        <p:txBody>
          <a:bodyPr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p:nvPr>
        </p:nvSpPr>
        <p:spPr>
          <a:xfrm>
            <a:off x="7506629" y="1969475"/>
            <a:ext cx="3999001" cy="576262"/>
          </a:xfrm>
        </p:spPr>
        <p:txBody>
          <a:bodyPr rtlCol="0"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p:cNvSpPr>
            <a:spLocks noGrp="1"/>
          </p:cNvSpPr>
          <p:nvPr>
            <p:ph sz="quarter" idx="4"/>
          </p:nvPr>
        </p:nvSpPr>
        <p:spPr>
          <a:xfrm>
            <a:off x="7166957" y="2545738"/>
            <a:ext cx="4338674" cy="3354060"/>
          </a:xfrm>
        </p:spPr>
        <p:txBody>
          <a:bodyPr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CA2B49AE-18DF-41CC-A81A-2ACE513A8DB8}" type="datetime1">
              <a:rPr lang="en-GB" noProof="0" smtClean="0"/>
              <a:t>26/01/2023</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Date Placeholder 2"/>
          <p:cNvSpPr>
            <a:spLocks noGrp="1"/>
          </p:cNvSpPr>
          <p:nvPr>
            <p:ph type="dt" sz="half" idx="10"/>
          </p:nvPr>
        </p:nvSpPr>
        <p:spPr/>
        <p:txBody>
          <a:bodyPr rtlCol="0"/>
          <a:lstStyle/>
          <a:p>
            <a:pPr rtl="0"/>
            <a:fld id="{2263D515-0E9A-4BAC-A721-C2806A5C387A}" type="datetime1">
              <a:rPr lang="en-GB" noProof="0" smtClean="0"/>
              <a:t>26/01/2023</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BF35BD42-B1D8-4D1E-B9D2-C237F83234F1}" type="datetime1">
              <a:rPr lang="en-GB" noProof="0" smtClean="0"/>
              <a:t>26/01/2023</a:t>
            </a:fld>
            <a:endParaRPr lang="en-GB" noProof="0"/>
          </a:p>
        </p:txBody>
      </p:sp>
      <p:sp>
        <p:nvSpPr>
          <p:cNvPr id="3" name="Footer Placeholder 2"/>
          <p:cNvSpPr>
            <a:spLocks noGrp="1"/>
          </p:cNvSpPr>
          <p:nvPr>
            <p:ph type="ftr" sz="quarter" idx="11"/>
          </p:nvPr>
        </p:nvSpPr>
        <p:spPr/>
        <p:txBody>
          <a:bodyPr rtlCol="0"/>
          <a:lstStyle/>
          <a:p>
            <a:pPr rtl="0"/>
            <a:endParaRPr lang="en-GB" noProof="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rtlCol="0" anchor="b"/>
          <a:lstStyle>
            <a:lvl1pPr algn="l">
              <a:defRPr sz="2000" b="0"/>
            </a:lvl1pPr>
          </a:lstStyle>
          <a:p>
            <a:pPr rtl="0"/>
            <a:r>
              <a:rPr lang="en-GB" noProof="0"/>
              <a:t>Click to edit Master title style</a:t>
            </a:r>
          </a:p>
        </p:txBody>
      </p:sp>
      <p:sp>
        <p:nvSpPr>
          <p:cNvPr id="3" name="Content Placeholder 2"/>
          <p:cNvSpPr>
            <a:spLocks noGrp="1"/>
          </p:cNvSpPr>
          <p:nvPr>
            <p:ph idx="1"/>
          </p:nvPr>
        </p:nvSpPr>
        <p:spPr>
          <a:xfrm>
            <a:off x="6323012" y="446088"/>
            <a:ext cx="5181600" cy="5414963"/>
          </a:xfrm>
        </p:spPr>
        <p:txBody>
          <a:bodyPr rtlCol="0" anchor="ctr">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p:nvPr>
        </p:nvSpPr>
        <p:spPr>
          <a:xfrm>
            <a:off x="2589212" y="1598613"/>
            <a:ext cx="3505199" cy="4262436"/>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9B25ED40-F918-4165-8F26-B3AECC09D7FC}" type="datetime1">
              <a:rPr lang="en-GB" noProof="0" smtClean="0"/>
              <a:t>26/01/2023</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rtlCol="0" anchor="b">
            <a:normAutofit/>
          </a:bodyPr>
          <a:lstStyle>
            <a:lvl1pPr algn="l">
              <a:defRPr sz="2400" b="0"/>
            </a:lvl1pPr>
          </a:lstStyle>
          <a:p>
            <a:pPr rtl="0"/>
            <a:r>
              <a:rPr lang="en-GB" noProof="0"/>
              <a:t>Click to edit Master title style</a:t>
            </a:r>
          </a:p>
        </p:txBody>
      </p:sp>
      <p:sp>
        <p:nvSpPr>
          <p:cNvPr id="3" name="Picture Placeholder 2"/>
          <p:cNvSpPr>
            <a:spLocks noGrp="1" noChangeAspect="1"/>
          </p:cNvSpPr>
          <p:nvPr>
            <p:ph type="pic" idx="1"/>
          </p:nvPr>
        </p:nvSpPr>
        <p:spPr>
          <a:xfrm>
            <a:off x="2589212" y="634965"/>
            <a:ext cx="8915400" cy="3854970"/>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4" name="Text Placeholder 3"/>
          <p:cNvSpPr>
            <a:spLocks noGrp="1"/>
          </p:cNvSpPr>
          <p:nvPr>
            <p:ph type="body" sz="half" idx="2"/>
          </p:nvPr>
        </p:nvSpPr>
        <p:spPr>
          <a:xfrm>
            <a:off x="2589213" y="5367338"/>
            <a:ext cx="8915400"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0D476FD6-4081-47EC-87DA-C6398C623926}" type="datetime1">
              <a:rPr lang="en-GB" noProof="0" smtClean="0"/>
              <a:t>26/01/2023</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pPr rtl="0"/>
            <a:r>
              <a:rPr lang="en-GB" noProof="0"/>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29B2D724-47F2-4B1A-B515-7CFB9F6C178D}" type="datetime1">
              <a:rPr lang="en-GB" noProof="0" smtClean="0"/>
              <a:t>26/01/2023</a:t>
            </a:fld>
            <a:endParaRPr lang="en-GB" noProof="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endParaRPr lang="en-GB" noProof="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rtl="0"/>
            <a:fld id="{D57F1E4F-1CFF-5643-939E-217C01CDF565}" type="slidenum">
              <a:rPr lang="en-GB" noProof="0" smtClean="0"/>
              <a:pPr/>
              <a:t>‹#›</a:t>
            </a:fld>
            <a:endParaRPr lang="en-GB" noProof="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prometheus.io/docs/introduction/faq/"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10;&#10;Description automatically generated">
            <a:extLst>
              <a:ext uri="{FF2B5EF4-FFF2-40B4-BE49-F238E27FC236}">
                <a16:creationId xmlns:a16="http://schemas.microsoft.com/office/drawing/2014/main" id="{6A0824AF-9FB3-F522-D51B-F9C01A696D51}"/>
              </a:ext>
            </a:extLst>
          </p:cNvPr>
          <p:cNvPicPr>
            <a:picLocks noChangeAspect="1"/>
          </p:cNvPicPr>
          <p:nvPr/>
        </p:nvPicPr>
        <p:blipFill>
          <a:blip r:embed="rId3"/>
          <a:stretch>
            <a:fillRect/>
          </a:stretch>
        </p:blipFill>
        <p:spPr>
          <a:xfrm>
            <a:off x="3948023" y="1569753"/>
            <a:ext cx="4310332" cy="3718494"/>
          </a:xfrm>
          <a:prstGeom prst="rect">
            <a:avLst/>
          </a:prstGeom>
        </p:spPr>
      </p:pic>
    </p:spTree>
    <p:extLst>
      <p:ext uri="{BB962C8B-B14F-4D97-AF65-F5344CB8AC3E}">
        <p14:creationId xmlns:p14="http://schemas.microsoft.com/office/powerpoint/2010/main" val="3622625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68FC1D-E8B6-C16F-9DE9-A222C16C74ED}"/>
              </a:ext>
            </a:extLst>
          </p:cNvPr>
          <p:cNvSpPr>
            <a:spLocks noGrp="1"/>
          </p:cNvSpPr>
          <p:nvPr>
            <p:ph idx="1"/>
          </p:nvPr>
        </p:nvSpPr>
        <p:spPr/>
        <p:txBody>
          <a:bodyPr/>
          <a:lstStyle/>
          <a:p>
            <a:pPr algn="l"/>
            <a:r>
              <a:rPr lang="en-GB" b="0" i="0" dirty="0">
                <a:solidFill>
                  <a:srgbClr val="374151"/>
                </a:solidFill>
                <a:effectLst/>
                <a:latin typeface="Söhne"/>
              </a:rPr>
              <a:t>Additionally, clustering allows for increased scalability as more nodes can be added to the cluster to handle increased load.</a:t>
            </a:r>
          </a:p>
          <a:p>
            <a:pPr algn="l"/>
            <a:r>
              <a:rPr lang="en-GB" b="0" i="0" dirty="0">
                <a:solidFill>
                  <a:srgbClr val="374151"/>
                </a:solidFill>
                <a:effectLst/>
                <a:latin typeface="Söhne"/>
              </a:rPr>
              <a:t>A cluster of RabbitMQ can be created by configuring multiple nodes to use the same cookie and then joining them together. The cookie is a shared secret that allows nodes to authenticate each other. Once the nodes are joined together, they form a cluster and start to replicate data between them.</a:t>
            </a:r>
          </a:p>
          <a:p>
            <a:pPr algn="l"/>
            <a:r>
              <a:rPr lang="en-GB" b="0" i="0" dirty="0">
                <a:solidFill>
                  <a:srgbClr val="343541"/>
                </a:solidFill>
                <a:effectLst/>
                <a:latin typeface="Söhne"/>
              </a:rPr>
              <a:t>Prometheus and RabbitMQ can be used together in a clustered configuration to provide increased scalability and reliability. By clustering Prometheus, multiple instances of the software can work together to scrape metrics from a larger number of sources. This allows for a higher level of availability and fault tolerance, as if one instance goes down, others can continue to scrape metrics and keep the monitoring system running.</a:t>
            </a:r>
            <a:endParaRPr lang="en-GB" b="0" i="0" dirty="0">
              <a:solidFill>
                <a:srgbClr val="374151"/>
              </a:solidFill>
              <a:effectLst/>
              <a:latin typeface="Söhne"/>
            </a:endParaRPr>
          </a:p>
          <a:p>
            <a:pPr marL="0" indent="0">
              <a:buNone/>
            </a:pPr>
            <a:endParaRPr lang="en-GB" dirty="0"/>
          </a:p>
        </p:txBody>
      </p:sp>
    </p:spTree>
    <p:extLst>
      <p:ext uri="{BB962C8B-B14F-4D97-AF65-F5344CB8AC3E}">
        <p14:creationId xmlns:p14="http://schemas.microsoft.com/office/powerpoint/2010/main" val="491723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356-0BF8-9094-90D4-C7E65697F7FE}"/>
              </a:ext>
            </a:extLst>
          </p:cNvPr>
          <p:cNvSpPr>
            <a:spLocks noGrp="1"/>
          </p:cNvSpPr>
          <p:nvPr>
            <p:ph type="title"/>
          </p:nvPr>
        </p:nvSpPr>
        <p:spPr/>
        <p:txBody>
          <a:bodyPr/>
          <a:lstStyle/>
          <a:p>
            <a:r>
              <a:rPr lang="en-GB" dirty="0"/>
              <a:t>Types of clustering </a:t>
            </a:r>
          </a:p>
        </p:txBody>
      </p:sp>
      <p:sp>
        <p:nvSpPr>
          <p:cNvPr id="3" name="Content Placeholder 2">
            <a:extLst>
              <a:ext uri="{FF2B5EF4-FFF2-40B4-BE49-F238E27FC236}">
                <a16:creationId xmlns:a16="http://schemas.microsoft.com/office/drawing/2014/main" id="{0E6217F2-39D7-F966-CAB6-C143CAEF30E5}"/>
              </a:ext>
            </a:extLst>
          </p:cNvPr>
          <p:cNvSpPr>
            <a:spLocks noGrp="1"/>
          </p:cNvSpPr>
          <p:nvPr>
            <p:ph idx="1"/>
          </p:nvPr>
        </p:nvSpPr>
        <p:spPr>
          <a:xfrm>
            <a:off x="2399168" y="1385180"/>
            <a:ext cx="9105444" cy="4526042"/>
          </a:xfrm>
        </p:spPr>
        <p:txBody>
          <a:bodyPr>
            <a:normAutofit lnSpcReduction="10000"/>
          </a:bodyPr>
          <a:lstStyle/>
          <a:p>
            <a:r>
              <a:rPr lang="en-GB" b="0" i="0" dirty="0">
                <a:solidFill>
                  <a:srgbClr val="374151"/>
                </a:solidFill>
                <a:effectLst/>
                <a:latin typeface="Söhne"/>
              </a:rPr>
              <a:t>Master-slave clustering: In this configuration, one node acts as the master and handles all incoming connections and messages, while the other nodes act as slaves and replicate the master's state. This configuration provides increased availability, as the slaves can take over if the master goes down.</a:t>
            </a:r>
          </a:p>
          <a:p>
            <a:r>
              <a:rPr lang="en-GB" b="0" i="0" dirty="0">
                <a:solidFill>
                  <a:srgbClr val="374151"/>
                </a:solidFill>
                <a:effectLst/>
                <a:latin typeface="Söhne"/>
              </a:rPr>
              <a:t>Peer-to-peer clustering: In this configuration, all nodes are equal and handle connections and messages independently. This allows for load balancing and increased scalability, but does not provide the same level of availability as master-slave clustering.</a:t>
            </a:r>
          </a:p>
          <a:p>
            <a:r>
              <a:rPr lang="en-GB" b="0" i="0" dirty="0">
                <a:solidFill>
                  <a:srgbClr val="374151"/>
                </a:solidFill>
                <a:effectLst/>
                <a:latin typeface="Söhne"/>
              </a:rPr>
              <a:t>Distributed queues: In this configuration, queues are mirrored across multiple nodes in the cluster, allowing for increased availability and fault tolerance. This can be used in combination with either master-slave or peer-to-peer clustering.</a:t>
            </a:r>
          </a:p>
          <a:p>
            <a:r>
              <a:rPr lang="en-GB" b="0" i="0" dirty="0">
                <a:solidFill>
                  <a:srgbClr val="374151"/>
                </a:solidFill>
                <a:effectLst/>
                <a:latin typeface="Söhne"/>
              </a:rPr>
              <a:t>Shovels and Federation: These are plugins that allow for messages to be moved between clusters or to external systems, providing an additional layer of scalability and flexibility.</a:t>
            </a:r>
          </a:p>
          <a:p>
            <a:r>
              <a:rPr lang="en-GB" b="0" i="0" dirty="0">
                <a:solidFill>
                  <a:srgbClr val="374151"/>
                </a:solidFill>
                <a:effectLst/>
                <a:latin typeface="Söhne"/>
              </a:rPr>
              <a:t>High-Availability Queues: These queues ensure that messages are never lost even in case of node failure. This type of clustering is also known as "Active-Passive" clustering as it gives active-passive replication of queues.</a:t>
            </a:r>
          </a:p>
          <a:p>
            <a:endParaRPr lang="en-GB" dirty="0"/>
          </a:p>
        </p:txBody>
      </p:sp>
    </p:spTree>
    <p:extLst>
      <p:ext uri="{BB962C8B-B14F-4D97-AF65-F5344CB8AC3E}">
        <p14:creationId xmlns:p14="http://schemas.microsoft.com/office/powerpoint/2010/main" val="2504767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1F901-9CB8-9A2A-A1CF-BCCF6456B7A8}"/>
              </a:ext>
            </a:extLst>
          </p:cNvPr>
          <p:cNvSpPr>
            <a:spLocks noGrp="1"/>
          </p:cNvSpPr>
          <p:nvPr>
            <p:ph type="title"/>
          </p:nvPr>
        </p:nvSpPr>
        <p:spPr/>
        <p:txBody>
          <a:bodyPr/>
          <a:lstStyle/>
          <a:p>
            <a:r>
              <a:rPr lang="en-US" dirty="0"/>
              <a:t>Clustering v Non-Clustering</a:t>
            </a:r>
          </a:p>
        </p:txBody>
      </p:sp>
      <p:graphicFrame>
        <p:nvGraphicFramePr>
          <p:cNvPr id="5" name="Table 4">
            <a:extLst>
              <a:ext uri="{FF2B5EF4-FFF2-40B4-BE49-F238E27FC236}">
                <a16:creationId xmlns:a16="http://schemas.microsoft.com/office/drawing/2014/main" id="{F4437F0B-F53D-CA5F-1BBB-5ACEE9EBDB50}"/>
              </a:ext>
            </a:extLst>
          </p:cNvPr>
          <p:cNvGraphicFramePr>
            <a:graphicFrameLocks noGrp="1"/>
          </p:cNvGraphicFramePr>
          <p:nvPr>
            <p:extLst>
              <p:ext uri="{D42A27DB-BD31-4B8C-83A1-F6EECF244321}">
                <p14:modId xmlns:p14="http://schemas.microsoft.com/office/powerpoint/2010/main" val="997688935"/>
              </p:ext>
            </p:extLst>
          </p:nvPr>
        </p:nvGraphicFramePr>
        <p:xfrm>
          <a:off x="2658661" y="1815055"/>
          <a:ext cx="8533094" cy="4562060"/>
        </p:xfrm>
        <a:graphic>
          <a:graphicData uri="http://schemas.openxmlformats.org/drawingml/2006/table">
            <a:tbl>
              <a:tblPr firstRow="1" bandRow="1">
                <a:tableStyleId>{5C22544A-7EE6-4342-B048-85BDC9FD1C3A}</a:tableStyleId>
              </a:tblPr>
              <a:tblGrid>
                <a:gridCol w="4266547">
                  <a:extLst>
                    <a:ext uri="{9D8B030D-6E8A-4147-A177-3AD203B41FA5}">
                      <a16:colId xmlns:a16="http://schemas.microsoft.com/office/drawing/2014/main" val="398511829"/>
                    </a:ext>
                  </a:extLst>
                </a:gridCol>
                <a:gridCol w="4266547">
                  <a:extLst>
                    <a:ext uri="{9D8B030D-6E8A-4147-A177-3AD203B41FA5}">
                      <a16:colId xmlns:a16="http://schemas.microsoft.com/office/drawing/2014/main" val="3995587956"/>
                    </a:ext>
                  </a:extLst>
                </a:gridCol>
              </a:tblGrid>
              <a:tr h="315825">
                <a:tc>
                  <a:txBody>
                    <a:bodyPr/>
                    <a:lstStyle/>
                    <a:p>
                      <a:pPr algn="ctr"/>
                      <a:r>
                        <a:rPr lang="en-US" dirty="0"/>
                        <a:t>ADVANTAGES</a:t>
                      </a:r>
                    </a:p>
                  </a:txBody>
                  <a:tcPr/>
                </a:tc>
                <a:tc>
                  <a:txBody>
                    <a:bodyPr/>
                    <a:lstStyle/>
                    <a:p>
                      <a:pPr algn="ctr"/>
                      <a:r>
                        <a:rPr lang="en-US" dirty="0"/>
                        <a:t>DISADVANTAGES</a:t>
                      </a:r>
                    </a:p>
                  </a:txBody>
                  <a:tcPr/>
                </a:tc>
                <a:extLst>
                  <a:ext uri="{0D108BD9-81ED-4DB2-BD59-A6C34878D82A}">
                    <a16:rowId xmlns:a16="http://schemas.microsoft.com/office/drawing/2014/main" val="77335695"/>
                  </a:ext>
                </a:extLst>
              </a:tr>
              <a:tr h="1507434">
                <a:tc>
                  <a:txBody>
                    <a:bodyPr/>
                    <a:lstStyle/>
                    <a:p>
                      <a:pPr marL="0" lvl="0" indent="0" algn="l">
                        <a:lnSpc>
                          <a:spcPct val="100000"/>
                        </a:lnSpc>
                        <a:spcBef>
                          <a:spcPts val="0"/>
                        </a:spcBef>
                        <a:spcAft>
                          <a:spcPts val="0"/>
                        </a:spcAft>
                        <a:buNone/>
                      </a:pPr>
                      <a:r>
                        <a:rPr lang="en-US" sz="1800" b="0" i="0" u="none" strike="noStrike" noProof="0" dirty="0"/>
                        <a:t>Scalability: Additional nodes can be added to a cluster to handle increased workloads.</a:t>
                      </a:r>
                      <a:endParaRPr lang="en-US" dirty="0"/>
                    </a:p>
                  </a:txBody>
                  <a:tcPr/>
                </a:tc>
                <a:tc>
                  <a:txBody>
                    <a:bodyPr/>
                    <a:lstStyle/>
                    <a:p>
                      <a:pPr marL="0" lvl="0" indent="0" algn="l">
                        <a:lnSpc>
                          <a:spcPct val="100000"/>
                        </a:lnSpc>
                        <a:spcBef>
                          <a:spcPts val="0"/>
                        </a:spcBef>
                        <a:spcAft>
                          <a:spcPts val="0"/>
                        </a:spcAft>
                        <a:buNone/>
                      </a:pPr>
                      <a:r>
                        <a:rPr lang="en-US" sz="1800" b="0" i="0" u="none" strike="noStrike" noProof="0" dirty="0"/>
                        <a:t>Complexity: Clustering can add complexity to the system, as it requires additional infrastructure and coordination between nodes.</a:t>
                      </a:r>
                      <a:endParaRPr lang="en-US" dirty="0"/>
                    </a:p>
                    <a:p>
                      <a:pPr lvl="0">
                        <a:buNone/>
                      </a:pPr>
                      <a:endParaRPr lang="en-US" sz="1800" b="0" i="0" u="none" strike="noStrike" noProof="0" dirty="0">
                        <a:latin typeface="Century Gothic"/>
                      </a:endParaRPr>
                    </a:p>
                  </a:txBody>
                  <a:tcPr/>
                </a:tc>
                <a:extLst>
                  <a:ext uri="{0D108BD9-81ED-4DB2-BD59-A6C34878D82A}">
                    <a16:rowId xmlns:a16="http://schemas.microsoft.com/office/drawing/2014/main" val="493221014"/>
                  </a:ext>
                </a:extLst>
              </a:tr>
              <a:tr h="1225826">
                <a:tc>
                  <a:txBody>
                    <a:bodyPr/>
                    <a:lstStyle/>
                    <a:p>
                      <a:pPr marL="0" lvl="0" indent="0" algn="l">
                        <a:lnSpc>
                          <a:spcPct val="100000"/>
                        </a:lnSpc>
                        <a:spcBef>
                          <a:spcPts val="0"/>
                        </a:spcBef>
                        <a:spcAft>
                          <a:spcPts val="0"/>
                        </a:spcAft>
                        <a:buNone/>
                      </a:pPr>
                      <a:r>
                        <a:rPr lang="en-US" sz="1800" b="0" i="0" u="none" strike="noStrike" noProof="0" dirty="0"/>
                        <a:t>High availability: Clustering can provide redundancy and failover capabilities.</a:t>
                      </a:r>
                    </a:p>
                    <a:p>
                      <a:pPr lvl="0">
                        <a:buNone/>
                      </a:pPr>
                      <a:endParaRPr lang="en-US" sz="1800" b="0" i="0" u="none" strike="noStrike" noProof="0" dirty="0">
                        <a:latin typeface="Century Gothic"/>
                      </a:endParaRPr>
                    </a:p>
                  </a:txBody>
                  <a:tcPr/>
                </a:tc>
                <a:tc>
                  <a:txBody>
                    <a:bodyPr/>
                    <a:lstStyle/>
                    <a:p>
                      <a:pPr marL="0" lvl="0" indent="0" algn="l">
                        <a:lnSpc>
                          <a:spcPct val="100000"/>
                        </a:lnSpc>
                        <a:spcBef>
                          <a:spcPts val="0"/>
                        </a:spcBef>
                        <a:spcAft>
                          <a:spcPts val="0"/>
                        </a:spcAft>
                        <a:buNone/>
                      </a:pPr>
                      <a:r>
                        <a:rPr lang="en-US" sz="1800" b="0" i="0" u="none" strike="noStrike" noProof="0" dirty="0"/>
                        <a:t>Increased hardware costs: Clustering requires multiple nodes, which can increase hardware costs.</a:t>
                      </a:r>
                      <a:endParaRPr lang="en-US" dirty="0"/>
                    </a:p>
                    <a:p>
                      <a:pPr lvl="0">
                        <a:buNone/>
                      </a:pPr>
                      <a:endParaRPr lang="en-US" sz="1800" b="0" i="0" u="none" strike="noStrike" noProof="0" dirty="0">
                        <a:latin typeface="Century Gothic"/>
                      </a:endParaRPr>
                    </a:p>
                  </a:txBody>
                  <a:tcPr/>
                </a:tc>
                <a:extLst>
                  <a:ext uri="{0D108BD9-81ED-4DB2-BD59-A6C34878D82A}">
                    <a16:rowId xmlns:a16="http://schemas.microsoft.com/office/drawing/2014/main" val="2733391161"/>
                  </a:ext>
                </a:extLst>
              </a:tr>
              <a:tr h="993913">
                <a:tc>
                  <a:txBody>
                    <a:bodyPr/>
                    <a:lstStyle/>
                    <a:p>
                      <a:pPr marL="0" lvl="0" indent="0" algn="l">
                        <a:lnSpc>
                          <a:spcPct val="100000"/>
                        </a:lnSpc>
                        <a:spcBef>
                          <a:spcPts val="0"/>
                        </a:spcBef>
                        <a:spcAft>
                          <a:spcPts val="0"/>
                        </a:spcAft>
                        <a:buNone/>
                      </a:pPr>
                      <a:r>
                        <a:rPr lang="en-US" sz="1800" b="0" i="0" u="none" strike="noStrike" noProof="0" dirty="0"/>
                        <a:t>Load balancing: Distribute the workload across multiple nodes, which can improve performance and reduce the risk of bottlenecks.</a:t>
                      </a:r>
                      <a:endParaRPr lang="en-US" dirty="0"/>
                    </a:p>
                    <a:p>
                      <a:pPr lvl="0">
                        <a:buNone/>
                      </a:pPr>
                      <a:endParaRPr lang="en-US" sz="1800" b="0" i="0" u="none" strike="noStrike" noProof="0" dirty="0">
                        <a:latin typeface="Century Gothic"/>
                      </a:endParaRPr>
                    </a:p>
                  </a:txBody>
                  <a:tcPr/>
                </a:tc>
                <a:tc>
                  <a:txBody>
                    <a:bodyPr/>
                    <a:lstStyle/>
                    <a:p>
                      <a:pPr marL="0" lvl="0" indent="0" algn="l">
                        <a:lnSpc>
                          <a:spcPct val="100000"/>
                        </a:lnSpc>
                        <a:spcBef>
                          <a:spcPts val="0"/>
                        </a:spcBef>
                        <a:spcAft>
                          <a:spcPts val="0"/>
                        </a:spcAft>
                        <a:buNone/>
                      </a:pPr>
                      <a:r>
                        <a:rPr lang="en-US" sz="1800" b="0" i="0" u="none" strike="noStrike" noProof="0" dirty="0">
                          <a:latin typeface="Century Gothic"/>
                        </a:rPr>
                        <a:t>Single point of failure: A failure in a shared component, such as a load balancer or shared storage, can take the entire cluster down.</a:t>
                      </a:r>
                      <a:endParaRPr lang="en-US" dirty="0"/>
                    </a:p>
                    <a:p>
                      <a:pPr lvl="0">
                        <a:buNone/>
                      </a:pPr>
                      <a:endParaRPr lang="en-US" dirty="0"/>
                    </a:p>
                  </a:txBody>
                  <a:tcPr/>
                </a:tc>
                <a:extLst>
                  <a:ext uri="{0D108BD9-81ED-4DB2-BD59-A6C34878D82A}">
                    <a16:rowId xmlns:a16="http://schemas.microsoft.com/office/drawing/2014/main" val="2860632651"/>
                  </a:ext>
                </a:extLst>
              </a:tr>
            </a:tbl>
          </a:graphicData>
        </a:graphic>
      </p:graphicFrame>
    </p:spTree>
    <p:extLst>
      <p:ext uri="{BB962C8B-B14F-4D97-AF65-F5344CB8AC3E}">
        <p14:creationId xmlns:p14="http://schemas.microsoft.com/office/powerpoint/2010/main" val="2873236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3C19E-CCB2-2B6E-651B-CFFBDEC593C3}"/>
              </a:ext>
            </a:extLst>
          </p:cNvPr>
          <p:cNvSpPr>
            <a:spLocks noGrp="1"/>
          </p:cNvSpPr>
          <p:nvPr>
            <p:ph type="title"/>
          </p:nvPr>
        </p:nvSpPr>
        <p:spPr/>
        <p:txBody>
          <a:bodyPr/>
          <a:lstStyle/>
          <a:p>
            <a:r>
              <a:rPr lang="en-US" dirty="0"/>
              <a:t>When not to use</a:t>
            </a:r>
          </a:p>
        </p:txBody>
      </p:sp>
      <p:sp>
        <p:nvSpPr>
          <p:cNvPr id="3" name="Content Placeholder 2">
            <a:extLst>
              <a:ext uri="{FF2B5EF4-FFF2-40B4-BE49-F238E27FC236}">
                <a16:creationId xmlns:a16="http://schemas.microsoft.com/office/drawing/2014/main" id="{2527F0BA-5D73-873A-2D35-54E6606B2A9E}"/>
              </a:ext>
            </a:extLst>
          </p:cNvPr>
          <p:cNvSpPr>
            <a:spLocks noGrp="1"/>
          </p:cNvSpPr>
          <p:nvPr>
            <p:ph idx="1"/>
          </p:nvPr>
        </p:nvSpPr>
        <p:spPr/>
        <p:txBody>
          <a:bodyPr vert="horz" lIns="91440" tIns="45720" rIns="91440" bIns="45720" rtlCol="0" anchor="t">
            <a:normAutofit/>
          </a:bodyPr>
          <a:lstStyle/>
          <a:p>
            <a:r>
              <a:rPr lang="en-US" dirty="0">
                <a:ea typeface="+mn-lt"/>
                <a:cs typeface="+mn-lt"/>
              </a:rPr>
              <a:t>Monitoring systems with high-frequency metrics: Prometheus is designed to handle metrics with lower frequency. This can cause issues with the storage and querying of metrics.</a:t>
            </a:r>
            <a:endParaRPr lang="en-US" dirty="0"/>
          </a:p>
          <a:p>
            <a:r>
              <a:rPr lang="en-US" dirty="0">
                <a:ea typeface="+mn-lt"/>
                <a:cs typeface="+mn-lt"/>
              </a:rPr>
              <a:t>Monitoring systems that need real-time metrics: Prometheus is designed to scrape metrics at a regular interval. Not ideal as it can introduce some latency into the system.</a:t>
            </a:r>
            <a:endParaRPr lang="en-US" dirty="0"/>
          </a:p>
          <a:p>
            <a:r>
              <a:rPr lang="en-US" dirty="0">
                <a:ea typeface="+mn-lt"/>
                <a:cs typeface="+mn-lt"/>
              </a:rPr>
              <a:t>Monitoring systems that have strict data retention requirements: Prometheus is designed to retain data for a certain period. It may not support the required data retention policy.</a:t>
            </a:r>
            <a:endParaRPr lang="en-US" dirty="0"/>
          </a:p>
          <a:p>
            <a:r>
              <a:rPr lang="en-US" dirty="0">
                <a:ea typeface="+mn-lt"/>
                <a:cs typeface="+mn-lt"/>
              </a:rPr>
              <a:t>Monitoring of systems that have strict data compliance requirements: Prometheus is an open-source software and may not meet strict data compliance requirements, such as GDPR or HIPAA.</a:t>
            </a:r>
            <a:endParaRPr lang="en-US" dirty="0"/>
          </a:p>
          <a:p>
            <a:endParaRPr lang="en-US" dirty="0"/>
          </a:p>
        </p:txBody>
      </p:sp>
    </p:spTree>
    <p:extLst>
      <p:ext uri="{BB962C8B-B14F-4D97-AF65-F5344CB8AC3E}">
        <p14:creationId xmlns:p14="http://schemas.microsoft.com/office/powerpoint/2010/main" val="1517769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1A633-BE94-C185-1259-A702BECDA2B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B252A33-9E4A-9331-E1A2-CDAC1A3FD666}"/>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rPr>
              <a:t>Prometheus is an open-source monitoring and alerting system</a:t>
            </a:r>
            <a:endParaRPr lang="en-US" dirty="0"/>
          </a:p>
          <a:p>
            <a:r>
              <a:rPr lang="en-US" dirty="0">
                <a:ea typeface="+mn-lt"/>
                <a:cs typeface="+mn-lt"/>
              </a:rPr>
              <a:t>Prometheus uses a pull-based model to collect metrics from targets</a:t>
            </a:r>
            <a:endParaRPr lang="en-US" dirty="0"/>
          </a:p>
          <a:p>
            <a:r>
              <a:rPr lang="en-US" dirty="0">
                <a:ea typeface="+mn-lt"/>
                <a:cs typeface="+mn-lt"/>
              </a:rPr>
              <a:t>Prometheus uses the PromQL query language to query and aggregate metrics</a:t>
            </a:r>
            <a:endParaRPr lang="en-US" dirty="0"/>
          </a:p>
          <a:p>
            <a:r>
              <a:rPr lang="en-US" dirty="0">
                <a:ea typeface="+mn-lt"/>
                <a:cs typeface="+mn-lt"/>
              </a:rPr>
              <a:t>Prometheus has built-in service discovery mechanisms to automatically discover new targets</a:t>
            </a:r>
            <a:endParaRPr lang="en-US" dirty="0"/>
          </a:p>
          <a:p>
            <a:r>
              <a:rPr lang="en-US" dirty="0">
                <a:ea typeface="+mn-lt"/>
                <a:cs typeface="+mn-lt"/>
              </a:rPr>
              <a:t>Prometheus has a built-in web interface for data visualization and alerting</a:t>
            </a:r>
            <a:endParaRPr lang="en-US" dirty="0"/>
          </a:p>
          <a:p>
            <a:r>
              <a:rPr lang="en-US" dirty="0">
                <a:ea typeface="+mn-lt"/>
                <a:cs typeface="+mn-lt"/>
              </a:rPr>
              <a:t>Prometheus can be integrated with other visualization and alerting tools, such as Grafana</a:t>
            </a:r>
          </a:p>
          <a:p>
            <a:r>
              <a:rPr lang="en-US" dirty="0">
                <a:ea typeface="+mn-lt"/>
                <a:cs typeface="+mn-lt"/>
              </a:rPr>
              <a:t>Prometheus may not be the best choice when monitoring systems with </a:t>
            </a:r>
            <a:r>
              <a:rPr lang="en-US">
                <a:ea typeface="+mn-lt"/>
                <a:cs typeface="+mn-lt"/>
              </a:rPr>
              <a:t>high-frequency or real time metrics.</a:t>
            </a:r>
            <a:endParaRPr lang="en-US"/>
          </a:p>
        </p:txBody>
      </p:sp>
    </p:spTree>
    <p:extLst>
      <p:ext uri="{BB962C8B-B14F-4D97-AF65-F5344CB8AC3E}">
        <p14:creationId xmlns:p14="http://schemas.microsoft.com/office/powerpoint/2010/main" val="533235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5966-5776-D075-EA35-328D248AF238}"/>
              </a:ext>
            </a:extLst>
          </p:cNvPr>
          <p:cNvSpPr>
            <a:spLocks noGrp="1"/>
          </p:cNvSpPr>
          <p:nvPr>
            <p:ph type="title"/>
          </p:nvPr>
        </p:nvSpPr>
        <p:spPr/>
        <p:txBody>
          <a:bodyPr/>
          <a:lstStyle/>
          <a:p>
            <a:r>
              <a:rPr lang="en-US" dirty="0"/>
              <a:t>FAQs</a:t>
            </a:r>
          </a:p>
        </p:txBody>
      </p:sp>
      <p:sp>
        <p:nvSpPr>
          <p:cNvPr id="3" name="Content Placeholder 2">
            <a:extLst>
              <a:ext uri="{FF2B5EF4-FFF2-40B4-BE49-F238E27FC236}">
                <a16:creationId xmlns:a16="http://schemas.microsoft.com/office/drawing/2014/main" id="{9DE80656-A03A-B702-40B4-9104AE8E7162}"/>
              </a:ext>
            </a:extLst>
          </p:cNvPr>
          <p:cNvSpPr>
            <a:spLocks noGrp="1"/>
          </p:cNvSpPr>
          <p:nvPr>
            <p:ph idx="1"/>
          </p:nvPr>
        </p:nvSpPr>
        <p:spPr/>
        <p:txBody>
          <a:bodyPr vert="horz" lIns="91440" tIns="45720" rIns="91440" bIns="45720" rtlCol="0" anchor="t">
            <a:normAutofit/>
          </a:bodyPr>
          <a:lstStyle/>
          <a:p>
            <a:r>
              <a:rPr lang="en-US" dirty="0">
                <a:ea typeface="+mn-lt"/>
                <a:cs typeface="+mn-lt"/>
              </a:rPr>
              <a:t>High Frequency systems - The size of the system that it can handle depends on various factors, such as the hardware resources available, the frequency of data collection, and the number of metrics. According </a:t>
            </a:r>
            <a:r>
              <a:rPr lang="en-US">
                <a:ea typeface="+mn-lt"/>
                <a:cs typeface="+mn-lt"/>
              </a:rPr>
              <a:t>to the Prometheus FAQ page, Prometheus can handle tens of millions of active series.</a:t>
            </a:r>
            <a:endParaRPr lang="en-US"/>
          </a:p>
          <a:p>
            <a:r>
              <a:rPr lang="en-US" dirty="0">
                <a:ea typeface="+mn-lt"/>
                <a:cs typeface="+mn-lt"/>
                <a:hlinkClick r:id="rId2"/>
              </a:rPr>
              <a:t>FAQ | Prometheus</a:t>
            </a:r>
            <a:endParaRPr lang="en-US" dirty="0"/>
          </a:p>
        </p:txBody>
      </p:sp>
    </p:spTree>
    <p:extLst>
      <p:ext uri="{BB962C8B-B14F-4D97-AF65-F5344CB8AC3E}">
        <p14:creationId xmlns:p14="http://schemas.microsoft.com/office/powerpoint/2010/main" val="3913383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6AFD431-09B7-42CA-BF39-9FE5DBE5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9711C96E-3D2D-48C8-AAB9-C1CB02D1D5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accent1">
              <a:alpha val="30000"/>
            </a:schemeClr>
          </a:solidFill>
        </p:grpSpPr>
        <p:sp>
          <p:nvSpPr>
            <p:cNvPr id="11" name="Freeform 11">
              <a:extLst>
                <a:ext uri="{FF2B5EF4-FFF2-40B4-BE49-F238E27FC236}">
                  <a16:creationId xmlns:a16="http://schemas.microsoft.com/office/drawing/2014/main" id="{0D18AF42-7CD5-4754-91D4-1BE53B5D1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2" name="Freeform 12">
              <a:extLst>
                <a:ext uri="{FF2B5EF4-FFF2-40B4-BE49-F238E27FC236}">
                  <a16:creationId xmlns:a16="http://schemas.microsoft.com/office/drawing/2014/main" id="{A28C8F1A-9407-4D67-8250-D8923BC6D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3" name="Freeform 13">
              <a:extLst>
                <a:ext uri="{FF2B5EF4-FFF2-40B4-BE49-F238E27FC236}">
                  <a16:creationId xmlns:a16="http://schemas.microsoft.com/office/drawing/2014/main" id="{5CE0A2B0-F7F1-442C-A287-CD6F729E2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4" name="Freeform 14">
              <a:extLst>
                <a:ext uri="{FF2B5EF4-FFF2-40B4-BE49-F238E27FC236}">
                  <a16:creationId xmlns:a16="http://schemas.microsoft.com/office/drawing/2014/main" id="{9E69CFA3-AE12-4EAF-A3A1-564BEEFEF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5" name="Freeform 15">
              <a:extLst>
                <a:ext uri="{FF2B5EF4-FFF2-40B4-BE49-F238E27FC236}">
                  <a16:creationId xmlns:a16="http://schemas.microsoft.com/office/drawing/2014/main" id="{ECB64037-2AE8-4CA9-AD8E-7ACC8618F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6" name="Freeform 16">
              <a:extLst>
                <a:ext uri="{FF2B5EF4-FFF2-40B4-BE49-F238E27FC236}">
                  <a16:creationId xmlns:a16="http://schemas.microsoft.com/office/drawing/2014/main" id="{8D319B10-EE8E-453F-A137-D7EEFA208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7" name="Freeform 17">
              <a:extLst>
                <a:ext uri="{FF2B5EF4-FFF2-40B4-BE49-F238E27FC236}">
                  <a16:creationId xmlns:a16="http://schemas.microsoft.com/office/drawing/2014/main" id="{3283F486-509C-4A42-8EED-794A991D2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8" name="Freeform 18">
              <a:extLst>
                <a:ext uri="{FF2B5EF4-FFF2-40B4-BE49-F238E27FC236}">
                  <a16:creationId xmlns:a16="http://schemas.microsoft.com/office/drawing/2014/main" id="{EBBFBB12-E756-4386-9C17-CA5743838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9" name="Freeform 19">
              <a:extLst>
                <a:ext uri="{FF2B5EF4-FFF2-40B4-BE49-F238E27FC236}">
                  <a16:creationId xmlns:a16="http://schemas.microsoft.com/office/drawing/2014/main" id="{7ADD0E7E-F4A6-4B3F-8A2F-BCBFAFBA2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0" name="Freeform 20">
              <a:extLst>
                <a:ext uri="{FF2B5EF4-FFF2-40B4-BE49-F238E27FC236}">
                  <a16:creationId xmlns:a16="http://schemas.microsoft.com/office/drawing/2014/main" id="{C19FCFB7-5E71-4197-8EC7-2ACB6DB02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1" name="Freeform 21">
              <a:extLst>
                <a:ext uri="{FF2B5EF4-FFF2-40B4-BE49-F238E27FC236}">
                  <a16:creationId xmlns:a16="http://schemas.microsoft.com/office/drawing/2014/main" id="{EAA533FE-4903-48DD-A921-421A9C44AF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2" name="Freeform 22">
              <a:extLst>
                <a:ext uri="{FF2B5EF4-FFF2-40B4-BE49-F238E27FC236}">
                  <a16:creationId xmlns:a16="http://schemas.microsoft.com/office/drawing/2014/main" id="{54CC5D8E-0D6C-4021-B84E-5D6182C0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Title 1">
            <a:extLst>
              <a:ext uri="{FF2B5EF4-FFF2-40B4-BE49-F238E27FC236}">
                <a16:creationId xmlns:a16="http://schemas.microsoft.com/office/drawing/2014/main" id="{9EF6CB1A-2338-6E42-8A25-1459D667E4E7}"/>
              </a:ext>
            </a:extLst>
          </p:cNvPr>
          <p:cNvSpPr>
            <a:spLocks noGrp="1"/>
          </p:cNvSpPr>
          <p:nvPr>
            <p:ph type="title"/>
          </p:nvPr>
        </p:nvSpPr>
        <p:spPr>
          <a:xfrm>
            <a:off x="7839756" y="1159566"/>
            <a:ext cx="3662939" cy="4568264"/>
          </a:xfrm>
        </p:spPr>
        <p:txBody>
          <a:bodyPr anchor="ctr">
            <a:normAutofit/>
          </a:bodyPr>
          <a:lstStyle/>
          <a:p>
            <a:r>
              <a:rPr lang="en-US" dirty="0">
                <a:solidFill>
                  <a:schemeClr val="tx1"/>
                </a:solidFill>
                <a:ea typeface="+mj-lt"/>
                <a:cs typeface="+mj-lt"/>
              </a:rPr>
              <a:t>Ibrahim Khalid</a:t>
            </a:r>
            <a:br>
              <a:rPr lang="en-US" dirty="0">
                <a:solidFill>
                  <a:schemeClr val="tx1"/>
                </a:solidFill>
              </a:rPr>
            </a:br>
            <a:r>
              <a:rPr lang="en-US" dirty="0">
                <a:solidFill>
                  <a:schemeClr val="tx1"/>
                </a:solidFill>
              </a:rPr>
              <a:t>Joseph Diggins</a:t>
            </a:r>
          </a:p>
        </p:txBody>
      </p:sp>
      <p:sp>
        <p:nvSpPr>
          <p:cNvPr id="24" name="Freeform 6">
            <a:extLst>
              <a:ext uri="{FF2B5EF4-FFF2-40B4-BE49-F238E27FC236}">
                <a16:creationId xmlns:a16="http://schemas.microsoft.com/office/drawing/2014/main" id="{E7D63BAB-D0DB-4F66-92F9-4D2E0A2E5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643468"/>
            <a:ext cx="7560245" cy="5571066"/>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p>
      <p:sp>
        <p:nvSpPr>
          <p:cNvPr id="3" name="Content Placeholder 2">
            <a:extLst>
              <a:ext uri="{FF2B5EF4-FFF2-40B4-BE49-F238E27FC236}">
                <a16:creationId xmlns:a16="http://schemas.microsoft.com/office/drawing/2014/main" id="{625150F3-857B-3136-B742-059674016397}"/>
              </a:ext>
            </a:extLst>
          </p:cNvPr>
          <p:cNvSpPr>
            <a:spLocks noGrp="1"/>
          </p:cNvSpPr>
          <p:nvPr>
            <p:ph idx="1"/>
          </p:nvPr>
        </p:nvSpPr>
        <p:spPr>
          <a:xfrm>
            <a:off x="637310" y="1286934"/>
            <a:ext cx="5292436" cy="4284134"/>
          </a:xfrm>
        </p:spPr>
        <p:txBody>
          <a:bodyPr anchor="ctr">
            <a:normAutofit/>
          </a:bodyPr>
          <a:lstStyle/>
          <a:p>
            <a:pPr marL="0" indent="0" algn="ctr">
              <a:buNone/>
            </a:pPr>
            <a:r>
              <a:rPr lang="en-US" sz="9600" dirty="0">
                <a:solidFill>
                  <a:srgbClr val="FFFFFF"/>
                </a:solidFill>
              </a:rPr>
              <a:t>THANK YOU</a:t>
            </a:r>
            <a:endParaRPr lang="en-US" sz="9600" dirty="0"/>
          </a:p>
        </p:txBody>
      </p:sp>
    </p:spTree>
    <p:extLst>
      <p:ext uri="{BB962C8B-B14F-4D97-AF65-F5344CB8AC3E}">
        <p14:creationId xmlns:p14="http://schemas.microsoft.com/office/powerpoint/2010/main" val="47413858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82586EBE-DB52-D9F5-23F4-454AA9B80A83}"/>
              </a:ext>
            </a:extLst>
          </p:cNvPr>
          <p:cNvPicPr>
            <a:picLocks noChangeAspect="1"/>
          </p:cNvPicPr>
          <p:nvPr/>
        </p:nvPicPr>
        <p:blipFill>
          <a:blip r:embed="rId2"/>
          <a:stretch>
            <a:fillRect/>
          </a:stretch>
        </p:blipFill>
        <p:spPr>
          <a:xfrm>
            <a:off x="195532" y="2198"/>
            <a:ext cx="12002217" cy="6853603"/>
          </a:xfrm>
          <a:prstGeom prst="rect">
            <a:avLst/>
          </a:prstGeom>
        </p:spPr>
      </p:pic>
    </p:spTree>
    <p:extLst>
      <p:ext uri="{BB962C8B-B14F-4D97-AF65-F5344CB8AC3E}">
        <p14:creationId xmlns:p14="http://schemas.microsoft.com/office/powerpoint/2010/main" val="3756909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00DAF-CA10-D510-E977-B87CC8E687FE}"/>
              </a:ext>
            </a:extLst>
          </p:cNvPr>
          <p:cNvSpPr>
            <a:spLocks noGrp="1"/>
          </p:cNvSpPr>
          <p:nvPr>
            <p:ph type="title"/>
          </p:nvPr>
        </p:nvSpPr>
        <p:spPr/>
        <p:txBody>
          <a:bodyPr/>
          <a:lstStyle/>
          <a:p>
            <a:r>
              <a:rPr lang="en-US" dirty="0"/>
              <a:t>Prometheus Server</a:t>
            </a:r>
          </a:p>
        </p:txBody>
      </p:sp>
      <p:sp>
        <p:nvSpPr>
          <p:cNvPr id="3" name="Content Placeholder 2">
            <a:extLst>
              <a:ext uri="{FF2B5EF4-FFF2-40B4-BE49-F238E27FC236}">
                <a16:creationId xmlns:a16="http://schemas.microsoft.com/office/drawing/2014/main" id="{E0218969-7EF3-F0B9-3E78-9B56566BA418}"/>
              </a:ext>
            </a:extLst>
          </p:cNvPr>
          <p:cNvSpPr>
            <a:spLocks noGrp="1"/>
          </p:cNvSpPr>
          <p:nvPr>
            <p:ph idx="1"/>
          </p:nvPr>
        </p:nvSpPr>
        <p:spPr>
          <a:xfrm>
            <a:off x="2589212" y="1443487"/>
            <a:ext cx="8915400" cy="4784036"/>
          </a:xfrm>
        </p:spPr>
        <p:txBody>
          <a:bodyPr vert="horz" lIns="91440" tIns="45720" rIns="91440" bIns="45720" rtlCol="0" anchor="t">
            <a:normAutofit lnSpcReduction="10000"/>
          </a:bodyPr>
          <a:lstStyle/>
          <a:p>
            <a:r>
              <a:rPr lang="en-US" dirty="0"/>
              <a:t>Divided into 3 Parts: Retrieve, Storage, HTTP</a:t>
            </a:r>
          </a:p>
          <a:p>
            <a:r>
              <a:rPr lang="en-US" b="1" dirty="0"/>
              <a:t>RETRIEVE:</a:t>
            </a:r>
            <a:r>
              <a:rPr lang="en-US" dirty="0"/>
              <a:t> </a:t>
            </a:r>
            <a:r>
              <a:rPr lang="en-US" dirty="0">
                <a:ea typeface="+mn-lt"/>
                <a:cs typeface="+mn-lt"/>
              </a:rPr>
              <a:t>Responsible for gathering metrics from any system or applications. This process is known as scraping. The date is then kept in storage. The scrape interval can be configured to set how often Prometheus retrieves metrics.</a:t>
            </a:r>
          </a:p>
          <a:p>
            <a:r>
              <a:rPr lang="en-US" b="1" dirty="0"/>
              <a:t>STORAGE: </a:t>
            </a:r>
            <a:r>
              <a:rPr lang="en-US" dirty="0">
                <a:ea typeface="+mn-lt"/>
                <a:cs typeface="+mn-lt"/>
              </a:rPr>
              <a:t>All the metrics it retrieves are stored in a local database, either in HDD (Hard Disk Drive) or SSD (Solid-State Drive).  Prometheus uses a custom database called TSDB (Time Series Database) that is optimized for storing and querying time series data. Prometheus also allows users to configure retention policies, which determine how long data will be stored in the database.</a:t>
            </a:r>
          </a:p>
          <a:p>
            <a:r>
              <a:rPr lang="en-US" b="1" dirty="0">
                <a:ea typeface="+mn-lt"/>
                <a:cs typeface="+mn-lt"/>
              </a:rPr>
              <a:t>HTTP SERVER:</a:t>
            </a:r>
            <a:r>
              <a:rPr lang="en-US" dirty="0">
                <a:ea typeface="+mn-lt"/>
                <a:cs typeface="+mn-lt"/>
              </a:rPr>
              <a:t> Responsible for providing a web interface for querying and analyzing the metrics stored in the TSDB. It allows users to access the stored metrics using the </a:t>
            </a:r>
            <a:r>
              <a:rPr lang="en-US" dirty="0" err="1">
                <a:ea typeface="+mn-lt"/>
                <a:cs typeface="+mn-lt"/>
              </a:rPr>
              <a:t>PromQL</a:t>
            </a:r>
            <a:r>
              <a:rPr lang="en-US" dirty="0">
                <a:ea typeface="+mn-lt"/>
                <a:cs typeface="+mn-lt"/>
              </a:rPr>
              <a:t> query language and HTTP APIs. Prometheus can be configured to provide authentication and authorization mechanisms to limit access to its API and web interface.</a:t>
            </a:r>
          </a:p>
          <a:p>
            <a:endParaRPr lang="en-US" dirty="0">
              <a:ea typeface="+mn-lt"/>
              <a:cs typeface="+mn-lt"/>
            </a:endParaRPr>
          </a:p>
        </p:txBody>
      </p:sp>
    </p:spTree>
    <p:extLst>
      <p:ext uri="{BB962C8B-B14F-4D97-AF65-F5344CB8AC3E}">
        <p14:creationId xmlns:p14="http://schemas.microsoft.com/office/powerpoint/2010/main" val="1287300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85F08-DF92-8534-3379-EBEBB3A5418A}"/>
              </a:ext>
            </a:extLst>
          </p:cNvPr>
          <p:cNvSpPr>
            <a:spLocks noGrp="1"/>
          </p:cNvSpPr>
          <p:nvPr>
            <p:ph type="title"/>
          </p:nvPr>
        </p:nvSpPr>
        <p:spPr/>
        <p:txBody>
          <a:bodyPr/>
          <a:lstStyle/>
          <a:p>
            <a:r>
              <a:rPr lang="en-US" dirty="0"/>
              <a:t>Prometheus – Pull Metrics</a:t>
            </a:r>
          </a:p>
        </p:txBody>
      </p:sp>
      <p:sp>
        <p:nvSpPr>
          <p:cNvPr id="3" name="Content Placeholder 2">
            <a:extLst>
              <a:ext uri="{FF2B5EF4-FFF2-40B4-BE49-F238E27FC236}">
                <a16:creationId xmlns:a16="http://schemas.microsoft.com/office/drawing/2014/main" id="{5608EDD5-366B-459D-9CD2-C32CC6CBA8BA}"/>
              </a:ext>
            </a:extLst>
          </p:cNvPr>
          <p:cNvSpPr>
            <a:spLocks noGrp="1"/>
          </p:cNvSpPr>
          <p:nvPr>
            <p:ph idx="1"/>
          </p:nvPr>
        </p:nvSpPr>
        <p:spPr/>
        <p:txBody>
          <a:bodyPr vert="horz" lIns="91440" tIns="45720" rIns="91440" bIns="45720" rtlCol="0" anchor="t">
            <a:normAutofit/>
          </a:bodyPr>
          <a:lstStyle/>
          <a:p>
            <a:r>
              <a:rPr lang="en-US" dirty="0">
                <a:ea typeface="+mn-lt"/>
                <a:cs typeface="+mn-lt"/>
              </a:rPr>
              <a:t>Most monitoring services use push metrics to gather data. However, Prometheus uses pull metrics (scraping).</a:t>
            </a:r>
          </a:p>
          <a:p>
            <a:r>
              <a:rPr lang="en-US" dirty="0">
                <a:ea typeface="+mn-lt"/>
                <a:cs typeface="+mn-lt"/>
              </a:rPr>
              <a:t>A Prometheus server pulls from two endpoints. (Targets &amp; Push gateway)</a:t>
            </a:r>
            <a:endParaRPr lang="en-US" dirty="0"/>
          </a:p>
          <a:p>
            <a:r>
              <a:rPr lang="en-US" dirty="0">
                <a:ea typeface="+mn-lt"/>
                <a:cs typeface="+mn-lt"/>
              </a:rPr>
              <a:t>A target refers to an endpoint that exposes metrics in a format that Prometheus can scrape. Targets can be custom jobs, other Prometheus servers and exporters. E.g. APIs, Databases, Messaging systems etc.</a:t>
            </a:r>
            <a:endParaRPr lang="en-US"/>
          </a:p>
          <a:p>
            <a:r>
              <a:rPr lang="en-US" dirty="0">
                <a:ea typeface="+mn-lt"/>
                <a:cs typeface="+mn-lt"/>
              </a:rPr>
              <a:t>Push Gateway is a simple service that allows to push metrics to Prometheus from short-lived jobs. It acts as a buffer between the short-lived jobs and Prometheus. The gateway receives metrics from the jobs and stores them until they are scraped by the Prometheus server. E.g. A script that runs once a day to process data and generate a report.</a:t>
            </a:r>
            <a:endParaRPr lang="en-US" dirty="0"/>
          </a:p>
          <a:p>
            <a:endParaRPr lang="en-US" dirty="0"/>
          </a:p>
        </p:txBody>
      </p:sp>
    </p:spTree>
    <p:extLst>
      <p:ext uri="{BB962C8B-B14F-4D97-AF65-F5344CB8AC3E}">
        <p14:creationId xmlns:p14="http://schemas.microsoft.com/office/powerpoint/2010/main" val="2555236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BDEA0-B53D-1DC7-F821-2A334C3F99B2}"/>
              </a:ext>
            </a:extLst>
          </p:cNvPr>
          <p:cNvSpPr>
            <a:spLocks noGrp="1"/>
          </p:cNvSpPr>
          <p:nvPr>
            <p:ph type="title"/>
          </p:nvPr>
        </p:nvSpPr>
        <p:spPr/>
        <p:txBody>
          <a:bodyPr/>
          <a:lstStyle/>
          <a:p>
            <a:r>
              <a:rPr lang="en-US" dirty="0"/>
              <a:t>Pull Metrics</a:t>
            </a:r>
            <a:br>
              <a:rPr lang="en-US" dirty="0"/>
            </a:br>
            <a:endParaRPr lang="en-US"/>
          </a:p>
        </p:txBody>
      </p:sp>
      <p:graphicFrame>
        <p:nvGraphicFramePr>
          <p:cNvPr id="4" name="Table 4">
            <a:extLst>
              <a:ext uri="{FF2B5EF4-FFF2-40B4-BE49-F238E27FC236}">
                <a16:creationId xmlns:a16="http://schemas.microsoft.com/office/drawing/2014/main" id="{5A54D7D8-75E1-F2C5-85D7-0C2DAEB8D026}"/>
              </a:ext>
            </a:extLst>
          </p:cNvPr>
          <p:cNvGraphicFramePr>
            <a:graphicFrameLocks noGrp="1"/>
          </p:cNvGraphicFramePr>
          <p:nvPr>
            <p:extLst>
              <p:ext uri="{D42A27DB-BD31-4B8C-83A1-F6EECF244321}">
                <p14:modId xmlns:p14="http://schemas.microsoft.com/office/powerpoint/2010/main" val="1184567986"/>
              </p:ext>
            </p:extLst>
          </p:nvPr>
        </p:nvGraphicFramePr>
        <p:xfrm>
          <a:off x="2629906" y="2059470"/>
          <a:ext cx="8533094" cy="4350118"/>
        </p:xfrm>
        <a:graphic>
          <a:graphicData uri="http://schemas.openxmlformats.org/drawingml/2006/table">
            <a:tbl>
              <a:tblPr firstRow="1" bandRow="1">
                <a:tableStyleId>{5C22544A-7EE6-4342-B048-85BDC9FD1C3A}</a:tableStyleId>
              </a:tblPr>
              <a:tblGrid>
                <a:gridCol w="4266547">
                  <a:extLst>
                    <a:ext uri="{9D8B030D-6E8A-4147-A177-3AD203B41FA5}">
                      <a16:colId xmlns:a16="http://schemas.microsoft.com/office/drawing/2014/main" val="398511829"/>
                    </a:ext>
                  </a:extLst>
                </a:gridCol>
                <a:gridCol w="4266547">
                  <a:extLst>
                    <a:ext uri="{9D8B030D-6E8A-4147-A177-3AD203B41FA5}">
                      <a16:colId xmlns:a16="http://schemas.microsoft.com/office/drawing/2014/main" val="3995587956"/>
                    </a:ext>
                  </a:extLst>
                </a:gridCol>
              </a:tblGrid>
              <a:tr h="315825">
                <a:tc>
                  <a:txBody>
                    <a:bodyPr/>
                    <a:lstStyle/>
                    <a:p>
                      <a:pPr algn="ctr"/>
                      <a:r>
                        <a:rPr lang="en-US" dirty="0"/>
                        <a:t>ADVANTAGES</a:t>
                      </a:r>
                    </a:p>
                  </a:txBody>
                  <a:tcPr/>
                </a:tc>
                <a:tc>
                  <a:txBody>
                    <a:bodyPr/>
                    <a:lstStyle/>
                    <a:p>
                      <a:pPr algn="ctr"/>
                      <a:r>
                        <a:rPr lang="en-US" dirty="0"/>
                        <a:t>DISADVANTAGES</a:t>
                      </a:r>
                    </a:p>
                  </a:txBody>
                  <a:tcPr/>
                </a:tc>
                <a:extLst>
                  <a:ext uri="{0D108BD9-81ED-4DB2-BD59-A6C34878D82A}">
                    <a16:rowId xmlns:a16="http://schemas.microsoft.com/office/drawing/2014/main" val="77335695"/>
                  </a:ext>
                </a:extLst>
              </a:tr>
              <a:tr h="1483011">
                <a:tc>
                  <a:txBody>
                    <a:bodyPr/>
                    <a:lstStyle/>
                    <a:p>
                      <a:pPr lvl="0">
                        <a:buNone/>
                      </a:pPr>
                      <a:r>
                        <a:rPr lang="en-US" sz="1800" b="0" i="0" u="none" strike="noStrike" noProof="0" dirty="0">
                          <a:latin typeface="Century Gothic"/>
                        </a:rPr>
                        <a:t>Flexibility: Prometheus can scrape metrics from a wide variety of systems, and the configuration can be easily updated to add or remove targets as needed.</a:t>
                      </a:r>
                      <a:endParaRPr lang="en-US" dirty="0"/>
                    </a:p>
                  </a:txBody>
                  <a:tcPr/>
                </a:tc>
                <a:tc>
                  <a:txBody>
                    <a:bodyPr/>
                    <a:lstStyle/>
                    <a:p>
                      <a:pPr lvl="0">
                        <a:buNone/>
                      </a:pPr>
                      <a:r>
                        <a:rPr lang="en-US" sz="1800" b="0" i="0" u="none" strike="noStrike" noProof="0" dirty="0">
                          <a:latin typeface="Century Gothic"/>
                        </a:rPr>
                        <a:t>Latency: The pull model can introduce some latency into the system, as Prometheus must wait for the next scrape interval to collect metrics from the target.</a:t>
                      </a:r>
                      <a:endParaRPr lang="en-US" dirty="0"/>
                    </a:p>
                  </a:txBody>
                  <a:tcPr/>
                </a:tc>
                <a:extLst>
                  <a:ext uri="{0D108BD9-81ED-4DB2-BD59-A6C34878D82A}">
                    <a16:rowId xmlns:a16="http://schemas.microsoft.com/office/drawing/2014/main" val="493221014"/>
                  </a:ext>
                </a:extLst>
              </a:tr>
              <a:tr h="1507434">
                <a:tc>
                  <a:txBody>
                    <a:bodyPr/>
                    <a:lstStyle/>
                    <a:p>
                      <a:pPr lvl="0">
                        <a:buNone/>
                      </a:pPr>
                      <a:r>
                        <a:rPr lang="en-US" sz="1800" b="0" i="0" u="none" strike="noStrike" noProof="0" dirty="0">
                          <a:latin typeface="Century Gothic"/>
                        </a:rPr>
                        <a:t>Decoupling: Server is decoupled from the systems it's monitoring. Prometheus can be easily updated, maintained or replaced without affecting the monitored systems..</a:t>
                      </a:r>
                      <a:endParaRPr lang="en-US" dirty="0"/>
                    </a:p>
                  </a:txBody>
                  <a:tcPr/>
                </a:tc>
                <a:tc>
                  <a:txBody>
                    <a:bodyPr/>
                    <a:lstStyle/>
                    <a:p>
                      <a:pPr lvl="0">
                        <a:buNone/>
                      </a:pPr>
                      <a:r>
                        <a:rPr lang="en-US" sz="1800" b="0" i="0" u="none" strike="noStrike" noProof="0" dirty="0">
                          <a:latin typeface="Century Gothic"/>
                        </a:rPr>
                        <a:t>Limited scalability: Pulling metrics can become less efficient as the number of targets increases, Prometheus must scrape metrics from more targets.</a:t>
                      </a:r>
                      <a:endParaRPr lang="en-US" dirty="0"/>
                    </a:p>
                  </a:txBody>
                  <a:tcPr/>
                </a:tc>
                <a:extLst>
                  <a:ext uri="{0D108BD9-81ED-4DB2-BD59-A6C34878D82A}">
                    <a16:rowId xmlns:a16="http://schemas.microsoft.com/office/drawing/2014/main" val="2733391161"/>
                  </a:ext>
                </a:extLst>
              </a:tr>
              <a:tr h="993913">
                <a:tc>
                  <a:txBody>
                    <a:bodyPr/>
                    <a:lstStyle/>
                    <a:p>
                      <a:pPr lvl="0">
                        <a:buNone/>
                      </a:pPr>
                      <a:r>
                        <a:rPr lang="en-US" sz="1800" b="0" i="0" u="none" strike="noStrike" noProof="0" dirty="0">
                          <a:latin typeface="Century Gothic"/>
                        </a:rPr>
                        <a:t>Efficient: Prometheus can scrape metrics from multiple targets in parallel (same-time).</a:t>
                      </a:r>
                    </a:p>
                  </a:txBody>
                  <a:tcPr/>
                </a:tc>
                <a:tc>
                  <a:txBody>
                    <a:bodyPr/>
                    <a:lstStyle/>
                    <a:p>
                      <a:endParaRPr lang="en-US"/>
                    </a:p>
                  </a:txBody>
                  <a:tcPr/>
                </a:tc>
                <a:extLst>
                  <a:ext uri="{0D108BD9-81ED-4DB2-BD59-A6C34878D82A}">
                    <a16:rowId xmlns:a16="http://schemas.microsoft.com/office/drawing/2014/main" val="2860632651"/>
                  </a:ext>
                </a:extLst>
              </a:tr>
            </a:tbl>
          </a:graphicData>
        </a:graphic>
      </p:graphicFrame>
    </p:spTree>
    <p:extLst>
      <p:ext uri="{BB962C8B-B14F-4D97-AF65-F5344CB8AC3E}">
        <p14:creationId xmlns:p14="http://schemas.microsoft.com/office/powerpoint/2010/main" val="2909506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1F5D-F71E-733B-7352-F96CC86432A9}"/>
              </a:ext>
            </a:extLst>
          </p:cNvPr>
          <p:cNvSpPr>
            <a:spLocks noGrp="1"/>
          </p:cNvSpPr>
          <p:nvPr>
            <p:ph type="title"/>
          </p:nvPr>
        </p:nvSpPr>
        <p:spPr/>
        <p:txBody>
          <a:bodyPr/>
          <a:lstStyle/>
          <a:p>
            <a:r>
              <a:rPr lang="en-US" dirty="0"/>
              <a:t>Service Discovery</a:t>
            </a:r>
          </a:p>
        </p:txBody>
      </p:sp>
      <p:sp>
        <p:nvSpPr>
          <p:cNvPr id="3" name="Content Placeholder 2">
            <a:extLst>
              <a:ext uri="{FF2B5EF4-FFF2-40B4-BE49-F238E27FC236}">
                <a16:creationId xmlns:a16="http://schemas.microsoft.com/office/drawing/2014/main" id="{38F83347-FB45-DEC3-4DAC-2E38D7949825}"/>
              </a:ext>
            </a:extLst>
          </p:cNvPr>
          <p:cNvSpPr>
            <a:spLocks noGrp="1"/>
          </p:cNvSpPr>
          <p:nvPr>
            <p:ph idx="1"/>
          </p:nvPr>
        </p:nvSpPr>
        <p:spPr/>
        <p:txBody>
          <a:bodyPr vert="horz" lIns="91440" tIns="45720" rIns="91440" bIns="45720" rtlCol="0" anchor="t">
            <a:normAutofit/>
          </a:bodyPr>
          <a:lstStyle/>
          <a:p>
            <a:r>
              <a:rPr lang="en-US" dirty="0">
                <a:ea typeface="+mn-lt"/>
                <a:cs typeface="+mn-lt"/>
              </a:rPr>
              <a:t>The process of automatically discovering and configuring targets to scrape metrics from.</a:t>
            </a:r>
          </a:p>
          <a:p>
            <a:r>
              <a:rPr lang="en-US" dirty="0">
                <a:ea typeface="+mn-lt"/>
                <a:cs typeface="+mn-lt"/>
              </a:rPr>
              <a:t>Useful when the list of targets is dynamic, for example, when new targets are added or removed frequently.</a:t>
            </a:r>
          </a:p>
          <a:p>
            <a:r>
              <a:rPr lang="en-US" dirty="0">
                <a:ea typeface="+mn-lt"/>
                <a:cs typeface="+mn-lt"/>
              </a:rPr>
              <a:t>Makes the monitoring process more dynamic and efficient. Additionally, it makes it easier to scale the monitoring system.</a:t>
            </a:r>
          </a:p>
          <a:p>
            <a:r>
              <a:rPr lang="en-US" dirty="0">
                <a:ea typeface="+mn-lt"/>
                <a:cs typeface="+mn-lt"/>
              </a:rPr>
              <a:t>Prometheus supports several service discovery mechanisms, such as: File-based, DNS-based, Docker API, Kubernetes, Consul and EC2.</a:t>
            </a:r>
            <a:endParaRPr lang="en-US" dirty="0"/>
          </a:p>
          <a:p>
            <a:endParaRPr lang="en-US" dirty="0"/>
          </a:p>
        </p:txBody>
      </p:sp>
    </p:spTree>
    <p:extLst>
      <p:ext uri="{BB962C8B-B14F-4D97-AF65-F5344CB8AC3E}">
        <p14:creationId xmlns:p14="http://schemas.microsoft.com/office/powerpoint/2010/main" val="2823216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706E-8E65-8A6D-0B2F-2177379A2DEF}"/>
              </a:ext>
            </a:extLst>
          </p:cNvPr>
          <p:cNvSpPr>
            <a:spLocks noGrp="1"/>
          </p:cNvSpPr>
          <p:nvPr>
            <p:ph type="title"/>
          </p:nvPr>
        </p:nvSpPr>
        <p:spPr/>
        <p:txBody>
          <a:bodyPr/>
          <a:lstStyle/>
          <a:p>
            <a:r>
              <a:rPr lang="en-US" dirty="0"/>
              <a:t>Data Visualization</a:t>
            </a:r>
          </a:p>
        </p:txBody>
      </p:sp>
      <p:sp>
        <p:nvSpPr>
          <p:cNvPr id="3" name="Content Placeholder 2">
            <a:extLst>
              <a:ext uri="{FF2B5EF4-FFF2-40B4-BE49-F238E27FC236}">
                <a16:creationId xmlns:a16="http://schemas.microsoft.com/office/drawing/2014/main" id="{89C1467D-22A8-7D68-FA3D-ABD338E9FF12}"/>
              </a:ext>
            </a:extLst>
          </p:cNvPr>
          <p:cNvSpPr>
            <a:spLocks noGrp="1"/>
          </p:cNvSpPr>
          <p:nvPr>
            <p:ph idx="1"/>
          </p:nvPr>
        </p:nvSpPr>
        <p:spPr/>
        <p:txBody>
          <a:bodyPr vert="horz" lIns="91440" tIns="45720" rIns="91440" bIns="45720" rtlCol="0" anchor="t">
            <a:normAutofit/>
          </a:bodyPr>
          <a:lstStyle/>
          <a:p>
            <a:r>
              <a:rPr lang="en-US" dirty="0">
                <a:ea typeface="+mn-lt"/>
                <a:cs typeface="+mn-lt"/>
              </a:rPr>
              <a:t>Process of converting raw data into visual representations, such as charts, graphs, and maps.</a:t>
            </a:r>
          </a:p>
          <a:p>
            <a:r>
              <a:rPr lang="en-US" dirty="0"/>
              <a:t>Prometheus allows for many visualization tools to be used. These include the Prometheus Web UI, Grafana &amp; API Clients.</a:t>
            </a:r>
          </a:p>
          <a:p>
            <a:r>
              <a:rPr lang="en-US" dirty="0">
                <a:ea typeface="+mn-lt"/>
                <a:cs typeface="+mn-lt"/>
              </a:rPr>
              <a:t>Visualization tools send a HTTP request to the Prometheus server, specifying the query in the PromQL query language.</a:t>
            </a:r>
          </a:p>
          <a:p>
            <a:r>
              <a:rPr lang="en-US" dirty="0">
                <a:ea typeface="+mn-lt"/>
                <a:cs typeface="+mn-lt"/>
              </a:rPr>
              <a:t>Prometheus processes the query and returns the results in a format such as JSON, which can be easily parsed and visualized by the visualization tool.</a:t>
            </a:r>
            <a:endParaRPr lang="en-US" dirty="0"/>
          </a:p>
        </p:txBody>
      </p:sp>
    </p:spTree>
    <p:extLst>
      <p:ext uri="{BB962C8B-B14F-4D97-AF65-F5344CB8AC3E}">
        <p14:creationId xmlns:p14="http://schemas.microsoft.com/office/powerpoint/2010/main" val="2906236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E4CF3-C967-B499-DEB1-BA35F113DA8A}"/>
              </a:ext>
            </a:extLst>
          </p:cNvPr>
          <p:cNvSpPr>
            <a:spLocks noGrp="1"/>
          </p:cNvSpPr>
          <p:nvPr>
            <p:ph type="title"/>
          </p:nvPr>
        </p:nvSpPr>
        <p:spPr/>
        <p:txBody>
          <a:bodyPr/>
          <a:lstStyle/>
          <a:p>
            <a:r>
              <a:rPr lang="en-US" dirty="0"/>
              <a:t>Alert Manager</a:t>
            </a:r>
          </a:p>
        </p:txBody>
      </p:sp>
      <p:sp>
        <p:nvSpPr>
          <p:cNvPr id="3" name="Content Placeholder 2">
            <a:extLst>
              <a:ext uri="{FF2B5EF4-FFF2-40B4-BE49-F238E27FC236}">
                <a16:creationId xmlns:a16="http://schemas.microsoft.com/office/drawing/2014/main" id="{78FCBFDC-7FC9-1444-E5FE-75E911587772}"/>
              </a:ext>
            </a:extLst>
          </p:cNvPr>
          <p:cNvSpPr>
            <a:spLocks noGrp="1"/>
          </p:cNvSpPr>
          <p:nvPr>
            <p:ph idx="1"/>
          </p:nvPr>
        </p:nvSpPr>
        <p:spPr>
          <a:xfrm>
            <a:off x="2589212" y="2133600"/>
            <a:ext cx="8915400" cy="3791999"/>
          </a:xfrm>
        </p:spPr>
        <p:txBody>
          <a:bodyPr vert="horz" lIns="91440" tIns="45720" rIns="91440" bIns="45720" rtlCol="0" anchor="t">
            <a:normAutofit/>
          </a:bodyPr>
          <a:lstStyle/>
          <a:p>
            <a:r>
              <a:rPr lang="en-US" dirty="0">
                <a:ea typeface="+mn-lt"/>
                <a:cs typeface="+mn-lt"/>
              </a:rPr>
              <a:t>Responsible for handling and routing alerts.</a:t>
            </a:r>
          </a:p>
          <a:p>
            <a:r>
              <a:rPr lang="en-US" dirty="0">
                <a:ea typeface="+mn-lt"/>
                <a:cs typeface="+mn-lt"/>
              </a:rPr>
              <a:t>It receives alerts from the Prometheus server, and it is responsible for deduplicating, grouping, and routing them to the appropriate receiver such as email, PagerDuty, Slack and more.</a:t>
            </a:r>
          </a:p>
          <a:p>
            <a:r>
              <a:rPr lang="en-US" dirty="0">
                <a:ea typeface="+mn-lt"/>
                <a:cs typeface="+mn-lt"/>
              </a:rPr>
              <a:t>Alerts can be routed to different receivers based on the labels of the alerts defined by routing rules.</a:t>
            </a:r>
          </a:p>
          <a:p>
            <a:r>
              <a:rPr lang="en-US" dirty="0">
                <a:ea typeface="+mn-lt"/>
                <a:cs typeface="+mn-lt"/>
              </a:rPr>
              <a:t>Alerts can be configured to be sent based on certain conditions, such as when a metric exceeds a certain threshold or when a metric is missing by configuring alerting rules.</a:t>
            </a:r>
          </a:p>
          <a:p>
            <a:r>
              <a:rPr lang="en-US" dirty="0">
                <a:ea typeface="+mn-lt"/>
                <a:cs typeface="+mn-lt"/>
              </a:rPr>
              <a:t>Can be integrated with other systems, such as Grafana, which allows to create alerting panels in Grafana and show the status of the alerts.</a:t>
            </a:r>
            <a:endParaRPr lang="en-US" dirty="0"/>
          </a:p>
        </p:txBody>
      </p:sp>
    </p:spTree>
    <p:extLst>
      <p:ext uri="{BB962C8B-B14F-4D97-AF65-F5344CB8AC3E}">
        <p14:creationId xmlns:p14="http://schemas.microsoft.com/office/powerpoint/2010/main" val="1006088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A8DA1-A8F9-E372-3C27-B8F0F3ACB154}"/>
              </a:ext>
            </a:extLst>
          </p:cNvPr>
          <p:cNvSpPr>
            <a:spLocks noGrp="1"/>
          </p:cNvSpPr>
          <p:nvPr>
            <p:ph type="title"/>
          </p:nvPr>
        </p:nvSpPr>
        <p:spPr/>
        <p:txBody>
          <a:bodyPr/>
          <a:lstStyle/>
          <a:p>
            <a:r>
              <a:rPr lang="en-GB" dirty="0"/>
              <a:t>RabbitMQ Clustering </a:t>
            </a:r>
            <a:br>
              <a:rPr lang="en-GB" dirty="0"/>
            </a:br>
            <a:endParaRPr lang="en-GB" dirty="0"/>
          </a:p>
        </p:txBody>
      </p:sp>
      <p:sp>
        <p:nvSpPr>
          <p:cNvPr id="3" name="Content Placeholder 2">
            <a:extLst>
              <a:ext uri="{FF2B5EF4-FFF2-40B4-BE49-F238E27FC236}">
                <a16:creationId xmlns:a16="http://schemas.microsoft.com/office/drawing/2014/main" id="{78588718-9C17-F8C9-631A-12A70F240B5A}"/>
              </a:ext>
            </a:extLst>
          </p:cNvPr>
          <p:cNvSpPr>
            <a:spLocks noGrp="1"/>
          </p:cNvSpPr>
          <p:nvPr>
            <p:ph idx="1"/>
          </p:nvPr>
        </p:nvSpPr>
        <p:spPr>
          <a:xfrm>
            <a:off x="2592925" y="1905000"/>
            <a:ext cx="8537418" cy="3820562"/>
          </a:xfrm>
        </p:spPr>
        <p:txBody>
          <a:bodyPr>
            <a:normAutofit/>
          </a:bodyPr>
          <a:lstStyle/>
          <a:p>
            <a:pPr algn="l"/>
            <a:r>
              <a:rPr lang="en-GB" b="0" i="0" dirty="0">
                <a:solidFill>
                  <a:srgbClr val="374151"/>
                </a:solidFill>
                <a:effectLst/>
                <a:latin typeface="Söhne"/>
              </a:rPr>
              <a:t>RabbitMQ clustering is a feature that allows multiple RabbitMQ nodes to be connected together to form a single logical broker. This allows for increased scalability, availability, and fault tolerance.</a:t>
            </a:r>
          </a:p>
          <a:p>
            <a:pPr algn="l"/>
            <a:r>
              <a:rPr lang="en-GB" b="0" i="0" dirty="0">
                <a:solidFill>
                  <a:srgbClr val="374151"/>
                </a:solidFill>
                <a:effectLst/>
                <a:latin typeface="Söhne"/>
              </a:rPr>
              <a:t>When a RabbitMQ cluster is formed, each node in the cluster is aware of the other nodes and automatically synchronizes its state with them. This means that messages, exchanges, queues, and other objects that are created on one node are automatically propagated to the other nodes in the cluster.</a:t>
            </a:r>
          </a:p>
          <a:p>
            <a:pPr algn="l"/>
            <a:r>
              <a:rPr lang="en-GB" b="0" i="0" dirty="0">
                <a:solidFill>
                  <a:srgbClr val="374151"/>
                </a:solidFill>
                <a:effectLst/>
                <a:latin typeface="Söhne"/>
              </a:rPr>
              <a:t>If one node in the cluster goes down, the other nodes continue to operate and the queues and messages on the failed node are automatically failed over to other nodes in the cluster. This allows for a higher level of availability and fault tolerance, as the messaging system can continue to operate even if one or more nodes go down.</a:t>
            </a:r>
          </a:p>
          <a:p>
            <a:pPr marL="0" indent="0">
              <a:buNone/>
            </a:pPr>
            <a:endParaRPr lang="en-GB" dirty="0"/>
          </a:p>
        </p:txBody>
      </p:sp>
    </p:spTree>
    <p:extLst>
      <p:ext uri="{BB962C8B-B14F-4D97-AF65-F5344CB8AC3E}">
        <p14:creationId xmlns:p14="http://schemas.microsoft.com/office/powerpoint/2010/main" val="198821619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17</TotalTime>
  <Words>1633</Words>
  <Application>Microsoft Office PowerPoint</Application>
  <PresentationFormat>Widescreen</PresentationFormat>
  <Paragraphs>75</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Söhne</vt:lpstr>
      <vt:lpstr>Wingdings 3</vt:lpstr>
      <vt:lpstr>Wisp</vt:lpstr>
      <vt:lpstr>PowerPoint Presentation</vt:lpstr>
      <vt:lpstr>PowerPoint Presentation</vt:lpstr>
      <vt:lpstr>Prometheus Server</vt:lpstr>
      <vt:lpstr>Prometheus – Pull Metrics</vt:lpstr>
      <vt:lpstr>Pull Metrics </vt:lpstr>
      <vt:lpstr>Service Discovery</vt:lpstr>
      <vt:lpstr>Data Visualization</vt:lpstr>
      <vt:lpstr>Alert Manager</vt:lpstr>
      <vt:lpstr>RabbitMQ Clustering  </vt:lpstr>
      <vt:lpstr>PowerPoint Presentation</vt:lpstr>
      <vt:lpstr>Types of clustering </vt:lpstr>
      <vt:lpstr>Clustering v Non-Clustering</vt:lpstr>
      <vt:lpstr>When not to use</vt:lpstr>
      <vt:lpstr>Summary</vt:lpstr>
      <vt:lpstr>FAQs</vt:lpstr>
      <vt:lpstr>Ibrahim Khalid Joseph Diggins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ibi khalid</cp:lastModifiedBy>
  <cp:revision>337</cp:revision>
  <dcterms:created xsi:type="dcterms:W3CDTF">2023-01-25T11:06:56Z</dcterms:created>
  <dcterms:modified xsi:type="dcterms:W3CDTF">2023-01-26T14:39:57Z</dcterms:modified>
</cp:coreProperties>
</file>