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91" r:id="rId3"/>
    <p:sldId id="277" r:id="rId4"/>
    <p:sldId id="278" r:id="rId5"/>
    <p:sldId id="293" r:id="rId6"/>
    <p:sldId id="264" r:id="rId7"/>
    <p:sldId id="266" r:id="rId8"/>
    <p:sldId id="268" r:id="rId9"/>
    <p:sldId id="271" r:id="rId10"/>
    <p:sldId id="273" r:id="rId11"/>
    <p:sldId id="275" r:id="rId12"/>
    <p:sldId id="292" r:id="rId13"/>
    <p:sldId id="283" r:id="rId14"/>
    <p:sldId id="284" r:id="rId15"/>
    <p:sldId id="285" r:id="rId16"/>
    <p:sldId id="280" r:id="rId17"/>
    <p:sldId id="281" r:id="rId18"/>
    <p:sldId id="282" r:id="rId19"/>
    <p:sldId id="286" r:id="rId20"/>
    <p:sldId id="287" r:id="rId21"/>
    <p:sldId id="288" r:id="rId22"/>
    <p:sldId id="289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2018/6/26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2018/6/26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lay.google.com/store/apps/details?id=appinventor.ai_imlocw.app_hu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緊急危難協助</a:t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66531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指導老師：吳俊興</a:t>
            </a:r>
            <a:endParaRPr lang="en-US" altLang="zh-TW" dirty="0" smtClean="0"/>
          </a:p>
          <a:p>
            <a:r>
              <a:rPr lang="en-US" altLang="zh-TW" dirty="0" smtClean="0"/>
              <a:t>A1035504</a:t>
            </a:r>
            <a:r>
              <a:rPr lang="zh-TW" altLang="en-US" dirty="0" smtClean="0"/>
              <a:t> 蘇育德</a:t>
            </a:r>
            <a:endParaRPr lang="en-US" altLang="zh-TW" dirty="0" smtClean="0"/>
          </a:p>
          <a:p>
            <a:r>
              <a:rPr lang="en-US" altLang="zh-TW" dirty="0" smtClean="0"/>
              <a:t>A1035509</a:t>
            </a:r>
            <a:r>
              <a:rPr lang="zh-TW" altLang="en-US" dirty="0" smtClean="0"/>
              <a:t> 戴瑋成</a:t>
            </a:r>
            <a:endParaRPr lang="en-US" altLang="zh-TW" dirty="0" smtClean="0"/>
          </a:p>
          <a:p>
            <a:r>
              <a:rPr lang="en-US" altLang="zh-TW" dirty="0" smtClean="0"/>
              <a:t>A1035533</a:t>
            </a:r>
            <a:r>
              <a:rPr lang="zh-TW" altLang="en-US" dirty="0" smtClean="0"/>
              <a:t> 林濬哲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800600"/>
          </a:xfrm>
        </p:spPr>
        <p:txBody>
          <a:bodyPr/>
          <a:lstStyle/>
          <a:p>
            <a:r>
              <a:rPr lang="zh-TW" altLang="en-US" dirty="0" smtClean="0"/>
              <a:t>這個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簡單來說就是檢查是否事先備妥了應付大部分災害時所需的物品，目前僅有日文版本，尚未有其他語言版本</a:t>
            </a: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108" y="364190"/>
            <a:ext cx="6074857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1455546" cy="141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95" y="1487829"/>
            <a:ext cx="2999670" cy="524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98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比較</a:t>
            </a:r>
            <a:r>
              <a:rPr lang="zh-TW" altLang="en-US" dirty="0" smtClean="0"/>
              <a:t>表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成果自評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171306"/>
              </p:ext>
            </p:extLst>
          </p:nvPr>
        </p:nvGraphicFramePr>
        <p:xfrm>
          <a:off x="395536" y="1628800"/>
          <a:ext cx="7620001" cy="37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9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03377"/>
              </a:tblGrid>
              <a:tr h="61101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緊急危難協助</a:t>
                      </a:r>
                      <a:endParaRPr lang="zh-TW" alt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防災グッズチェック</a:t>
                      </a:r>
                      <a:endParaRPr lang="ja-JP" altLang="en-US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實作成果</a:t>
                      </a:r>
                      <a:endParaRPr lang="ja-JP" altLang="en-US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101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分類方式</a:t>
                      </a:r>
                      <a:endParaRPr lang="zh-TW" alt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</a:rPr>
                        <a:t>以災害意外類型分類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以準備物品項目分類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Ｘ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10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支援語言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</a:rPr>
                        <a:t>中文、英文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日文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中文Ｏ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英文Ｘ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101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事前準備項目</a:t>
                      </a:r>
                      <a:endParaRPr lang="zh-TW" alt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</a:rPr>
                        <a:t>精簡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繁雜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101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 人禍幫助</a:t>
                      </a:r>
                      <a:endParaRPr lang="zh-TW" alt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</a:rPr>
                        <a:t>有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無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101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災害</a:t>
                      </a:r>
                      <a:r>
                        <a:rPr lang="zh-TW" altLang="en-US" dirty="0" smtClean="0"/>
                        <a:t>應對效率</a:t>
                      </a:r>
                      <a:endParaRPr lang="zh-TW" alt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</a:rPr>
                        <a:t>較快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較慢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－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43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7620000" cy="1143000"/>
          </a:xfrm>
        </p:spPr>
        <p:txBody>
          <a:bodyPr/>
          <a:lstStyle/>
          <a:p>
            <a:r>
              <a:rPr lang="zh-TW" altLang="en-US" sz="6600" dirty="0" smtClean="0"/>
              <a:t>實作畫面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7434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主畫面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885" y="365125"/>
            <a:ext cx="2587333" cy="6132938"/>
          </a:xfrm>
        </p:spPr>
      </p:pic>
    </p:spTree>
    <p:extLst>
      <p:ext uri="{BB962C8B-B14F-4D97-AF65-F5344CB8AC3E}">
        <p14:creationId xmlns:p14="http://schemas.microsoft.com/office/powerpoint/2010/main" val="255855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附近醫療協助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找出目前位置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22" y="365126"/>
            <a:ext cx="2469569" cy="585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70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附近醫療協助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找出附近的醫院及藥局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573" y="365125"/>
            <a:ext cx="2398352" cy="56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50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每日防災小知識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進入提醒頁面後可以進行每日小知識的相關設定</a:t>
            </a:r>
            <a:endParaRPr lang="en-US" altLang="zh-TW" dirty="0" smtClean="0"/>
          </a:p>
          <a:p>
            <a:r>
              <a:rPr lang="zh-TW" altLang="en-US" dirty="0" smtClean="0"/>
              <a:t>可以開啟或關閉這項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 descr="https://scontent.fkhh1-2.fna.fbcdn.net/v/t1.15752-9/36189133_2121961244499045_7598284118605955072_n.png?_nc_cat=0&amp;oh=1953a310a6f8775d43e41090555e1cf4&amp;oe=5BB8E2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107208"/>
            <a:ext cx="2029467" cy="474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465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每日防災小知識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點擊設定及提醒時間可以修改每天彈出小知識的時間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102597"/>
            <a:ext cx="1944216" cy="454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99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每日防災小知識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俗話說</a:t>
            </a:r>
            <a:r>
              <a:rPr lang="en-US" altLang="zh-TW" dirty="0" smtClean="0"/>
              <a:t>:</a:t>
            </a:r>
            <a:r>
              <a:rPr lang="zh-TW" altLang="en-US" dirty="0"/>
              <a:t>居安思危，思則有備，</a:t>
            </a:r>
            <a:r>
              <a:rPr lang="zh-TW" altLang="en-US" dirty="0" smtClean="0"/>
              <a:t>有備無患</a:t>
            </a:r>
            <a:endParaRPr lang="en-US" altLang="zh-TW" dirty="0" smtClean="0"/>
          </a:p>
          <a:p>
            <a:r>
              <a:rPr lang="zh-TW" altLang="en-US" dirty="0" smtClean="0"/>
              <a:t>每日防災小知識功能可以讓使用者</a:t>
            </a:r>
            <a:r>
              <a:rPr lang="zh-TW" altLang="en-US" dirty="0" smtClean="0"/>
              <a:t>具備</a:t>
            </a:r>
            <a:endParaRPr lang="en-US" altLang="zh-TW" dirty="0" smtClean="0"/>
          </a:p>
          <a:p>
            <a:pPr marL="114300" indent="0">
              <a:buNone/>
            </a:pPr>
            <a:r>
              <a:rPr lang="zh-TW" altLang="en-US" dirty="0" smtClean="0"/>
              <a:t>防災意識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033586"/>
            <a:ext cx="1963564" cy="458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3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危難預防準備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可快速檢查危難發生時所需用品</a:t>
            </a:r>
            <a:endParaRPr lang="en-US" altLang="zh-TW" dirty="0" smtClean="0"/>
          </a:p>
          <a:p>
            <a:r>
              <a:rPr lang="zh-TW" altLang="en-US" dirty="0"/>
              <a:t>可自行增加或修改需要的物品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00808"/>
            <a:ext cx="2797614" cy="485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6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功能介紹</a:t>
            </a:r>
            <a:endParaRPr lang="en-US" altLang="zh-TW" dirty="0" smtClean="0"/>
          </a:p>
          <a:p>
            <a:r>
              <a:rPr lang="en-US" altLang="zh-TW" dirty="0" smtClean="0"/>
              <a:t>APP</a:t>
            </a:r>
            <a:r>
              <a:rPr lang="zh-TW" altLang="en-US" dirty="0" smtClean="0"/>
              <a:t>比較與成果評比</a:t>
            </a:r>
            <a:endParaRPr lang="en-US" altLang="zh-TW" dirty="0" smtClean="0"/>
          </a:p>
          <a:p>
            <a:r>
              <a:rPr lang="en-US" altLang="zh-TW" dirty="0" smtClean="0"/>
              <a:t>APP</a:t>
            </a:r>
            <a:r>
              <a:rPr lang="zh-TW" altLang="en-US" dirty="0" smtClean="0"/>
              <a:t>實作畫面</a:t>
            </a:r>
            <a:endParaRPr lang="en-US" altLang="zh-TW" dirty="0" smtClean="0"/>
          </a:p>
          <a:p>
            <a:r>
              <a:rPr lang="zh-TW" altLang="en-US" dirty="0" smtClean="0"/>
              <a:t>遭遇難題</a:t>
            </a:r>
            <a:endParaRPr lang="en-US" altLang="zh-TW" dirty="0" smtClean="0"/>
          </a:p>
          <a:p>
            <a:r>
              <a:rPr lang="zh-TW" altLang="en-US" dirty="0" smtClean="0"/>
              <a:t>改進</a:t>
            </a:r>
            <a:endParaRPr lang="en-US" altLang="zh-TW" dirty="0" smtClean="0"/>
          </a:p>
          <a:p>
            <a:r>
              <a:rPr lang="zh-TW" altLang="en-US" dirty="0"/>
              <a:t>工作分配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9293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遭遇難題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尋找合適的程式範例</a:t>
            </a:r>
            <a:endParaRPr lang="en-US" altLang="zh-TW" dirty="0" smtClean="0"/>
          </a:p>
          <a:p>
            <a:r>
              <a:rPr lang="zh-TW" altLang="en-US" dirty="0" smtClean="0"/>
              <a:t>整合時因每個人實作環境的版本，不同導致部分程式無法執行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400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資料庫的建立需再更加完備</a:t>
            </a:r>
            <a:endParaRPr lang="en-US" altLang="zh-TW" dirty="0" smtClean="0"/>
          </a:p>
          <a:p>
            <a:r>
              <a:rPr lang="zh-TW" altLang="en-US" smtClean="0"/>
              <a:t>加入應對各式各樣緊急</a:t>
            </a:r>
            <a:r>
              <a:rPr lang="zh-TW" altLang="en-US" dirty="0" smtClean="0"/>
              <a:t>狀況的流程</a:t>
            </a:r>
            <a:endParaRPr lang="en-US" altLang="zh-TW" dirty="0" smtClean="0"/>
          </a:p>
          <a:p>
            <a:r>
              <a:rPr lang="zh-TW" altLang="en-US" dirty="0" smtClean="0"/>
              <a:t>英文版本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901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工作分配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主畫面設計</a:t>
            </a:r>
            <a:r>
              <a:rPr lang="en-US" altLang="zh-TW" dirty="0" smtClean="0"/>
              <a:t>:</a:t>
            </a:r>
            <a:r>
              <a:rPr lang="zh-TW" altLang="en-US" dirty="0" smtClean="0"/>
              <a:t>戴瑋成</a:t>
            </a:r>
            <a:endParaRPr lang="en-US" altLang="zh-TW" dirty="0" smtClean="0"/>
          </a:p>
          <a:p>
            <a:r>
              <a:rPr lang="zh-TW" altLang="en-US" dirty="0" smtClean="0"/>
              <a:t>系統通知主功能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蘇育德</a:t>
            </a:r>
            <a:endParaRPr lang="en-US" altLang="zh-TW" dirty="0" smtClean="0"/>
          </a:p>
          <a:p>
            <a:r>
              <a:rPr lang="zh-TW" altLang="en-US" dirty="0" smtClean="0"/>
              <a:t>附近醫療協助</a:t>
            </a:r>
            <a:r>
              <a:rPr lang="en-US" altLang="zh-TW" dirty="0" smtClean="0"/>
              <a:t>:</a:t>
            </a:r>
            <a:r>
              <a:rPr lang="zh-TW" altLang="en-US" dirty="0" smtClean="0"/>
              <a:t>戴瑋成</a:t>
            </a:r>
            <a:endParaRPr lang="en-US" altLang="zh-TW" dirty="0" smtClean="0"/>
          </a:p>
          <a:p>
            <a:r>
              <a:rPr lang="zh-TW" altLang="en-US" dirty="0"/>
              <a:t>防災小</a:t>
            </a:r>
            <a:r>
              <a:rPr lang="zh-TW" altLang="en-US" dirty="0" smtClean="0"/>
              <a:t>知識</a:t>
            </a:r>
            <a:r>
              <a:rPr lang="en-US" altLang="zh-TW" dirty="0" smtClean="0"/>
              <a:t>:</a:t>
            </a:r>
            <a:r>
              <a:rPr lang="zh-TW" altLang="en-US" dirty="0" smtClean="0"/>
              <a:t>蘇育德</a:t>
            </a:r>
            <a:endParaRPr lang="en-US" altLang="zh-TW" dirty="0" smtClean="0"/>
          </a:p>
          <a:p>
            <a:r>
              <a:rPr lang="zh-TW" altLang="en-US" dirty="0"/>
              <a:t>危難預防</a:t>
            </a:r>
            <a:r>
              <a:rPr lang="zh-TW" altLang="en-US" dirty="0" smtClean="0"/>
              <a:t>準備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林濬哲</a:t>
            </a:r>
            <a:endParaRPr lang="en-US" altLang="zh-TW" dirty="0" smtClean="0"/>
          </a:p>
          <a:p>
            <a:r>
              <a:rPr lang="zh-TW" altLang="en-US" dirty="0" smtClean="0"/>
              <a:t>簡報整合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林濬哲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705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功能介紹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400600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3500" dirty="0"/>
              <a:t>常見傷害</a:t>
            </a:r>
            <a:r>
              <a:rPr lang="zh-TW" altLang="en-US" sz="3500" dirty="0" smtClean="0"/>
              <a:t>處理</a:t>
            </a:r>
            <a:endParaRPr lang="en-US" altLang="zh-TW" sz="3500" dirty="0" smtClean="0"/>
          </a:p>
          <a:p>
            <a:pPr lvl="1"/>
            <a:r>
              <a:rPr lang="zh-TW" altLang="en-US" sz="2600" dirty="0"/>
              <a:t>常見傷害處理功能提供多種內外傷緊急處理方式、尋找附近醫院藥局、每日推送生活小智慧通知、常見毒物</a:t>
            </a:r>
            <a:r>
              <a:rPr lang="zh-TW" altLang="en-US" sz="2600" dirty="0" smtClean="0"/>
              <a:t>圖鑑</a:t>
            </a:r>
            <a:endParaRPr lang="en-US" altLang="zh-TW" sz="2600" dirty="0" smtClean="0"/>
          </a:p>
          <a:p>
            <a:r>
              <a:rPr lang="zh-TW" altLang="en-US" sz="3500" dirty="0"/>
              <a:t>防災安全自</a:t>
            </a:r>
            <a:r>
              <a:rPr lang="zh-TW" altLang="en-US" sz="3500" dirty="0" smtClean="0"/>
              <a:t>評</a:t>
            </a:r>
            <a:endParaRPr lang="en-US" altLang="zh-TW" sz="3500" dirty="0" smtClean="0"/>
          </a:p>
          <a:p>
            <a:pPr lvl="1"/>
            <a:r>
              <a:rPr lang="zh-TW" altLang="en-US" sz="2600" dirty="0"/>
              <a:t>防災安全自評功能有多個自我檢視的項目，例如滅火器是否還在使用期限內、逃生通道是否清空</a:t>
            </a:r>
            <a:r>
              <a:rPr lang="en-US" altLang="zh-TW" sz="2600" dirty="0"/>
              <a:t>…</a:t>
            </a:r>
            <a:r>
              <a:rPr lang="zh-TW" altLang="en-US" sz="2600" dirty="0"/>
              <a:t>等等，每個項目皆有一個小分，總合起來就是你防災安全的總評分，讓人輕鬆了解當災害發生時你的預防以及逃生規劃是否</a:t>
            </a:r>
            <a:r>
              <a:rPr lang="zh-TW" altLang="en-US" sz="2600" dirty="0" smtClean="0"/>
              <a:t>實在</a:t>
            </a:r>
            <a:endParaRPr lang="en-US" altLang="zh-TW" sz="2600" dirty="0" smtClean="0"/>
          </a:p>
          <a:p>
            <a:r>
              <a:rPr lang="zh-TW" altLang="en-US" sz="3500" dirty="0" smtClean="0"/>
              <a:t>危難</a:t>
            </a:r>
            <a:r>
              <a:rPr lang="zh-TW" altLang="en-US" sz="3500" dirty="0"/>
              <a:t>預防</a:t>
            </a:r>
            <a:r>
              <a:rPr lang="zh-TW" altLang="en-US" sz="3500" dirty="0" smtClean="0"/>
              <a:t>準備</a:t>
            </a:r>
            <a:endParaRPr lang="en-US" altLang="zh-TW" sz="3500" dirty="0" smtClean="0"/>
          </a:p>
          <a:p>
            <a:pPr lvl="1"/>
            <a:r>
              <a:rPr lang="zh-TW" altLang="en-US" sz="2600" dirty="0"/>
              <a:t>災害發生時，做好事前準備可以增加生存機率</a:t>
            </a:r>
            <a:endParaRPr lang="en-US" altLang="zh-TW" sz="2600" dirty="0"/>
          </a:p>
          <a:p>
            <a:pPr lvl="1"/>
            <a:r>
              <a:rPr lang="zh-TW" altLang="en-US" sz="2600" dirty="0"/>
              <a:t>此</a:t>
            </a:r>
            <a:r>
              <a:rPr lang="en-US" altLang="zh-TW" sz="2600" dirty="0"/>
              <a:t>App</a:t>
            </a:r>
            <a:r>
              <a:rPr lang="zh-TW" altLang="en-US" sz="2600" dirty="0"/>
              <a:t>以災害或意外類型做分類，讓使用者可以快速找到應對方案</a:t>
            </a:r>
            <a:endParaRPr lang="en-US" altLang="zh-TW" sz="2600" dirty="0"/>
          </a:p>
          <a:p>
            <a:pPr lvl="1"/>
            <a:r>
              <a:rPr lang="zh-TW" altLang="en-US" sz="2600" dirty="0"/>
              <a:t>所需用品會依照重要度做排列，讓災難發生時能以最少的資源獲得最大的效用</a:t>
            </a:r>
            <a:endParaRPr lang="en-US" altLang="zh-TW" sz="2600" dirty="0"/>
          </a:p>
          <a:p>
            <a:endParaRPr lang="en-US" altLang="zh-TW" sz="3600" dirty="0" smtClean="0"/>
          </a:p>
          <a:p>
            <a:pPr lvl="1"/>
            <a:endParaRPr lang="en-US" altLang="zh-TW" sz="3400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SWOT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543000"/>
              </p:ext>
            </p:extLst>
          </p:nvPr>
        </p:nvGraphicFramePr>
        <p:xfrm>
          <a:off x="179512" y="1268761"/>
          <a:ext cx="8136904" cy="492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75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93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582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Strengths:</a:t>
                      </a:r>
                      <a:r>
                        <a:rPr lang="zh-TW" altLang="en-US" dirty="0" smtClean="0"/>
                        <a:t>優勢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Weaknesses:</a:t>
                      </a:r>
                      <a:r>
                        <a:rPr lang="zh-TW" altLang="en-US" dirty="0" smtClean="0"/>
                        <a:t>劣勢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5816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 </a:t>
                      </a:r>
                      <a:r>
                        <a:rPr lang="zh-TW" altLang="en-US" dirty="0" smtClean="0"/>
                        <a:t>整合多項功能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涵蓋幾乎所有日常生活中的天災人禍</a:t>
                      </a:r>
                    </a:p>
                    <a:p>
                      <a:r>
                        <a:rPr lang="en-US" altLang="zh-TW" dirty="0" smtClean="0"/>
                        <a:t>2. </a:t>
                      </a:r>
                      <a:r>
                        <a:rPr lang="zh-TW" altLang="en-US" dirty="0" smtClean="0"/>
                        <a:t>提供較多災害知識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3. </a:t>
                      </a:r>
                      <a:r>
                        <a:rPr lang="zh-TW" altLang="en-US" dirty="0" smtClean="0"/>
                        <a:t>加強平時的防災意識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4.</a:t>
                      </a:r>
                      <a:r>
                        <a:rPr lang="zh-TW" altLang="en-US" dirty="0" smtClean="0"/>
                        <a:t>不需要連網也可以查詢</a:t>
                      </a:r>
                      <a:endParaRPr lang="en-US" altLang="zh-TW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</a:t>
                      </a:r>
                      <a:r>
                        <a:rPr lang="zh-TW" altLang="en-US" dirty="0" smtClean="0"/>
                        <a:t>需要準備的事前物品太多太雜，當危難真正發生時不可能一一檢查完畢</a:t>
                      </a:r>
                    </a:p>
                    <a:p>
                      <a:r>
                        <a:rPr lang="en-US" altLang="zh-TW" dirty="0" smtClean="0"/>
                        <a:t>2.</a:t>
                      </a:r>
                      <a:r>
                        <a:rPr lang="zh-TW" altLang="en-US" dirty="0" smtClean="0"/>
                        <a:t>沒有緊急通報的功能</a:t>
                      </a:r>
                    </a:p>
                    <a:p>
                      <a:r>
                        <a:rPr lang="en-US" altLang="zh-TW" dirty="0" smtClean="0"/>
                        <a:t>3.</a:t>
                      </a:r>
                      <a:r>
                        <a:rPr lang="zh-TW" altLang="en-US" dirty="0" smtClean="0"/>
                        <a:t>災害發生的頻率並不是很大，此</a:t>
                      </a:r>
                      <a:r>
                        <a:rPr lang="en-US" altLang="zh-TW" dirty="0" smtClean="0"/>
                        <a:t>APP</a:t>
                      </a:r>
                      <a:r>
                        <a:rPr lang="zh-TW" altLang="en-US" dirty="0" smtClean="0"/>
                        <a:t>除了每日推送生活小智慧通知的功能外可能不常用到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3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Opportunities:</a:t>
                      </a:r>
                      <a:r>
                        <a:rPr lang="zh-TW" altLang="en-US" dirty="0" smtClean="0"/>
                        <a:t>機會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Threats:</a:t>
                      </a:r>
                      <a:r>
                        <a:rPr lang="zh-TW" altLang="en-US" dirty="0" smtClean="0"/>
                        <a:t>威脅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71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 </a:t>
                      </a:r>
                      <a:r>
                        <a:rPr lang="zh-TW" altLang="en-US" dirty="0" smtClean="0"/>
                        <a:t>針對台灣地區使用者需求設計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2.</a:t>
                      </a:r>
                      <a:r>
                        <a:rPr lang="zh-TW" altLang="en-US" dirty="0" smtClean="0"/>
                        <a:t>近來媒體報導災害越來越細致，讓民眾的防災意識抬頭，防災類型的</a:t>
                      </a:r>
                      <a:r>
                        <a:rPr lang="en-US" altLang="zh-TW" dirty="0" smtClean="0"/>
                        <a:t>APP</a:t>
                      </a:r>
                      <a:r>
                        <a:rPr lang="zh-TW" altLang="en-US" dirty="0" smtClean="0"/>
                        <a:t>也越發的被重視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若提供的資訊不夠全面、想的不夠周全，可能造成使用者過於相信</a:t>
                      </a:r>
                      <a:r>
                        <a:rPr lang="en-US" altLang="zh-TW" dirty="0" smtClean="0"/>
                        <a:t>APP</a:t>
                      </a:r>
                      <a:r>
                        <a:rPr lang="zh-TW" altLang="en-US" dirty="0" smtClean="0"/>
                        <a:t>中提供的資訊而錯失某些可能的幫助，而被專業人士苛責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31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7620000" cy="1143000"/>
          </a:xfrm>
        </p:spPr>
        <p:txBody>
          <a:bodyPr/>
          <a:lstStyle/>
          <a:p>
            <a:r>
              <a:rPr lang="zh-TW" altLang="en-US" sz="6600" dirty="0" smtClean="0"/>
              <a:t>成果評比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49382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	    Y!</a:t>
            </a:r>
            <a:r>
              <a:rPr lang="zh-TW" altLang="en-US" dirty="0" smtClean="0"/>
              <a:t>防災速報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106688" cy="4800600"/>
          </a:xfrm>
        </p:spPr>
        <p:txBody>
          <a:bodyPr/>
          <a:lstStyle/>
          <a:p>
            <a:r>
              <a:rPr lang="zh-TW" altLang="en-US" dirty="0" smtClean="0"/>
              <a:t>這個</a:t>
            </a:r>
            <a:r>
              <a:rPr lang="en-US" altLang="zh-TW" dirty="0" smtClean="0"/>
              <a:t>APP</a:t>
            </a:r>
            <a:r>
              <a:rPr lang="zh-TW" altLang="en-US" dirty="0" smtClean="0"/>
              <a:t>提供了及時通知各大小天災的功能，只要開啟</a:t>
            </a:r>
            <a:r>
              <a:rPr lang="en-US" altLang="zh-TW" dirty="0" smtClean="0"/>
              <a:t>GPS</a:t>
            </a:r>
            <a:r>
              <a:rPr lang="zh-TW" altLang="en-US" dirty="0" smtClean="0"/>
              <a:t>，當你的附近有天災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如火山爆發、海嘯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等等</a:t>
            </a:r>
            <a:r>
              <a:rPr lang="en-US" altLang="zh-TW" dirty="0" smtClean="0"/>
              <a:t>)</a:t>
            </a:r>
            <a:r>
              <a:rPr lang="zh-TW" altLang="en-US" dirty="0" smtClean="0"/>
              <a:t>發生時，就會在上方通知欄彈出通知，但此功能只有在日北境內能使用</a:t>
            </a:r>
            <a:endParaRPr lang="zh-TW" altLang="en-US" dirty="0"/>
          </a:p>
        </p:txBody>
      </p:sp>
      <p:pic>
        <p:nvPicPr>
          <p:cNvPr id="5" name="Picture 3" descr="C:\Users\KeyCaism\Desktop\Screenshot_2018-04-20-22-28-43-197_jp.co.yahoo.android.em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600199"/>
            <a:ext cx="2448272" cy="4352481"/>
          </a:xfrm>
          <a:prstGeom prst="rect">
            <a:avLst/>
          </a:prstGeom>
          <a:noFill/>
        </p:spPr>
      </p:pic>
      <p:pic>
        <p:nvPicPr>
          <p:cNvPr id="6" name="Picture 4" descr="C:\Users\KeyCaism\Desktop\Screenshot_2018-04-20-22-28-57-466_jp.co.yahoo.android.em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5" y="1600198"/>
            <a:ext cx="2448269" cy="4352481"/>
          </a:xfrm>
          <a:prstGeom prst="rect">
            <a:avLst/>
          </a:prstGeom>
          <a:noFill/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41834"/>
            <a:ext cx="1218938" cy="1208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比較表</a:t>
            </a:r>
            <a:r>
              <a:rPr lang="en-US" altLang="zh-TW" dirty="0"/>
              <a:t>&amp;</a:t>
            </a:r>
            <a:r>
              <a:rPr lang="zh-TW" altLang="en-US" dirty="0"/>
              <a:t>成果自評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563091"/>
              </p:ext>
            </p:extLst>
          </p:nvPr>
        </p:nvGraphicFramePr>
        <p:xfrm>
          <a:off x="457200" y="1600200"/>
          <a:ext cx="7355160" cy="36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2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0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8232"/>
              </a:tblGrid>
              <a:tr h="61101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緊急危難協助</a:t>
                      </a:r>
                      <a:endParaRPr lang="zh-TW" alt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Y!</a:t>
                      </a:r>
                      <a:r>
                        <a:rPr lang="zh-TW" altLang="en-US" dirty="0" smtClean="0"/>
                        <a:t>防災速報</a:t>
                      </a:r>
                      <a:endParaRPr lang="zh-TW" alt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實作成果</a:t>
                      </a:r>
                      <a:endParaRPr lang="zh-TW" altLang="en-US" dirty="0"/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101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即時通報</a:t>
                      </a:r>
                      <a:endParaRPr lang="zh-TW" alt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無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</a:rPr>
                        <a:t>有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－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10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地域限制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</a:rPr>
                        <a:t>無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有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101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預防機制</a:t>
                      </a:r>
                      <a:endParaRPr lang="zh-TW" alt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</a:rPr>
                        <a:t>有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無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101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 人禍幫助</a:t>
                      </a:r>
                      <a:endParaRPr lang="zh-TW" alt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</a:rPr>
                        <a:t>有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無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101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加強</a:t>
                      </a:r>
                      <a:r>
                        <a:rPr lang="zh-TW" altLang="en-US" dirty="0" smtClean="0"/>
                        <a:t>防災意識</a:t>
                      </a:r>
                      <a:endParaRPr lang="zh-TW" alt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</a:rPr>
                        <a:t>有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無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	   </a:t>
            </a:r>
            <a:r>
              <a:rPr lang="zh-TW" altLang="en-US" dirty="0" smtClean="0"/>
              <a:t>醫</a:t>
            </a:r>
            <a:r>
              <a:rPr lang="en-US" altLang="zh-TW" dirty="0"/>
              <a:t>+</a:t>
            </a:r>
            <a:r>
              <a:rPr lang="zh-TW" altLang="en-US" dirty="0"/>
              <a:t>醫</a:t>
            </a:r>
            <a:r>
              <a:rPr lang="en-US" altLang="zh-TW" dirty="0"/>
              <a:t>—</a:t>
            </a:r>
            <a:r>
              <a:rPr lang="zh-TW" altLang="en-US" dirty="0"/>
              <a:t>家庭急救手冊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8006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提供</a:t>
            </a:r>
            <a:endParaRPr lang="en-US" altLang="zh-TW" dirty="0" smtClean="0"/>
          </a:p>
          <a:p>
            <a:r>
              <a:rPr lang="zh-TW" altLang="en-US" dirty="0" smtClean="0"/>
              <a:t>內傷</a:t>
            </a:r>
            <a:r>
              <a:rPr lang="zh-TW" altLang="en-US" dirty="0"/>
              <a:t>外傷處理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r>
              <a:rPr lang="zh-TW" altLang="en-US" dirty="0" smtClean="0"/>
              <a:t>聽</a:t>
            </a:r>
            <a:r>
              <a:rPr lang="zh-TW" altLang="en-US" dirty="0"/>
              <a:t>語障報案</a:t>
            </a:r>
            <a:r>
              <a:rPr lang="zh-TW" altLang="en-US" dirty="0" smtClean="0"/>
              <a:t>服務</a:t>
            </a:r>
            <a:endParaRPr lang="en-US" altLang="zh-TW" dirty="0" smtClean="0"/>
          </a:p>
          <a:p>
            <a:r>
              <a:rPr lang="zh-TW" altLang="en-US" dirty="0" smtClean="0"/>
              <a:t>尋找附近藥局醫院</a:t>
            </a:r>
            <a:endParaRPr lang="en-US" altLang="zh-TW" dirty="0" smtClean="0"/>
          </a:p>
          <a:p>
            <a:r>
              <a:rPr lang="zh-TW" altLang="en-US" dirty="0" smtClean="0"/>
              <a:t>破解迷思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1800" dirty="0">
                <a:hlinkClick r:id="rId2"/>
              </a:rPr>
              <a:t>https://</a:t>
            </a:r>
            <a:r>
              <a:rPr lang="en-US" altLang="zh-TW" sz="1800" dirty="0" smtClean="0">
                <a:hlinkClick r:id="rId2"/>
              </a:rPr>
              <a:t>play.google.com/store/apps/details?id=appinventor.ai_imlocw.app_hurt</a:t>
            </a:r>
            <a:endParaRPr lang="en-US" altLang="zh-TW" sz="1800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892" y="1403179"/>
            <a:ext cx="2902120" cy="51593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45432"/>
            <a:ext cx="1018456" cy="1001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比較表</a:t>
            </a:r>
            <a:r>
              <a:rPr lang="en-US" altLang="zh-TW" dirty="0"/>
              <a:t>&amp;</a:t>
            </a:r>
            <a:r>
              <a:rPr lang="zh-TW" altLang="en-US" dirty="0"/>
              <a:t>成果自評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618229"/>
              </p:ext>
            </p:extLst>
          </p:nvPr>
        </p:nvGraphicFramePr>
        <p:xfrm>
          <a:off x="457200" y="1600200"/>
          <a:ext cx="7686941" cy="36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11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05000"/>
              </a:tblGrid>
              <a:tr h="61101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緊急危難協助</a:t>
                      </a:r>
                      <a:endParaRPr lang="zh-TW" alt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醫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醫</a:t>
                      </a:r>
                      <a:r>
                        <a:rPr lang="en-US" altLang="zh-TW" dirty="0" smtClean="0"/>
                        <a:t>—</a:t>
                      </a:r>
                      <a:r>
                        <a:rPr lang="zh-TW" altLang="en-US" dirty="0" smtClean="0"/>
                        <a:t>家庭急救手冊</a:t>
                      </a:r>
                      <a:endParaRPr lang="zh-TW" alt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實作成果</a:t>
                      </a:r>
                      <a:endParaRPr lang="zh-TW" altLang="en-US" dirty="0"/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101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常見傷害處理</a:t>
                      </a:r>
                      <a:endParaRPr lang="zh-TW" alt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</a:rPr>
                        <a:t>有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</a:rPr>
                        <a:t>有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Ｘ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10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尋找附近醫院藥局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</a:rPr>
                        <a:t>有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</a:rPr>
                        <a:t>有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101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聽語障報案服務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無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</a:rPr>
                        <a:t>有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－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101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推送生活</a:t>
                      </a:r>
                      <a:r>
                        <a:rPr lang="zh-TW" altLang="en-US" dirty="0" smtClean="0"/>
                        <a:t>小智慧</a:t>
                      </a:r>
                      <a:endParaRPr lang="zh-TW" alt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</a:rPr>
                        <a:t>有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無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101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破解迷思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無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</a:rPr>
                        <a:t>有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－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436</TotalTime>
  <Words>817</Words>
  <Application>Microsoft Office PowerPoint</Application>
  <PresentationFormat>如螢幕大小 (4:3)</PresentationFormat>
  <Paragraphs>154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相鄰</vt:lpstr>
      <vt:lpstr>緊急危難協助 </vt:lpstr>
      <vt:lpstr>目錄</vt:lpstr>
      <vt:lpstr>APP功能介紹</vt:lpstr>
      <vt:lpstr>SWOT</vt:lpstr>
      <vt:lpstr>成果評比</vt:lpstr>
      <vt:lpstr>     Y!防災速報</vt:lpstr>
      <vt:lpstr>比較表&amp;成果自評</vt:lpstr>
      <vt:lpstr>    醫+醫—家庭急救手冊</vt:lpstr>
      <vt:lpstr>比較表&amp;成果自評</vt:lpstr>
      <vt:lpstr>PowerPoint 簡報</vt:lpstr>
      <vt:lpstr>比較表&amp;成果自評</vt:lpstr>
      <vt:lpstr>實作畫面</vt:lpstr>
      <vt:lpstr>主畫面</vt:lpstr>
      <vt:lpstr>附近醫療協助</vt:lpstr>
      <vt:lpstr>附近醫療協助</vt:lpstr>
      <vt:lpstr>每日防災小知識</vt:lpstr>
      <vt:lpstr>每日防災小知識</vt:lpstr>
      <vt:lpstr>每日防災小知識</vt:lpstr>
      <vt:lpstr>危難預防準備</vt:lpstr>
      <vt:lpstr>遭遇難題</vt:lpstr>
      <vt:lpstr>改進</vt:lpstr>
      <vt:lpstr>工作分配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mizda1314</dc:creator>
  <cp:lastModifiedBy>Windows 使用者</cp:lastModifiedBy>
  <cp:revision>28</cp:revision>
  <dcterms:created xsi:type="dcterms:W3CDTF">2018-04-20T14:24:57Z</dcterms:created>
  <dcterms:modified xsi:type="dcterms:W3CDTF">2018-06-25T22:42:11Z</dcterms:modified>
</cp:coreProperties>
</file>