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5" r:id="rId8"/>
    <p:sldId id="266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070B-3E6D-4FF9-A2AA-FA57BB30082F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4FE2B-0A18-42C8-965A-7C56063E6A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9116-D313-4366-AD77-FFB530E7F8B6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D349-25E7-4044-8BF2-CF48316DA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410C8-1C97-4A3F-B16C-CE32F0364475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65CC7-5C31-43E3-A127-45E859F6C5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D7740D-E7A1-4951-B18C-DE6927B45FF4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5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F8E6DC-1F55-43D3-80DF-EB42A64549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直線接點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直線接點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3E25-4322-4E61-8B52-4BE12373A897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8CF27-1BCF-4218-A69B-30952EDDF4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9374-C450-4F3C-8638-DF00ADD68F8E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09E5-3874-44E8-8046-DCC25B90BD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999B0-422D-43E4-8EFD-A3E5C2EFA05B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0F77-A9BF-4D91-9ABA-DDDDA9AE4A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7F24BB8-7588-47D1-9956-93B958D17413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DE43B7-9B4B-45A1-AA09-961A06CCAC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EC99A-6F7A-4AAA-B27C-21632696A5BA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9FE3E-EC0E-429C-A272-6EDB8E228D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橢圓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3F3E481-5690-4B74-99CC-28A4581AFEC3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AD4FED6-A8BD-4DF9-8F04-E17142A3E3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橢圓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B35075-7C6F-445D-B7FA-456FFD5ACCCD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074C8-20A2-49C3-8978-2E38038647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B3DF49-7821-4ECA-9F11-6055BAF8186E}" type="datetimeFigureOut">
              <a:rPr lang="zh-TW" altLang="en-US"/>
              <a:pPr>
                <a:defRPr/>
              </a:pPr>
              <a:t>2016/1/8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564C3A-99D7-491A-AC21-39E29F02ED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5" r:id="rId4"/>
    <p:sldLayoutId id="2147483814" r:id="rId5"/>
    <p:sldLayoutId id="2147483819" r:id="rId6"/>
    <p:sldLayoutId id="2147483813" r:id="rId7"/>
    <p:sldLayoutId id="2147483820" r:id="rId8"/>
    <p:sldLayoutId id="2147483821" r:id="rId9"/>
    <p:sldLayoutId id="2147483812" r:id="rId10"/>
    <p:sldLayoutId id="21474838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4563" y="2643188"/>
            <a:ext cx="6172200" cy="18938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sz="2800" dirty="0" smtClean="0"/>
              <a:t>網頁程式設計專題－－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5400" dirty="0" smtClean="0"/>
              <a:t>匿名討論版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TW" altLang="en-US" dirty="0" smtClean="0"/>
              <a:t>組員</a:t>
            </a:r>
            <a:r>
              <a:rPr lang="en-US" altLang="zh-TW" dirty="0" smtClean="0"/>
              <a:t>:A1035506</a:t>
            </a:r>
            <a:r>
              <a:rPr lang="zh-TW" altLang="en-US" dirty="0" smtClean="0"/>
              <a:t>      劉又誠</a:t>
            </a: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A1035533</a:t>
            </a:r>
            <a:r>
              <a:rPr lang="zh-TW" altLang="en-US" dirty="0" smtClean="0"/>
              <a:t>     林濬哲</a:t>
            </a: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林韋体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3387"/>
            <a:ext cx="7467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ctrTitle" idx="4294967295"/>
          </p:nvPr>
        </p:nvSpPr>
        <p:spPr bwMode="auto">
          <a:xfrm>
            <a:off x="1835150" y="2492375"/>
            <a:ext cx="6172200" cy="189388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5400" b="1" cap="none" smtClean="0"/>
              <a:t>THE     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ctrTitle" idx="4294967295"/>
          </p:nvPr>
        </p:nvSpPr>
        <p:spPr bwMode="auto">
          <a:xfrm>
            <a:off x="-468313" y="-458788"/>
            <a:ext cx="6172201" cy="189388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5400" b="1" cap="none" smtClean="0"/>
              <a:t>目錄</a:t>
            </a:r>
          </a:p>
        </p:txBody>
      </p:sp>
      <p:sp>
        <p:nvSpPr>
          <p:cNvPr id="14338" name="副標題 2"/>
          <p:cNvSpPr>
            <a:spLocks noGrp="1"/>
          </p:cNvSpPr>
          <p:nvPr>
            <p:ph type="subTitle" idx="4294967295"/>
          </p:nvPr>
        </p:nvSpPr>
        <p:spPr>
          <a:xfrm>
            <a:off x="2268538" y="1628775"/>
            <a:ext cx="6172200" cy="49625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TW" altLang="en-US" b="1" smtClean="0">
                <a:solidFill>
                  <a:schemeClr val="tx2"/>
                </a:solidFill>
              </a:rPr>
              <a:t> 提案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b="1" smtClean="0">
                <a:solidFill>
                  <a:schemeClr val="tx2"/>
                </a:solidFill>
              </a:rPr>
              <a:t>      *開發動機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b="1" smtClean="0">
                <a:solidFill>
                  <a:schemeClr val="tx2"/>
                </a:solidFill>
              </a:rPr>
              <a:t>      *功能大綱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b="1" smtClean="0">
                <a:solidFill>
                  <a:schemeClr val="tx2"/>
                </a:solidFill>
              </a:rPr>
              <a:t>      *參考網站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TW" altLang="en-US" b="1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b="1" smtClean="0">
                <a:solidFill>
                  <a:schemeClr val="tx2"/>
                </a:solidFill>
              </a:rPr>
              <a:t> 系統分析</a:t>
            </a:r>
          </a:p>
          <a:p>
            <a:pPr marL="0" indent="0" eaLnBrk="1" hangingPunct="1">
              <a:lnSpc>
                <a:spcPct val="90000"/>
              </a:lnSpc>
            </a:pPr>
            <a:endParaRPr lang="zh-TW" altLang="en-US" b="1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b="1" smtClean="0">
                <a:solidFill>
                  <a:schemeClr val="tx2"/>
                </a:solidFill>
              </a:rPr>
              <a:t> 系統設計</a:t>
            </a:r>
          </a:p>
          <a:p>
            <a:pPr marL="0" indent="0" eaLnBrk="1" hangingPunct="1">
              <a:lnSpc>
                <a:spcPct val="90000"/>
              </a:lnSpc>
            </a:pPr>
            <a:endParaRPr lang="zh-TW" altLang="en-US" b="1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b="1" smtClean="0">
                <a:solidFill>
                  <a:schemeClr val="tx2"/>
                </a:solidFill>
              </a:rPr>
              <a:t> 進度管理</a:t>
            </a:r>
          </a:p>
          <a:p>
            <a:pPr marL="0" indent="0" eaLnBrk="1" hangingPunct="1">
              <a:lnSpc>
                <a:spcPct val="90000"/>
              </a:lnSpc>
            </a:pPr>
            <a:endParaRPr lang="zh-TW" altLang="en-US" b="1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b="1" smtClean="0">
                <a:solidFill>
                  <a:schemeClr val="tx2"/>
                </a:solidFill>
              </a:rPr>
              <a:t> 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0188" y="-5715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5400" dirty="0" smtClean="0"/>
              <a:t>提案</a:t>
            </a:r>
            <a:endParaRPr lang="zh-TW" altLang="en-US" sz="5400" dirty="0"/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>
          <a:xfrm>
            <a:off x="2124075" y="1916113"/>
            <a:ext cx="6624638" cy="535781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zh-TW" altLang="en-US" sz="3200" smtClean="0"/>
              <a:t>開發動機</a:t>
            </a:r>
            <a:r>
              <a:rPr lang="en-US" altLang="zh-TW" sz="3200" smtClean="0"/>
              <a:t>:</a:t>
            </a:r>
            <a:r>
              <a:rPr lang="zh-TW" altLang="en-US" sz="3200" smtClean="0"/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TW" sz="3200" smtClean="0"/>
          </a:p>
          <a:p>
            <a:pPr eaLnBrk="1" hangingPunct="1"/>
            <a:r>
              <a:rPr lang="zh-TW" altLang="en-US" sz="2400" b="0" smtClean="0"/>
              <a:t>一般的</a:t>
            </a:r>
            <a:r>
              <a:rPr lang="en-US" altLang="zh-TW" sz="2400" b="0" smtClean="0"/>
              <a:t>FB</a:t>
            </a:r>
            <a:r>
              <a:rPr lang="zh-TW" altLang="en-US" sz="2400" b="0" smtClean="0"/>
              <a:t>靠北網站雖然發文者可以匿名，但發文需要排隊，而且在文章上留言無法匿名，因此為了給大家更自由的發洩情緒，就設計一個機 乎完全匿名的討論版讓大家盡情的靠北吧</a:t>
            </a:r>
            <a:r>
              <a:rPr lang="en-US" altLang="zh-TW" sz="2400" b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type="body" idx="4294967295"/>
          </p:nvPr>
        </p:nvSpPr>
        <p:spPr>
          <a:xfrm>
            <a:off x="1676400" y="908050"/>
            <a:ext cx="7467600" cy="4873625"/>
          </a:xfrm>
        </p:spPr>
        <p:txBody>
          <a:bodyPr/>
          <a:lstStyle/>
          <a:p>
            <a:pPr eaLnBrk="1" hangingPunct="1">
              <a:buSzTx/>
              <a:buFont typeface="Arial" charset="0"/>
              <a:buChar char="•"/>
            </a:pPr>
            <a:r>
              <a:rPr lang="zh-TW" altLang="en-US" sz="3600" b="1" smtClean="0">
                <a:solidFill>
                  <a:schemeClr val="tx2"/>
                </a:solidFill>
              </a:rPr>
              <a:t>功能大綱</a:t>
            </a:r>
            <a:endParaRPr lang="en-US" altLang="zh-TW" sz="3600" b="1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tx2"/>
                </a:solidFill>
              </a:rPr>
              <a:t>           </a:t>
            </a:r>
            <a:r>
              <a:rPr lang="en-US" altLang="zh-TW" smtClean="0">
                <a:solidFill>
                  <a:schemeClr val="tx2"/>
                </a:solidFill>
              </a:rPr>
              <a:t>1.</a:t>
            </a:r>
            <a:r>
              <a:rPr lang="zh-TW" altLang="en-US" smtClean="0">
                <a:solidFill>
                  <a:schemeClr val="tx2"/>
                </a:solidFill>
              </a:rPr>
              <a:t>資訊查詢</a:t>
            </a:r>
            <a:r>
              <a:rPr lang="en-US" altLang="zh-TW" smtClean="0">
                <a:solidFill>
                  <a:schemeClr val="tx2"/>
                </a:solidFill>
              </a:rPr>
              <a:t>:</a:t>
            </a:r>
            <a:r>
              <a:rPr lang="zh-TW" altLang="en-US" smtClean="0">
                <a:solidFill>
                  <a:schemeClr val="tx2"/>
                </a:solidFill>
              </a:rPr>
              <a:t>情報查詢或交流</a:t>
            </a:r>
            <a:endParaRPr lang="en-US" altLang="zh-TW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tx2"/>
                </a:solidFill>
              </a:rPr>
              <a:t>           </a:t>
            </a:r>
            <a:r>
              <a:rPr lang="en-US" altLang="zh-TW" smtClean="0">
                <a:solidFill>
                  <a:schemeClr val="tx2"/>
                </a:solidFill>
              </a:rPr>
              <a:t>2.</a:t>
            </a:r>
            <a:r>
              <a:rPr lang="zh-TW" altLang="en-US" smtClean="0">
                <a:solidFill>
                  <a:schemeClr val="tx2"/>
                </a:solidFill>
              </a:rPr>
              <a:t>心情抒發</a:t>
            </a:r>
            <a:r>
              <a:rPr lang="en-US" altLang="zh-TW" smtClean="0">
                <a:solidFill>
                  <a:schemeClr val="tx2"/>
                </a:solidFill>
              </a:rPr>
              <a:t>(</a:t>
            </a:r>
            <a:r>
              <a:rPr lang="zh-TW" altLang="en-US" smtClean="0">
                <a:solidFill>
                  <a:schemeClr val="tx2"/>
                </a:solidFill>
              </a:rPr>
              <a:t>靠北專區</a:t>
            </a:r>
            <a:r>
              <a:rPr lang="en-US" altLang="zh-TW" smtClean="0">
                <a:solidFill>
                  <a:schemeClr val="tx2"/>
                </a:solidFill>
              </a:rPr>
              <a:t>):</a:t>
            </a:r>
            <a:r>
              <a:rPr lang="zh-TW" altLang="en-US" smtClean="0">
                <a:solidFill>
                  <a:schemeClr val="tx2"/>
                </a:solidFill>
              </a:rPr>
              <a:t> 一般的心得發表或閒聊 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tx2"/>
                </a:solidFill>
              </a:rPr>
              <a:t>              區，屬較為紓緩和平的討論區。</a:t>
            </a:r>
            <a:endParaRPr lang="en-US" altLang="zh-TW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tx2"/>
                </a:solidFill>
              </a:rPr>
              <a:t>          </a:t>
            </a:r>
            <a:r>
              <a:rPr lang="en-US" altLang="zh-TW" smtClean="0">
                <a:solidFill>
                  <a:schemeClr val="tx2"/>
                </a:solidFill>
              </a:rPr>
              <a:t>3.</a:t>
            </a:r>
            <a:r>
              <a:rPr lang="zh-TW" altLang="en-US" smtClean="0">
                <a:solidFill>
                  <a:schemeClr val="tx2"/>
                </a:solidFill>
              </a:rPr>
              <a:t>戰鬥區</a:t>
            </a:r>
            <a:r>
              <a:rPr lang="en-US" altLang="zh-TW" smtClean="0">
                <a:solidFill>
                  <a:schemeClr val="tx2"/>
                </a:solidFill>
              </a:rPr>
              <a:t>:</a:t>
            </a:r>
            <a:r>
              <a:rPr lang="zh-TW" altLang="en-US" smtClean="0">
                <a:solidFill>
                  <a:schemeClr val="tx2"/>
                </a:solidFill>
              </a:rPr>
              <a:t>屬於較為激烈的討論區，內容可能會較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tx2"/>
                </a:solidFill>
              </a:rPr>
              <a:t>             為強烈，非戰鬥人員請勿靠近，另外筆戰者還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tx2"/>
                </a:solidFill>
              </a:rPr>
              <a:t>             是要注意用字遣詞，仍須自負法律責任。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>
              <a:solidFill>
                <a:schemeClr val="tx2"/>
              </a:solidFill>
            </a:endParaRPr>
          </a:p>
          <a:p>
            <a:pPr eaLnBrk="1" hangingPunct="1">
              <a:buSzPct val="150000"/>
              <a:buFont typeface="Arial" charset="0"/>
              <a:buChar char="•"/>
            </a:pPr>
            <a:r>
              <a:rPr lang="zh-TW" altLang="en-US" b="1" smtClean="0">
                <a:solidFill>
                  <a:schemeClr val="tx2"/>
                </a:solidFill>
              </a:rPr>
              <a:t>   參考網站</a:t>
            </a:r>
            <a:r>
              <a:rPr lang="en-US" altLang="zh-TW" b="1" smtClean="0">
                <a:solidFill>
                  <a:schemeClr val="tx2"/>
                </a:solidFill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smtClean="0">
                <a:solidFill>
                  <a:schemeClr val="tx2"/>
                </a:solidFill>
              </a:rPr>
              <a:t>             Komica</a:t>
            </a:r>
            <a:r>
              <a:rPr lang="zh-TW" altLang="en-US" b="1" smtClean="0">
                <a:solidFill>
                  <a:schemeClr val="tx2"/>
                </a:solidFill>
              </a:rPr>
              <a:t>、</a:t>
            </a:r>
            <a:r>
              <a:rPr lang="en-US" altLang="zh-TW" b="1" smtClean="0">
                <a:solidFill>
                  <a:schemeClr val="tx2"/>
                </a:solidFill>
              </a:rPr>
              <a:t>2ch</a:t>
            </a:r>
            <a:r>
              <a:rPr lang="zh-TW" altLang="en-US" b="1" smtClean="0">
                <a:solidFill>
                  <a:schemeClr val="tx2"/>
                </a:solidFill>
              </a:rPr>
              <a:t>、</a:t>
            </a:r>
            <a:r>
              <a:rPr lang="en-US" altLang="zh-TW" b="1" smtClean="0">
                <a:solidFill>
                  <a:schemeClr val="tx2"/>
                </a:solidFill>
              </a:rPr>
              <a:t>4chan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7410" name="副標題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7411" name="圖片 3" descr="討論版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066800"/>
            <a:ext cx="5857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428750" y="214313"/>
            <a:ext cx="47148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系統分析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8434" name="副標題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8435" name="圖片 4" descr="討論區02-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228725"/>
            <a:ext cx="6869112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357313" y="214313"/>
            <a:ext cx="59293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系統設計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主頁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3387"/>
            <a:ext cx="7467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發文頁面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3387"/>
            <a:ext cx="7467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討論版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3387"/>
            <a:ext cx="7467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207</Words>
  <Application>Microsoft Office PowerPoint</Application>
  <PresentationFormat>如螢幕大小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壁窗</vt:lpstr>
      <vt:lpstr>網頁程式設計專題－－ 匿名討論版</vt:lpstr>
      <vt:lpstr>目錄</vt:lpstr>
      <vt:lpstr>提案</vt:lpstr>
      <vt:lpstr>投影片 4</vt:lpstr>
      <vt:lpstr>投影片 5</vt:lpstr>
      <vt:lpstr>投影片 6</vt:lpstr>
      <vt:lpstr>主頁</vt:lpstr>
      <vt:lpstr>發文頁面</vt:lpstr>
      <vt:lpstr>討論版</vt:lpstr>
      <vt:lpstr>資料庫</vt:lpstr>
      <vt:lpstr>THE      END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user</cp:lastModifiedBy>
  <cp:revision>15</cp:revision>
  <dcterms:created xsi:type="dcterms:W3CDTF">2015-11-12T11:05:16Z</dcterms:created>
  <dcterms:modified xsi:type="dcterms:W3CDTF">2016-01-08T11:19:45Z</dcterms:modified>
</cp:coreProperties>
</file>