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15744825"/>
  <p:notesSz cx="6858000" cy="9144000"/>
  <p:defaultTextStyle>
    <a:defPPr>
      <a:defRPr lang="en-US"/>
    </a:defPPr>
    <a:lvl1pPr marL="0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4571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2EDF8D3-5320-4BDA-BBE8-03798CE53329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1155"/>
    <a:srgbClr val="C4083E"/>
    <a:srgbClr val="CD6D1D"/>
    <a:srgbClr val="750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>
        <p:scale>
          <a:sx n="75" d="100"/>
          <a:sy n="75" d="100"/>
        </p:scale>
        <p:origin x="-9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6758"/>
            <a:ext cx="10363200" cy="548153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69679"/>
            <a:ext cx="9144000" cy="380135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7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8266"/>
            <a:ext cx="2628900" cy="1334301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8266"/>
            <a:ext cx="7734300" cy="1334301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87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26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5277"/>
            <a:ext cx="10515600" cy="65494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6646"/>
            <a:ext cx="10515600" cy="344417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7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331"/>
            <a:ext cx="5181600" cy="99899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91331"/>
            <a:ext cx="5181600" cy="99899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04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269"/>
            <a:ext cx="10515600" cy="30432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59670"/>
            <a:ext cx="5157787" cy="189156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51235"/>
            <a:ext cx="5157787" cy="8459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59670"/>
            <a:ext cx="5183188" cy="189156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51235"/>
            <a:ext cx="5183188" cy="8459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9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6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83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655"/>
            <a:ext cx="3932237" cy="367379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6967"/>
            <a:ext cx="6172200" cy="1118903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447"/>
            <a:ext cx="3932237" cy="875077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75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655"/>
            <a:ext cx="3932237" cy="367379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6967"/>
            <a:ext cx="6172200" cy="1118903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447"/>
            <a:ext cx="3932237" cy="875077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B3BF-4D23-4B3E-930C-5FD4B356138E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7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269"/>
            <a:ext cx="10515600" cy="3043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1331"/>
            <a:ext cx="10515600" cy="998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3124"/>
            <a:ext cx="2743200" cy="838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B3BF-4D23-4B3E-930C-5FD4B356138E}" type="datetimeFigureOut">
              <a:rPr lang="zh-TW" altLang="en-US" smtClean="0"/>
              <a:t>2016/4/4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93124"/>
            <a:ext cx="4114800" cy="838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93124"/>
            <a:ext cx="2743200" cy="838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4599-A328-4C48-A0CE-6BDB8B51F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6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/>
          <p:cNvGrpSpPr/>
          <p:nvPr/>
        </p:nvGrpSpPr>
        <p:grpSpPr>
          <a:xfrm>
            <a:off x="437422" y="-798"/>
            <a:ext cx="11317152" cy="15747211"/>
            <a:chOff x="437422" y="-798"/>
            <a:chExt cx="11317152" cy="15747211"/>
          </a:xfrm>
          <a:solidFill>
            <a:schemeClr val="bg1">
              <a:lumMod val="95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43742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409104" y="-796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380786" y="-797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352468" y="-798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24150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295832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67514" y="-793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239196" y="-794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10878" y="-791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82560" y="-792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154242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125924" y="0"/>
              <a:ext cx="62865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0" y="0"/>
            <a:ext cx="12192000" cy="19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/>
          <p:cNvGrpSpPr/>
          <p:nvPr/>
        </p:nvGrpSpPr>
        <p:grpSpPr>
          <a:xfrm>
            <a:off x="1409609" y="2475469"/>
            <a:ext cx="9373283" cy="4394887"/>
            <a:chOff x="-4244029" y="4600832"/>
            <a:chExt cx="3082493" cy="1952368"/>
          </a:xfrm>
        </p:grpSpPr>
        <p:sp>
          <p:nvSpPr>
            <p:cNvPr id="54" name="矩形 5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5314420" y="7095078"/>
            <a:ext cx="1581744" cy="1136824"/>
            <a:chOff x="-4244029" y="4600832"/>
            <a:chExt cx="3082493" cy="1952368"/>
          </a:xfrm>
        </p:grpSpPr>
        <p:sp>
          <p:nvSpPr>
            <p:cNvPr id="74" name="矩形 7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3361762" y="7095079"/>
            <a:ext cx="1591038" cy="1136824"/>
            <a:chOff x="-4244029" y="4600832"/>
            <a:chExt cx="3082493" cy="1952368"/>
          </a:xfrm>
        </p:grpSpPr>
        <p:sp>
          <p:nvSpPr>
            <p:cNvPr id="78" name="矩形 77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群組 80"/>
          <p:cNvGrpSpPr/>
          <p:nvPr/>
        </p:nvGrpSpPr>
        <p:grpSpPr>
          <a:xfrm>
            <a:off x="7257784" y="7095077"/>
            <a:ext cx="1581744" cy="1136824"/>
            <a:chOff x="-4244029" y="4600832"/>
            <a:chExt cx="3082493" cy="1952368"/>
          </a:xfrm>
        </p:grpSpPr>
        <p:sp>
          <p:nvSpPr>
            <p:cNvPr id="82" name="矩形 81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9219736" y="7095077"/>
            <a:ext cx="1563156" cy="1136824"/>
            <a:chOff x="-4244029" y="4600832"/>
            <a:chExt cx="3082493" cy="1952368"/>
          </a:xfrm>
        </p:grpSpPr>
        <p:sp>
          <p:nvSpPr>
            <p:cNvPr id="86" name="矩形 85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7" name="直線接點 86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群組 92"/>
          <p:cNvGrpSpPr/>
          <p:nvPr/>
        </p:nvGrpSpPr>
        <p:grpSpPr>
          <a:xfrm>
            <a:off x="1413751" y="7095081"/>
            <a:ext cx="1595685" cy="1136824"/>
            <a:chOff x="-4244029" y="4600832"/>
            <a:chExt cx="3082493" cy="1952368"/>
          </a:xfrm>
        </p:grpSpPr>
        <p:sp>
          <p:nvSpPr>
            <p:cNvPr id="94" name="矩形 9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接點 94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矩形 96"/>
          <p:cNvSpPr/>
          <p:nvPr/>
        </p:nvSpPr>
        <p:spPr>
          <a:xfrm>
            <a:off x="9292" y="14953976"/>
            <a:ext cx="12192000" cy="79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8" name="群組 97"/>
          <p:cNvGrpSpPr/>
          <p:nvPr/>
        </p:nvGrpSpPr>
        <p:grpSpPr>
          <a:xfrm>
            <a:off x="438146" y="259093"/>
            <a:ext cx="2923616" cy="1556951"/>
            <a:chOff x="-4244029" y="4600832"/>
            <a:chExt cx="3082493" cy="1952368"/>
          </a:xfrm>
        </p:grpSpPr>
        <p:sp>
          <p:nvSpPr>
            <p:cNvPr id="99" name="矩形 98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矩形 101"/>
          <p:cNvSpPr/>
          <p:nvPr/>
        </p:nvSpPr>
        <p:spPr>
          <a:xfrm>
            <a:off x="3981117" y="1037967"/>
            <a:ext cx="8210883" cy="939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437422" y="8699157"/>
            <a:ext cx="11317152" cy="939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409104" y="10208981"/>
            <a:ext cx="9373788" cy="1085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6" name="直線接點 105"/>
          <p:cNvCxnSpPr/>
          <p:nvPr/>
        </p:nvCxnSpPr>
        <p:spPr>
          <a:xfrm flipH="1">
            <a:off x="9219736" y="10208981"/>
            <a:ext cx="934506" cy="108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 flipH="1">
            <a:off x="8210878" y="10208981"/>
            <a:ext cx="1008858" cy="108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 flipH="1">
            <a:off x="7257784" y="10208981"/>
            <a:ext cx="953095" cy="108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1409104" y="11467071"/>
            <a:ext cx="9373788" cy="2903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3" name="群組 122"/>
          <p:cNvGrpSpPr/>
          <p:nvPr/>
        </p:nvGrpSpPr>
        <p:grpSpPr>
          <a:xfrm>
            <a:off x="1761429" y="11667839"/>
            <a:ext cx="3191371" cy="2501900"/>
            <a:chOff x="-4244029" y="4600832"/>
            <a:chExt cx="3082493" cy="1952368"/>
          </a:xfrm>
        </p:grpSpPr>
        <p:sp>
          <p:nvSpPr>
            <p:cNvPr id="124" name="矩形 12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5" name="直線接點 124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文字方塊 132"/>
          <p:cNvSpPr txBox="1"/>
          <p:nvPr/>
        </p:nvSpPr>
        <p:spPr>
          <a:xfrm>
            <a:off x="4324150" y="1284583"/>
            <a:ext cx="107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HOME</a:t>
            </a:r>
            <a:endParaRPr lang="zh-TW" altLang="en-US" sz="24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5882175" y="1284583"/>
            <a:ext cx="107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ABOUT</a:t>
            </a:r>
            <a:endParaRPr lang="zh-TW" altLang="en-US" sz="2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8923490" y="1284583"/>
            <a:ext cx="8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BLOG</a:t>
            </a:r>
            <a:endParaRPr lang="zh-TW" altLang="en-US" sz="2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10271219" y="1284583"/>
            <a:ext cx="148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CONTACT</a:t>
            </a:r>
            <a:endParaRPr lang="zh-TW" altLang="en-US" sz="24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7434625" y="1284583"/>
            <a:ext cx="100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MENU</a:t>
            </a:r>
            <a:endParaRPr lang="zh-TW" altLang="en-US" sz="2400" dirty="0"/>
          </a:p>
        </p:txBody>
      </p:sp>
      <p:grpSp>
        <p:nvGrpSpPr>
          <p:cNvPr id="148" name="群組 147"/>
          <p:cNvGrpSpPr/>
          <p:nvPr/>
        </p:nvGrpSpPr>
        <p:grpSpPr>
          <a:xfrm>
            <a:off x="9846469" y="15164734"/>
            <a:ext cx="360000" cy="360000"/>
            <a:chOff x="-4244029" y="4600832"/>
            <a:chExt cx="3082493" cy="1952368"/>
          </a:xfrm>
        </p:grpSpPr>
        <p:sp>
          <p:nvSpPr>
            <p:cNvPr id="149" name="矩形 148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0" name="直線接點 149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群組 151"/>
          <p:cNvGrpSpPr/>
          <p:nvPr/>
        </p:nvGrpSpPr>
        <p:grpSpPr>
          <a:xfrm>
            <a:off x="11350446" y="15159706"/>
            <a:ext cx="360000" cy="360000"/>
            <a:chOff x="-4244029" y="4600832"/>
            <a:chExt cx="3082493" cy="1952368"/>
          </a:xfrm>
        </p:grpSpPr>
        <p:sp>
          <p:nvSpPr>
            <p:cNvPr id="153" name="矩形 152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4" name="直線接點 153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/>
          <p:cNvGrpSpPr/>
          <p:nvPr/>
        </p:nvGrpSpPr>
        <p:grpSpPr>
          <a:xfrm>
            <a:off x="10598458" y="15174066"/>
            <a:ext cx="360000" cy="360000"/>
            <a:chOff x="-4244029" y="4600832"/>
            <a:chExt cx="3082493" cy="1952368"/>
          </a:xfrm>
        </p:grpSpPr>
        <p:sp>
          <p:nvSpPr>
            <p:cNvPr id="157" name="矩形 156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文字方塊 163"/>
          <p:cNvSpPr txBox="1"/>
          <p:nvPr/>
        </p:nvSpPr>
        <p:spPr>
          <a:xfrm>
            <a:off x="1224871" y="15164734"/>
            <a:ext cx="408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Designed By </a:t>
            </a:r>
            <a:r>
              <a:rPr lang="en-US" altLang="zh-TW" dirty="0" err="1" smtClean="0"/>
              <a:t>Gtin</a:t>
            </a:r>
            <a:r>
              <a:rPr lang="en-US" altLang="zh-TW" dirty="0" smtClean="0"/>
              <a:t>        Copyright©</a:t>
            </a:r>
            <a:r>
              <a:rPr lang="en-US" altLang="zh-TW" dirty="0"/>
              <a:t> </a:t>
            </a:r>
            <a:r>
              <a:rPr lang="en-US" altLang="zh-TW" dirty="0" smtClean="0"/>
              <a:t>2016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697588" y="7483488"/>
            <a:ext cx="360000" cy="360000"/>
            <a:chOff x="-4244029" y="4600832"/>
            <a:chExt cx="3082493" cy="1952368"/>
          </a:xfrm>
        </p:grpSpPr>
        <p:sp>
          <p:nvSpPr>
            <p:cNvPr id="166" name="矩形 165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7" name="直線接點 166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群組 168"/>
          <p:cNvGrpSpPr/>
          <p:nvPr/>
        </p:nvGrpSpPr>
        <p:grpSpPr>
          <a:xfrm>
            <a:off x="11129305" y="7483488"/>
            <a:ext cx="360000" cy="360000"/>
            <a:chOff x="-4244029" y="4600832"/>
            <a:chExt cx="3082493" cy="1952368"/>
          </a:xfrm>
        </p:grpSpPr>
        <p:sp>
          <p:nvSpPr>
            <p:cNvPr id="170" name="矩形 169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1" name="直線接點 170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文字方塊 172"/>
          <p:cNvSpPr txBox="1"/>
          <p:nvPr/>
        </p:nvSpPr>
        <p:spPr>
          <a:xfrm>
            <a:off x="8896021" y="13812069"/>
            <a:ext cx="17024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  </a:t>
            </a:r>
            <a:r>
              <a:rPr lang="en-US" altLang="zh-TW" sz="2000" dirty="0" smtClean="0"/>
              <a:t>READ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MORE</a:t>
            </a:r>
            <a:endParaRPr lang="zh-TW" altLang="en-US" sz="2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1352406" y="8846303"/>
            <a:ext cx="943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SECTION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TITLE</a:t>
            </a:r>
            <a:endParaRPr lang="zh-TW" altLang="en-US" sz="4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2397031" y="10420798"/>
            <a:ext cx="444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SUBSECTION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TITLE</a:t>
            </a:r>
            <a:endParaRPr lang="zh-TW" altLang="en-US" sz="3600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5260573" y="11669305"/>
            <a:ext cx="533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PARAGRAPH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TITLE</a:t>
            </a:r>
            <a:endParaRPr lang="zh-TW" altLang="en-US" sz="3200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5318393" y="12427074"/>
            <a:ext cx="5280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PARAGRAPH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LINE1………………………...</a:t>
            </a:r>
          </a:p>
          <a:p>
            <a:r>
              <a:rPr lang="en-US" altLang="zh-TW" sz="2800" dirty="0" smtClean="0"/>
              <a:t>PARAGRAPH LINE2………………………...</a:t>
            </a:r>
            <a:endParaRPr lang="en-US" altLang="zh-TW" sz="2800" dirty="0"/>
          </a:p>
          <a:p>
            <a:r>
              <a:rPr lang="en-US" altLang="zh-TW" sz="2800" dirty="0" smtClean="0"/>
              <a:t>PARAGRAPH LINE3………………………...</a:t>
            </a:r>
            <a:endParaRPr lang="en-US" altLang="zh-TW" sz="2800" dirty="0"/>
          </a:p>
        </p:txBody>
      </p:sp>
      <p:grpSp>
        <p:nvGrpSpPr>
          <p:cNvPr id="178" name="群組 177"/>
          <p:cNvGrpSpPr/>
          <p:nvPr/>
        </p:nvGrpSpPr>
        <p:grpSpPr>
          <a:xfrm>
            <a:off x="8048509" y="10571609"/>
            <a:ext cx="360000" cy="360000"/>
            <a:chOff x="-4244029" y="4600832"/>
            <a:chExt cx="3082493" cy="1952368"/>
          </a:xfrm>
        </p:grpSpPr>
        <p:sp>
          <p:nvSpPr>
            <p:cNvPr id="179" name="矩形 178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0" name="直線接點 179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群組 181"/>
          <p:cNvGrpSpPr/>
          <p:nvPr/>
        </p:nvGrpSpPr>
        <p:grpSpPr>
          <a:xfrm>
            <a:off x="9029963" y="10573200"/>
            <a:ext cx="360000" cy="360000"/>
            <a:chOff x="-4244029" y="4600832"/>
            <a:chExt cx="3082493" cy="1952368"/>
          </a:xfrm>
        </p:grpSpPr>
        <p:sp>
          <p:nvSpPr>
            <p:cNvPr id="183" name="矩形 182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4" name="直線接點 183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群組 185"/>
          <p:cNvGrpSpPr/>
          <p:nvPr/>
        </p:nvGrpSpPr>
        <p:grpSpPr>
          <a:xfrm>
            <a:off x="10011418" y="10573200"/>
            <a:ext cx="360000" cy="360000"/>
            <a:chOff x="-4244029" y="4600832"/>
            <a:chExt cx="3082493" cy="1952368"/>
          </a:xfrm>
        </p:grpSpPr>
        <p:sp>
          <p:nvSpPr>
            <p:cNvPr id="187" name="矩形 186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群組 189"/>
          <p:cNvGrpSpPr/>
          <p:nvPr/>
        </p:nvGrpSpPr>
        <p:grpSpPr>
          <a:xfrm>
            <a:off x="1869564" y="10573200"/>
            <a:ext cx="360000" cy="360000"/>
            <a:chOff x="-4244029" y="4600832"/>
            <a:chExt cx="3082493" cy="1952368"/>
          </a:xfrm>
        </p:grpSpPr>
        <p:sp>
          <p:nvSpPr>
            <p:cNvPr id="191" name="矩形 190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2" name="直線接點 191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44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0"/>
            <a:ext cx="12192000" cy="19770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1409609" y="2475469"/>
            <a:ext cx="9373283" cy="4394887"/>
            <a:chOff x="-4244029" y="4600832"/>
            <a:chExt cx="3082493" cy="1952368"/>
          </a:xfrm>
        </p:grpSpPr>
        <p:sp>
          <p:nvSpPr>
            <p:cNvPr id="54" name="矩形 5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5314420" y="7095078"/>
            <a:ext cx="1581744" cy="1136824"/>
            <a:chOff x="-4244029" y="4600832"/>
            <a:chExt cx="3082493" cy="1952368"/>
          </a:xfrm>
        </p:grpSpPr>
        <p:sp>
          <p:nvSpPr>
            <p:cNvPr id="74" name="矩形 7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3361762" y="7095079"/>
            <a:ext cx="1591038" cy="1136824"/>
            <a:chOff x="-4244029" y="4600832"/>
            <a:chExt cx="3082493" cy="1952368"/>
          </a:xfrm>
        </p:grpSpPr>
        <p:sp>
          <p:nvSpPr>
            <p:cNvPr id="78" name="矩形 77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群組 80"/>
          <p:cNvGrpSpPr/>
          <p:nvPr/>
        </p:nvGrpSpPr>
        <p:grpSpPr>
          <a:xfrm>
            <a:off x="7257784" y="7095077"/>
            <a:ext cx="1581744" cy="1136824"/>
            <a:chOff x="-4244029" y="4600832"/>
            <a:chExt cx="3082493" cy="1952368"/>
          </a:xfrm>
        </p:grpSpPr>
        <p:sp>
          <p:nvSpPr>
            <p:cNvPr id="82" name="矩形 81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83" name="直線接點 82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9219736" y="7095077"/>
            <a:ext cx="1563156" cy="1136824"/>
            <a:chOff x="-4244029" y="4600832"/>
            <a:chExt cx="3082493" cy="1952368"/>
          </a:xfrm>
        </p:grpSpPr>
        <p:sp>
          <p:nvSpPr>
            <p:cNvPr id="86" name="矩形 85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87" name="直線接點 86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群組 92"/>
          <p:cNvGrpSpPr/>
          <p:nvPr/>
        </p:nvGrpSpPr>
        <p:grpSpPr>
          <a:xfrm>
            <a:off x="1413751" y="7095081"/>
            <a:ext cx="1595685" cy="1136824"/>
            <a:chOff x="-4244029" y="4600832"/>
            <a:chExt cx="3082493" cy="1952368"/>
          </a:xfrm>
        </p:grpSpPr>
        <p:sp>
          <p:nvSpPr>
            <p:cNvPr id="94" name="矩形 9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95" name="直線接點 94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矩形 96"/>
          <p:cNvSpPr/>
          <p:nvPr/>
        </p:nvSpPr>
        <p:spPr>
          <a:xfrm>
            <a:off x="9292" y="14953976"/>
            <a:ext cx="12192000" cy="7908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98" name="群組 97"/>
          <p:cNvGrpSpPr/>
          <p:nvPr/>
        </p:nvGrpSpPr>
        <p:grpSpPr>
          <a:xfrm>
            <a:off x="438146" y="259093"/>
            <a:ext cx="2923616" cy="1556951"/>
            <a:chOff x="-4244029" y="4600832"/>
            <a:chExt cx="3082493" cy="1952368"/>
          </a:xfrm>
        </p:grpSpPr>
        <p:sp>
          <p:nvSpPr>
            <p:cNvPr id="99" name="矩形 98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00" name="直線接點 99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矩形 101"/>
          <p:cNvSpPr/>
          <p:nvPr/>
        </p:nvSpPr>
        <p:spPr>
          <a:xfrm>
            <a:off x="3981117" y="1037967"/>
            <a:ext cx="8210883" cy="939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37422" y="8699157"/>
            <a:ext cx="11317152" cy="939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409104" y="10208981"/>
            <a:ext cx="9373788" cy="10850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106" name="直線接點 105"/>
          <p:cNvCxnSpPr/>
          <p:nvPr/>
        </p:nvCxnSpPr>
        <p:spPr>
          <a:xfrm flipH="1">
            <a:off x="9219736" y="10208981"/>
            <a:ext cx="934506" cy="108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 flipH="1">
            <a:off x="8210878" y="10208981"/>
            <a:ext cx="1008858" cy="108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 flipH="1">
            <a:off x="7257784" y="10208981"/>
            <a:ext cx="953095" cy="108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1409104" y="11467071"/>
            <a:ext cx="9373788" cy="29034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761429" y="11667839"/>
            <a:ext cx="3191371" cy="2501900"/>
            <a:chOff x="-4244029" y="4600832"/>
            <a:chExt cx="3082493" cy="1952368"/>
          </a:xfrm>
        </p:grpSpPr>
        <p:sp>
          <p:nvSpPr>
            <p:cNvPr id="124" name="矩形 12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25" name="直線接點 124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文字方塊 132"/>
          <p:cNvSpPr txBox="1"/>
          <p:nvPr/>
        </p:nvSpPr>
        <p:spPr>
          <a:xfrm>
            <a:off x="4324150" y="1284583"/>
            <a:ext cx="107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HOME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5873361" y="1284583"/>
            <a:ext cx="107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ABOUT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8932305" y="1284583"/>
            <a:ext cx="8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BLOG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10271219" y="1284583"/>
            <a:ext cx="148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CONTACT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7416997" y="1284583"/>
            <a:ext cx="104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MENU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grpSp>
        <p:nvGrpSpPr>
          <p:cNvPr id="148" name="群組 147"/>
          <p:cNvGrpSpPr/>
          <p:nvPr/>
        </p:nvGrpSpPr>
        <p:grpSpPr>
          <a:xfrm>
            <a:off x="9846469" y="15164734"/>
            <a:ext cx="360000" cy="360000"/>
            <a:chOff x="-4244029" y="4600832"/>
            <a:chExt cx="3082493" cy="1952368"/>
          </a:xfrm>
        </p:grpSpPr>
        <p:sp>
          <p:nvSpPr>
            <p:cNvPr id="149" name="矩形 148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50" name="直線接點 149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群組 151"/>
          <p:cNvGrpSpPr/>
          <p:nvPr/>
        </p:nvGrpSpPr>
        <p:grpSpPr>
          <a:xfrm>
            <a:off x="11350446" y="15159706"/>
            <a:ext cx="360000" cy="360000"/>
            <a:chOff x="-4244029" y="4600832"/>
            <a:chExt cx="3082493" cy="1952368"/>
          </a:xfrm>
        </p:grpSpPr>
        <p:sp>
          <p:nvSpPr>
            <p:cNvPr id="153" name="矩形 152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54" name="直線接點 153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/>
          <p:cNvGrpSpPr/>
          <p:nvPr/>
        </p:nvGrpSpPr>
        <p:grpSpPr>
          <a:xfrm>
            <a:off x="10598458" y="15174066"/>
            <a:ext cx="360000" cy="360000"/>
            <a:chOff x="-4244029" y="4600832"/>
            <a:chExt cx="3082493" cy="1952368"/>
          </a:xfrm>
        </p:grpSpPr>
        <p:sp>
          <p:nvSpPr>
            <p:cNvPr id="157" name="矩形 156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文字方塊 163"/>
          <p:cNvSpPr txBox="1"/>
          <p:nvPr/>
        </p:nvSpPr>
        <p:spPr>
          <a:xfrm>
            <a:off x="1224871" y="15164734"/>
            <a:ext cx="408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Designed By </a:t>
            </a:r>
            <a:r>
              <a:rPr lang="en-US" altLang="zh-TW" dirty="0" err="1" smtClean="0">
                <a:solidFill>
                  <a:prstClr val="black"/>
                </a:solidFill>
              </a:rPr>
              <a:t>Gtin</a:t>
            </a:r>
            <a:r>
              <a:rPr lang="en-US" altLang="zh-TW" dirty="0" smtClean="0">
                <a:solidFill>
                  <a:prstClr val="black"/>
                </a:solidFill>
              </a:rPr>
              <a:t>        Copyright©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2016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165" name="群組 164"/>
          <p:cNvGrpSpPr/>
          <p:nvPr/>
        </p:nvGrpSpPr>
        <p:grpSpPr>
          <a:xfrm>
            <a:off x="697588" y="7483488"/>
            <a:ext cx="360000" cy="360000"/>
            <a:chOff x="-4244029" y="4600832"/>
            <a:chExt cx="3082493" cy="1952368"/>
          </a:xfrm>
        </p:grpSpPr>
        <p:sp>
          <p:nvSpPr>
            <p:cNvPr id="166" name="矩形 165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67" name="直線接點 166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群組 168"/>
          <p:cNvGrpSpPr/>
          <p:nvPr/>
        </p:nvGrpSpPr>
        <p:grpSpPr>
          <a:xfrm>
            <a:off x="11129305" y="7483488"/>
            <a:ext cx="360000" cy="360000"/>
            <a:chOff x="-4244029" y="4600832"/>
            <a:chExt cx="3082493" cy="1952368"/>
          </a:xfrm>
        </p:grpSpPr>
        <p:sp>
          <p:nvSpPr>
            <p:cNvPr id="170" name="矩形 169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71" name="直線接點 170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文字方塊 172"/>
          <p:cNvSpPr txBox="1"/>
          <p:nvPr/>
        </p:nvSpPr>
        <p:spPr>
          <a:xfrm>
            <a:off x="8896021" y="13812069"/>
            <a:ext cx="1702437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</a:rPr>
              <a:t>  </a:t>
            </a:r>
            <a:r>
              <a:rPr lang="en-US" altLang="zh-TW" sz="2000" dirty="0" smtClean="0">
                <a:solidFill>
                  <a:prstClr val="black"/>
                </a:solidFill>
              </a:rPr>
              <a:t>READ</a:t>
            </a:r>
            <a:r>
              <a:rPr lang="zh-TW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</a:rPr>
              <a:t>MORE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1352406" y="8846303"/>
            <a:ext cx="943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SECTION</a:t>
            </a:r>
            <a:r>
              <a:rPr lang="zh-TW" altLang="en-US" sz="4000" dirty="0" smtClean="0">
                <a:solidFill>
                  <a:prstClr val="black"/>
                </a:solidFill>
              </a:rPr>
              <a:t> </a:t>
            </a:r>
            <a:r>
              <a:rPr lang="en-US" altLang="zh-TW" sz="4000" dirty="0" smtClean="0">
                <a:solidFill>
                  <a:prstClr val="black"/>
                </a:solidFill>
              </a:rPr>
              <a:t>TITLE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2397031" y="10420798"/>
            <a:ext cx="444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SUBSECTION</a:t>
            </a:r>
            <a:r>
              <a:rPr lang="zh-TW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zh-TW" sz="3600" dirty="0" smtClean="0">
                <a:solidFill>
                  <a:prstClr val="black"/>
                </a:solidFill>
              </a:rPr>
              <a:t>TITLE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260573" y="11669305"/>
            <a:ext cx="533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PARAGRAPH</a:t>
            </a:r>
            <a:r>
              <a:rPr lang="zh-TW" altLang="en-US" sz="3200" dirty="0" smtClean="0">
                <a:solidFill>
                  <a:prstClr val="black"/>
                </a:solidFill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</a:rPr>
              <a:t>TITLE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5318393" y="12427074"/>
            <a:ext cx="5280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PARAGRAPH</a:t>
            </a:r>
            <a:r>
              <a:rPr lang="zh-TW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zh-TW" sz="2800" dirty="0" smtClean="0">
                <a:solidFill>
                  <a:prstClr val="black"/>
                </a:solidFill>
              </a:rPr>
              <a:t>LINE1………………………...</a:t>
            </a:r>
          </a:p>
          <a:p>
            <a:r>
              <a:rPr lang="en-US" altLang="zh-TW" sz="2800" dirty="0" smtClean="0">
                <a:solidFill>
                  <a:prstClr val="black"/>
                </a:solidFill>
              </a:rPr>
              <a:t>PARAGRAPH LINE2………………………...</a:t>
            </a:r>
            <a:endParaRPr lang="en-US" altLang="zh-TW" sz="2800" dirty="0">
              <a:solidFill>
                <a:prstClr val="black"/>
              </a:solidFill>
            </a:endParaRPr>
          </a:p>
          <a:p>
            <a:r>
              <a:rPr lang="en-US" altLang="zh-TW" sz="2800" dirty="0" smtClean="0">
                <a:solidFill>
                  <a:prstClr val="black"/>
                </a:solidFill>
              </a:rPr>
              <a:t>PARAGRAPH LINE3………………………...</a:t>
            </a:r>
            <a:endParaRPr lang="en-US" altLang="zh-TW" sz="2800" dirty="0">
              <a:solidFill>
                <a:prstClr val="black"/>
              </a:solidFill>
            </a:endParaRPr>
          </a:p>
        </p:txBody>
      </p:sp>
      <p:grpSp>
        <p:nvGrpSpPr>
          <p:cNvPr id="178" name="群組 177"/>
          <p:cNvGrpSpPr/>
          <p:nvPr/>
        </p:nvGrpSpPr>
        <p:grpSpPr>
          <a:xfrm>
            <a:off x="8048509" y="10571609"/>
            <a:ext cx="360000" cy="360000"/>
            <a:chOff x="-4244029" y="4600832"/>
            <a:chExt cx="3082493" cy="1952368"/>
          </a:xfrm>
        </p:grpSpPr>
        <p:sp>
          <p:nvSpPr>
            <p:cNvPr id="179" name="矩形 178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80" name="直線接點 179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群組 181"/>
          <p:cNvGrpSpPr/>
          <p:nvPr/>
        </p:nvGrpSpPr>
        <p:grpSpPr>
          <a:xfrm>
            <a:off x="9029963" y="10573200"/>
            <a:ext cx="360000" cy="360000"/>
            <a:chOff x="-4244029" y="4600832"/>
            <a:chExt cx="3082493" cy="1952368"/>
          </a:xfrm>
        </p:grpSpPr>
        <p:sp>
          <p:nvSpPr>
            <p:cNvPr id="183" name="矩形 182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84" name="直線接點 183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群組 185"/>
          <p:cNvGrpSpPr/>
          <p:nvPr/>
        </p:nvGrpSpPr>
        <p:grpSpPr>
          <a:xfrm>
            <a:off x="10011418" y="10573200"/>
            <a:ext cx="360000" cy="360000"/>
            <a:chOff x="-4244029" y="4600832"/>
            <a:chExt cx="3082493" cy="1952368"/>
          </a:xfrm>
        </p:grpSpPr>
        <p:sp>
          <p:nvSpPr>
            <p:cNvPr id="187" name="矩形 186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88" name="直線接點 187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群組 189"/>
          <p:cNvGrpSpPr/>
          <p:nvPr/>
        </p:nvGrpSpPr>
        <p:grpSpPr>
          <a:xfrm>
            <a:off x="1869564" y="10573200"/>
            <a:ext cx="360000" cy="360000"/>
            <a:chOff x="-4244029" y="4600832"/>
            <a:chExt cx="3082493" cy="1952368"/>
          </a:xfrm>
        </p:grpSpPr>
        <p:sp>
          <p:nvSpPr>
            <p:cNvPr id="191" name="矩形 190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92" name="直線接點 191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4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8" y="7303711"/>
            <a:ext cx="719554" cy="719554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0" y="0"/>
            <a:ext cx="12192000" cy="19770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5314420" y="7095078"/>
            <a:ext cx="1581744" cy="1136824"/>
            <a:chOff x="-4244029" y="4600832"/>
            <a:chExt cx="3082493" cy="1952368"/>
          </a:xfrm>
        </p:grpSpPr>
        <p:sp>
          <p:nvSpPr>
            <p:cNvPr id="74" name="矩形 7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3361762" y="7095079"/>
            <a:ext cx="1591038" cy="1136824"/>
            <a:chOff x="-4244029" y="4600832"/>
            <a:chExt cx="3082493" cy="1952368"/>
          </a:xfrm>
        </p:grpSpPr>
        <p:sp>
          <p:nvSpPr>
            <p:cNvPr id="78" name="矩形 77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群組 80"/>
          <p:cNvGrpSpPr/>
          <p:nvPr/>
        </p:nvGrpSpPr>
        <p:grpSpPr>
          <a:xfrm>
            <a:off x="7257784" y="7095077"/>
            <a:ext cx="1581744" cy="1136824"/>
            <a:chOff x="-4244029" y="4600832"/>
            <a:chExt cx="3082493" cy="1952368"/>
          </a:xfrm>
        </p:grpSpPr>
        <p:sp>
          <p:nvSpPr>
            <p:cNvPr id="82" name="矩形 81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83" name="直線接點 82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9219736" y="7095077"/>
            <a:ext cx="1563156" cy="1136824"/>
            <a:chOff x="-4244029" y="4600832"/>
            <a:chExt cx="3082493" cy="1952368"/>
          </a:xfrm>
        </p:grpSpPr>
        <p:sp>
          <p:nvSpPr>
            <p:cNvPr id="86" name="矩形 85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87" name="直線接點 86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群組 92"/>
          <p:cNvGrpSpPr/>
          <p:nvPr/>
        </p:nvGrpSpPr>
        <p:grpSpPr>
          <a:xfrm>
            <a:off x="1413751" y="7095081"/>
            <a:ext cx="1595685" cy="1136824"/>
            <a:chOff x="-4244029" y="4600832"/>
            <a:chExt cx="3082493" cy="1952368"/>
          </a:xfrm>
        </p:grpSpPr>
        <p:sp>
          <p:nvSpPr>
            <p:cNvPr id="94" name="矩形 9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95" name="直線接點 94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矩形 96"/>
          <p:cNvSpPr/>
          <p:nvPr/>
        </p:nvSpPr>
        <p:spPr>
          <a:xfrm>
            <a:off x="9292" y="14953976"/>
            <a:ext cx="12192000" cy="7908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981117" y="1037967"/>
            <a:ext cx="8210883" cy="939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37422" y="8699157"/>
            <a:ext cx="11317152" cy="939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409104" y="10208981"/>
            <a:ext cx="9373788" cy="10850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106" name="直線接點 105"/>
          <p:cNvCxnSpPr/>
          <p:nvPr/>
        </p:nvCxnSpPr>
        <p:spPr>
          <a:xfrm flipH="1">
            <a:off x="9219736" y="10208981"/>
            <a:ext cx="934506" cy="108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 flipH="1">
            <a:off x="8210878" y="10208981"/>
            <a:ext cx="1008858" cy="108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 flipH="1">
            <a:off x="7257784" y="10208981"/>
            <a:ext cx="953095" cy="108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1409104" y="11467071"/>
            <a:ext cx="9373788" cy="29034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761429" y="11667839"/>
            <a:ext cx="3191371" cy="2501900"/>
            <a:chOff x="-4244029" y="4600832"/>
            <a:chExt cx="3082493" cy="1952368"/>
          </a:xfrm>
        </p:grpSpPr>
        <p:sp>
          <p:nvSpPr>
            <p:cNvPr id="124" name="矩形 12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25" name="直線接點 124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文字方塊 132"/>
          <p:cNvSpPr txBox="1"/>
          <p:nvPr/>
        </p:nvSpPr>
        <p:spPr>
          <a:xfrm>
            <a:off x="4324150" y="1284583"/>
            <a:ext cx="107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HOME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5873361" y="1284583"/>
            <a:ext cx="107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ABOUT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8932305" y="1284583"/>
            <a:ext cx="8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BLOG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10271219" y="1284583"/>
            <a:ext cx="148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CONTACT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7416997" y="1284583"/>
            <a:ext cx="104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MENU</a:t>
            </a:r>
          </a:p>
        </p:txBody>
      </p:sp>
      <p:sp>
        <p:nvSpPr>
          <p:cNvPr id="164" name="文字方塊 163"/>
          <p:cNvSpPr txBox="1"/>
          <p:nvPr/>
        </p:nvSpPr>
        <p:spPr>
          <a:xfrm>
            <a:off x="1224871" y="15164734"/>
            <a:ext cx="408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Designed By </a:t>
            </a:r>
            <a:r>
              <a:rPr lang="en-US" altLang="zh-TW" dirty="0" err="1" smtClean="0">
                <a:solidFill>
                  <a:prstClr val="black"/>
                </a:solidFill>
              </a:rPr>
              <a:t>Gtin</a:t>
            </a:r>
            <a:r>
              <a:rPr lang="en-US" altLang="zh-TW" dirty="0" smtClean="0">
                <a:solidFill>
                  <a:prstClr val="black"/>
                </a:solidFill>
              </a:rPr>
              <a:t>        Copyright©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2016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8896021" y="13812069"/>
            <a:ext cx="1702437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</a:rPr>
              <a:t>  </a:t>
            </a:r>
            <a:r>
              <a:rPr lang="en-US" altLang="zh-TW" sz="2000" dirty="0" smtClean="0">
                <a:solidFill>
                  <a:prstClr val="black"/>
                </a:solidFill>
              </a:rPr>
              <a:t>READ</a:t>
            </a:r>
            <a:r>
              <a:rPr lang="zh-TW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</a:rPr>
              <a:t>MORE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1352406" y="8846303"/>
            <a:ext cx="943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SECTION</a:t>
            </a:r>
            <a:r>
              <a:rPr lang="zh-TW" altLang="en-US" sz="4000" dirty="0" smtClean="0">
                <a:solidFill>
                  <a:prstClr val="black"/>
                </a:solidFill>
              </a:rPr>
              <a:t> </a:t>
            </a:r>
            <a:r>
              <a:rPr lang="en-US" altLang="zh-TW" sz="4000" dirty="0" smtClean="0">
                <a:solidFill>
                  <a:prstClr val="black"/>
                </a:solidFill>
              </a:rPr>
              <a:t>TITLE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2397031" y="10420798"/>
            <a:ext cx="444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SUBSECTION</a:t>
            </a:r>
            <a:r>
              <a:rPr lang="zh-TW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zh-TW" sz="3600" dirty="0" smtClean="0">
                <a:solidFill>
                  <a:prstClr val="black"/>
                </a:solidFill>
              </a:rPr>
              <a:t>TITLE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260573" y="11669305"/>
            <a:ext cx="533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PARAGRAPH</a:t>
            </a:r>
            <a:r>
              <a:rPr lang="zh-TW" altLang="en-US" sz="3200" dirty="0" smtClean="0">
                <a:solidFill>
                  <a:prstClr val="black"/>
                </a:solidFill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</a:rPr>
              <a:t>TITLE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5318393" y="12427074"/>
            <a:ext cx="5280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PARAGRAPH</a:t>
            </a:r>
            <a:r>
              <a:rPr lang="zh-TW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zh-TW" sz="2800" dirty="0" smtClean="0">
                <a:solidFill>
                  <a:prstClr val="black"/>
                </a:solidFill>
              </a:rPr>
              <a:t>LINE1………………………...</a:t>
            </a:r>
          </a:p>
          <a:p>
            <a:r>
              <a:rPr lang="en-US" altLang="zh-TW" sz="2800" dirty="0" smtClean="0">
                <a:solidFill>
                  <a:prstClr val="black"/>
                </a:solidFill>
              </a:rPr>
              <a:t>PARAGRAPH LINE2………………………...</a:t>
            </a:r>
            <a:endParaRPr lang="en-US" altLang="zh-TW" sz="2800" dirty="0">
              <a:solidFill>
                <a:prstClr val="black"/>
              </a:solidFill>
            </a:endParaRPr>
          </a:p>
          <a:p>
            <a:r>
              <a:rPr lang="en-US" altLang="zh-TW" sz="2800" dirty="0" smtClean="0">
                <a:solidFill>
                  <a:prstClr val="black"/>
                </a:solidFill>
              </a:rPr>
              <a:t>PARAGRAPH LINE3………………………...</a:t>
            </a:r>
            <a:endParaRPr lang="en-US" altLang="zh-TW" sz="2800" dirty="0">
              <a:solidFill>
                <a:prstClr val="black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9790260" y="15120000"/>
            <a:ext cx="1976396" cy="476250"/>
            <a:chOff x="9794969" y="15120000"/>
            <a:chExt cx="1976396" cy="4762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4969" y="15120000"/>
              <a:ext cx="476250" cy="47625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5042" y="15120000"/>
              <a:ext cx="476250" cy="476250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5115" y="15120000"/>
              <a:ext cx="476250" cy="476250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6" y="41607"/>
            <a:ext cx="2335856" cy="185572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90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2" t="1620" r="4111" b="198"/>
          <a:stretch/>
        </p:blipFill>
        <p:spPr>
          <a:xfrm>
            <a:off x="1451431" y="2496457"/>
            <a:ext cx="9318170" cy="4339772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397031" y="4130120"/>
            <a:ext cx="4602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Taste the Rainbow,</a:t>
            </a:r>
          </a:p>
          <a:p>
            <a:r>
              <a:rPr lang="en-US" altLang="zh-TW" sz="3600" dirty="0" smtClean="0"/>
              <a:t>              Motherfucker.</a:t>
            </a:r>
            <a:endParaRPr lang="zh-TW" altLang="en-US" sz="36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7733" r="6584" b="3696"/>
          <a:stretch/>
        </p:blipFill>
        <p:spPr>
          <a:xfrm>
            <a:off x="1761428" y="11685073"/>
            <a:ext cx="3191371" cy="248466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0803044" y="7303875"/>
            <a:ext cx="725487" cy="71939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2" t="12074" r="11582" b="16830"/>
          <a:stretch/>
        </p:blipFill>
        <p:spPr>
          <a:xfrm>
            <a:off x="7267511" y="7102867"/>
            <a:ext cx="1581214" cy="1135381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8998" r="20659" b="1325"/>
          <a:stretch/>
        </p:blipFill>
        <p:spPr>
          <a:xfrm>
            <a:off x="1428837" y="7107955"/>
            <a:ext cx="1590675" cy="112395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6" t="20290" r="6326" b="5495"/>
          <a:stretch/>
        </p:blipFill>
        <p:spPr>
          <a:xfrm>
            <a:off x="5319777" y="7105574"/>
            <a:ext cx="1576387" cy="1128712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2" t="9081" r="22434" b="11356"/>
          <a:stretch/>
        </p:blipFill>
        <p:spPr>
          <a:xfrm>
            <a:off x="3364706" y="7093745"/>
            <a:ext cx="1588294" cy="11358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1" t="8132" r="6472" b="5757"/>
          <a:stretch/>
        </p:blipFill>
        <p:spPr>
          <a:xfrm>
            <a:off x="9220200" y="7080250"/>
            <a:ext cx="1562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8" y="7303711"/>
            <a:ext cx="719554" cy="719554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0" y="0"/>
            <a:ext cx="12192000" cy="19770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5314420" y="7095078"/>
            <a:ext cx="1581744" cy="1136824"/>
            <a:chOff x="-4244029" y="4600832"/>
            <a:chExt cx="3082493" cy="1952368"/>
          </a:xfrm>
        </p:grpSpPr>
        <p:sp>
          <p:nvSpPr>
            <p:cNvPr id="74" name="矩形 7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3361762" y="7095079"/>
            <a:ext cx="1591038" cy="1136824"/>
            <a:chOff x="-4244029" y="4600832"/>
            <a:chExt cx="3082493" cy="1952368"/>
          </a:xfrm>
        </p:grpSpPr>
        <p:sp>
          <p:nvSpPr>
            <p:cNvPr id="78" name="矩形 77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群組 80"/>
          <p:cNvGrpSpPr/>
          <p:nvPr/>
        </p:nvGrpSpPr>
        <p:grpSpPr>
          <a:xfrm>
            <a:off x="7257784" y="7095077"/>
            <a:ext cx="1581744" cy="1136824"/>
            <a:chOff x="-4244029" y="4600832"/>
            <a:chExt cx="3082493" cy="1952368"/>
          </a:xfrm>
        </p:grpSpPr>
        <p:sp>
          <p:nvSpPr>
            <p:cNvPr id="82" name="矩形 81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83" name="直線接點 82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9219736" y="7095077"/>
            <a:ext cx="1563156" cy="1136824"/>
            <a:chOff x="-4244029" y="4600832"/>
            <a:chExt cx="3082493" cy="1952368"/>
          </a:xfrm>
        </p:grpSpPr>
        <p:sp>
          <p:nvSpPr>
            <p:cNvPr id="86" name="矩形 85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87" name="直線接點 86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群組 92"/>
          <p:cNvGrpSpPr/>
          <p:nvPr/>
        </p:nvGrpSpPr>
        <p:grpSpPr>
          <a:xfrm>
            <a:off x="1413751" y="7095081"/>
            <a:ext cx="1595685" cy="1136824"/>
            <a:chOff x="-4244029" y="4600832"/>
            <a:chExt cx="3082493" cy="1952368"/>
          </a:xfrm>
        </p:grpSpPr>
        <p:sp>
          <p:nvSpPr>
            <p:cNvPr id="94" name="矩形 9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95" name="直線接點 94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矩形 96"/>
          <p:cNvSpPr/>
          <p:nvPr/>
        </p:nvSpPr>
        <p:spPr>
          <a:xfrm>
            <a:off x="9292" y="14953976"/>
            <a:ext cx="12192000" cy="7908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981117" y="1037967"/>
            <a:ext cx="8210883" cy="939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37422" y="8699157"/>
            <a:ext cx="11317152" cy="939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409104" y="10208981"/>
            <a:ext cx="9373788" cy="1085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106" name="直線接點 105"/>
          <p:cNvCxnSpPr/>
          <p:nvPr/>
        </p:nvCxnSpPr>
        <p:spPr>
          <a:xfrm flipH="1">
            <a:off x="9219736" y="10208981"/>
            <a:ext cx="934506" cy="108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 flipH="1">
            <a:off x="8210878" y="10208981"/>
            <a:ext cx="1008858" cy="108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 flipH="1">
            <a:off x="7257784" y="10208981"/>
            <a:ext cx="953095" cy="108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1409104" y="11467071"/>
            <a:ext cx="9373788" cy="29034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761429" y="11667839"/>
            <a:ext cx="3191371" cy="2501900"/>
            <a:chOff x="-4244029" y="4600832"/>
            <a:chExt cx="3082493" cy="1952368"/>
          </a:xfrm>
        </p:grpSpPr>
        <p:sp>
          <p:nvSpPr>
            <p:cNvPr id="124" name="矩形 123"/>
            <p:cNvSpPr/>
            <p:nvPr/>
          </p:nvSpPr>
          <p:spPr>
            <a:xfrm>
              <a:off x="-4244029" y="4600832"/>
              <a:ext cx="3082493" cy="19523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125" name="直線接點 124"/>
            <p:cNvCxnSpPr/>
            <p:nvPr/>
          </p:nvCxnSpPr>
          <p:spPr>
            <a:xfrm>
              <a:off x="-4244029" y="4600832"/>
              <a:ext cx="3082493" cy="195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-4244029" y="4600832"/>
              <a:ext cx="3082493" cy="195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文字方塊 132"/>
          <p:cNvSpPr txBox="1"/>
          <p:nvPr/>
        </p:nvSpPr>
        <p:spPr>
          <a:xfrm>
            <a:off x="4324150" y="1284583"/>
            <a:ext cx="107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HOME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5873361" y="1284583"/>
            <a:ext cx="107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ABOUT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8932305" y="1284583"/>
            <a:ext cx="8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BLOG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10271219" y="1284583"/>
            <a:ext cx="1483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CONTACT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7416997" y="1284583"/>
            <a:ext cx="104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</a:rPr>
              <a:t>MENU</a:t>
            </a:r>
          </a:p>
        </p:txBody>
      </p:sp>
      <p:sp>
        <p:nvSpPr>
          <p:cNvPr id="164" name="文字方塊 163"/>
          <p:cNvSpPr txBox="1"/>
          <p:nvPr/>
        </p:nvSpPr>
        <p:spPr>
          <a:xfrm>
            <a:off x="1224871" y="15164734"/>
            <a:ext cx="408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Designed By </a:t>
            </a:r>
            <a:r>
              <a:rPr lang="en-US" altLang="zh-TW" dirty="0" err="1" smtClean="0">
                <a:solidFill>
                  <a:prstClr val="black"/>
                </a:solidFill>
              </a:rPr>
              <a:t>Gtin</a:t>
            </a:r>
            <a:r>
              <a:rPr lang="en-US" altLang="zh-TW" dirty="0" smtClean="0">
                <a:solidFill>
                  <a:prstClr val="black"/>
                </a:solidFill>
              </a:rPr>
              <a:t>        Copyright©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2016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8896021" y="13812069"/>
            <a:ext cx="170243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</a:rPr>
              <a:t>  </a:t>
            </a:r>
            <a:r>
              <a:rPr lang="en-US" altLang="zh-TW" sz="2000" dirty="0" smtClean="0">
                <a:solidFill>
                  <a:prstClr val="black"/>
                </a:solidFill>
              </a:rPr>
              <a:t>READ</a:t>
            </a:r>
            <a:r>
              <a:rPr lang="zh-TW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</a:rPr>
              <a:t>MORE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1352406" y="8846303"/>
            <a:ext cx="943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SECTION</a:t>
            </a:r>
            <a:r>
              <a:rPr lang="zh-TW" altLang="en-US" sz="4000" dirty="0" smtClean="0">
                <a:solidFill>
                  <a:prstClr val="black"/>
                </a:solidFill>
              </a:rPr>
              <a:t> </a:t>
            </a:r>
            <a:r>
              <a:rPr lang="en-US" altLang="zh-TW" sz="4000" dirty="0" smtClean="0">
                <a:solidFill>
                  <a:prstClr val="black"/>
                </a:solidFill>
              </a:rPr>
              <a:t>TITLE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2397031" y="10420798"/>
            <a:ext cx="444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SUBSECTION</a:t>
            </a:r>
            <a:r>
              <a:rPr lang="zh-TW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zh-TW" sz="3600" dirty="0" smtClean="0">
                <a:solidFill>
                  <a:prstClr val="black"/>
                </a:solidFill>
              </a:rPr>
              <a:t>TITLE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260573" y="11669305"/>
            <a:ext cx="533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PARAGRAPH</a:t>
            </a:r>
            <a:r>
              <a:rPr lang="zh-TW" altLang="en-US" sz="3200" dirty="0" smtClean="0">
                <a:solidFill>
                  <a:prstClr val="black"/>
                </a:solidFill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</a:rPr>
              <a:t>TITLE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5318393" y="12427074"/>
            <a:ext cx="5280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PARAGRAPH</a:t>
            </a:r>
            <a:r>
              <a:rPr lang="zh-TW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zh-TW" sz="2800" dirty="0" smtClean="0">
                <a:solidFill>
                  <a:prstClr val="black"/>
                </a:solidFill>
              </a:rPr>
              <a:t>LINE1………………………...</a:t>
            </a:r>
          </a:p>
          <a:p>
            <a:r>
              <a:rPr lang="en-US" altLang="zh-TW" sz="2800" dirty="0" smtClean="0">
                <a:solidFill>
                  <a:prstClr val="black"/>
                </a:solidFill>
              </a:rPr>
              <a:t>PARAGRAPH LINE2………………………...</a:t>
            </a:r>
            <a:endParaRPr lang="en-US" altLang="zh-TW" sz="2800" dirty="0">
              <a:solidFill>
                <a:prstClr val="black"/>
              </a:solidFill>
            </a:endParaRPr>
          </a:p>
          <a:p>
            <a:r>
              <a:rPr lang="en-US" altLang="zh-TW" sz="2800" dirty="0" smtClean="0">
                <a:solidFill>
                  <a:prstClr val="black"/>
                </a:solidFill>
              </a:rPr>
              <a:t>PARAGRAPH LINE3………………………...</a:t>
            </a:r>
            <a:endParaRPr lang="en-US" altLang="zh-TW" sz="2800" dirty="0">
              <a:solidFill>
                <a:prstClr val="black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9790260" y="15120000"/>
            <a:ext cx="1976396" cy="476250"/>
            <a:chOff x="9794969" y="15120000"/>
            <a:chExt cx="1976396" cy="4762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4969" y="15120000"/>
              <a:ext cx="476250" cy="47625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5042" y="15120000"/>
              <a:ext cx="476250" cy="476250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5115" y="15120000"/>
              <a:ext cx="476250" cy="476250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6" y="41607"/>
            <a:ext cx="2335856" cy="185572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90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2" t="1620" r="4111" b="198"/>
          <a:stretch/>
        </p:blipFill>
        <p:spPr>
          <a:xfrm>
            <a:off x="1451431" y="2496457"/>
            <a:ext cx="9318170" cy="4339772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397031" y="4130120"/>
            <a:ext cx="4602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Taste the Rainbow,</a:t>
            </a:r>
          </a:p>
          <a:p>
            <a:r>
              <a:rPr lang="en-US" altLang="zh-TW" sz="3600" dirty="0" smtClean="0"/>
              <a:t>              Motherfucker.</a:t>
            </a:r>
            <a:endParaRPr lang="zh-TW" altLang="en-US" sz="36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7733" r="6584" b="3696"/>
          <a:stretch/>
        </p:blipFill>
        <p:spPr>
          <a:xfrm>
            <a:off x="1761428" y="11685073"/>
            <a:ext cx="3191371" cy="248466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0803044" y="7303875"/>
            <a:ext cx="725487" cy="71939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2" t="12074" r="11582" b="16830"/>
          <a:stretch/>
        </p:blipFill>
        <p:spPr>
          <a:xfrm>
            <a:off x="7267511" y="7102867"/>
            <a:ext cx="1581214" cy="1135381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8998" r="20659" b="1325"/>
          <a:stretch/>
        </p:blipFill>
        <p:spPr>
          <a:xfrm>
            <a:off x="1428837" y="7107955"/>
            <a:ext cx="1590675" cy="112395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6" t="20290" r="6326" b="5495"/>
          <a:stretch/>
        </p:blipFill>
        <p:spPr>
          <a:xfrm>
            <a:off x="5319777" y="7105574"/>
            <a:ext cx="1576387" cy="1128712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2" t="9081" r="22434" b="11356"/>
          <a:stretch/>
        </p:blipFill>
        <p:spPr>
          <a:xfrm>
            <a:off x="3364706" y="7093745"/>
            <a:ext cx="1588294" cy="11358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1" t="8132" r="6472" b="5757"/>
          <a:stretch/>
        </p:blipFill>
        <p:spPr>
          <a:xfrm>
            <a:off x="9220200" y="7080250"/>
            <a:ext cx="1562100" cy="1143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81117" y="1284583"/>
            <a:ext cx="343033" cy="612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1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1978</TotalTime>
  <Words>130</Words>
  <Application>Microsoft Office PowerPoint</Application>
  <PresentationFormat>自訂</PresentationFormat>
  <Paragraphs>56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潘俊廷</dc:creator>
  <cp:lastModifiedBy>潘</cp:lastModifiedBy>
  <cp:revision>39</cp:revision>
  <dcterms:created xsi:type="dcterms:W3CDTF">2016-03-24T07:57:52Z</dcterms:created>
  <dcterms:modified xsi:type="dcterms:W3CDTF">2016-04-04T16:46:04Z</dcterms:modified>
</cp:coreProperties>
</file>