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1079976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248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67462"/>
            <a:ext cx="6217920" cy="375991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672376"/>
            <a:ext cx="5486400" cy="2607442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A14-9230-4217-90AD-6F4AA6B3DF25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09A6-2858-4909-B7C1-19EAA8D53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12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A14-9230-4217-90AD-6F4AA6B3DF25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09A6-2858-4909-B7C1-19EAA8D53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08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74987"/>
            <a:ext cx="1577340" cy="9152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74987"/>
            <a:ext cx="4640580" cy="9152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A14-9230-4217-90AD-6F4AA6B3DF25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09A6-2858-4909-B7C1-19EAA8D53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13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A14-9230-4217-90AD-6F4AA6B3DF25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09A6-2858-4909-B7C1-19EAA8D53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87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692444"/>
            <a:ext cx="6309360" cy="449240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227345"/>
            <a:ext cx="6309360" cy="236244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A14-9230-4217-90AD-6F4AA6B3DF25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09A6-2858-4909-B7C1-19EAA8D53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77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874937"/>
            <a:ext cx="3108960" cy="68523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874937"/>
            <a:ext cx="3108960" cy="68523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A14-9230-4217-90AD-6F4AA6B3DF25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09A6-2858-4909-B7C1-19EAA8D53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5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74990"/>
            <a:ext cx="6309360" cy="208745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647443"/>
            <a:ext cx="3094672" cy="1297471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944914"/>
            <a:ext cx="3094672" cy="58023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647443"/>
            <a:ext cx="3109913" cy="1297471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944914"/>
            <a:ext cx="3109913" cy="58023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A14-9230-4217-90AD-6F4AA6B3DF25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09A6-2858-4909-B7C1-19EAA8D53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12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A14-9230-4217-90AD-6F4AA6B3DF25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09A6-2858-4909-B7C1-19EAA8D53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17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A14-9230-4217-90AD-6F4AA6B3DF25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09A6-2858-4909-B7C1-19EAA8D53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86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19984"/>
            <a:ext cx="2359342" cy="2519945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54968"/>
            <a:ext cx="3703320" cy="767483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39929"/>
            <a:ext cx="2359342" cy="600236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A14-9230-4217-90AD-6F4AA6B3DF25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09A6-2858-4909-B7C1-19EAA8D53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20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19984"/>
            <a:ext cx="2359342" cy="2519945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54968"/>
            <a:ext cx="3703320" cy="767483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39929"/>
            <a:ext cx="2359342" cy="600236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A14-9230-4217-90AD-6F4AA6B3DF25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C09A6-2858-4909-B7C1-19EAA8D53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12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74990"/>
            <a:ext cx="630936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874937"/>
            <a:ext cx="630936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0009783"/>
            <a:ext cx="1645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0A14-9230-4217-90AD-6F4AA6B3DF25}" type="datetimeFigureOut">
              <a:rPr lang="zh-TW" altLang="en-US" smtClean="0"/>
              <a:t>2016/5/22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0009783"/>
            <a:ext cx="246888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0009783"/>
            <a:ext cx="1645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C09A6-2858-4909-B7C1-19EAA8D53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52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0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7315200" cy="14858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70" y="173202"/>
            <a:ext cx="1434310" cy="11394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077"/>
            <a:ext cx="6341780" cy="295313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8998" r="20659" b="1325"/>
          <a:stretch/>
        </p:blipFill>
        <p:spPr>
          <a:xfrm>
            <a:off x="6497180" y="1498077"/>
            <a:ext cx="815729" cy="57638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2" t="9081" r="22434" b="11356"/>
          <a:stretch/>
        </p:blipFill>
        <p:spPr>
          <a:xfrm>
            <a:off x="6497180" y="2076611"/>
            <a:ext cx="813439" cy="5817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6" t="20290" r="6326" b="5495"/>
          <a:stretch/>
        </p:blipFill>
        <p:spPr>
          <a:xfrm>
            <a:off x="6497180" y="2668338"/>
            <a:ext cx="821292" cy="58805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2" t="12074" r="11582" b="16830"/>
          <a:stretch/>
        </p:blipFill>
        <p:spPr>
          <a:xfrm>
            <a:off x="6497180" y="3252213"/>
            <a:ext cx="821292" cy="58972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1" t="8132" r="6472" b="5757"/>
          <a:stretch/>
        </p:blipFill>
        <p:spPr>
          <a:xfrm>
            <a:off x="6497181" y="3850269"/>
            <a:ext cx="821292" cy="60094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4459547"/>
            <a:ext cx="7315200" cy="7923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043897" y="4540497"/>
            <a:ext cx="3227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prstClr val="black"/>
                </a:solidFill>
              </a:rPr>
              <a:t>SECTION</a:t>
            </a:r>
            <a:r>
              <a:rPr lang="zh-TW" altLang="en-US" sz="4000" dirty="0" smtClean="0">
                <a:solidFill>
                  <a:prstClr val="black"/>
                </a:solidFill>
              </a:rPr>
              <a:t> </a:t>
            </a:r>
            <a:r>
              <a:rPr lang="en-US" altLang="zh-TW" sz="4000" dirty="0" smtClean="0">
                <a:solidFill>
                  <a:prstClr val="black"/>
                </a:solidFill>
              </a:rPr>
              <a:t>TITLE</a:t>
            </a:r>
            <a:endParaRPr lang="zh-TW" altLang="en-US" sz="4000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9968" y="5654369"/>
            <a:ext cx="6635262" cy="946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825480" y="5808762"/>
            <a:ext cx="3664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prstClr val="black"/>
                </a:solidFill>
              </a:rPr>
              <a:t>SUBSECTION</a:t>
            </a:r>
            <a:r>
              <a:rPr lang="zh-TW" altLang="en-US" sz="3600" dirty="0" smtClean="0">
                <a:solidFill>
                  <a:prstClr val="black"/>
                </a:solidFill>
              </a:rPr>
              <a:t> </a:t>
            </a:r>
            <a:r>
              <a:rPr lang="en-US" altLang="zh-TW" sz="3600" dirty="0" smtClean="0">
                <a:solidFill>
                  <a:prstClr val="black"/>
                </a:solidFill>
              </a:rPr>
              <a:t>TITLE</a:t>
            </a:r>
            <a:endParaRPr lang="zh-TW" altLang="en-US" sz="3600" dirty="0">
              <a:solidFill>
                <a:prstClr val="black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9968" y="7002834"/>
            <a:ext cx="6635262" cy="31165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7733" r="6584" b="3696"/>
          <a:stretch/>
        </p:blipFill>
        <p:spPr>
          <a:xfrm>
            <a:off x="584773" y="7260738"/>
            <a:ext cx="2918248" cy="2272023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4057217" y="9405670"/>
            <a:ext cx="170243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</a:rPr>
              <a:t>  </a:t>
            </a:r>
            <a:r>
              <a:rPr lang="en-US" altLang="zh-TW" sz="2000" dirty="0" smtClean="0">
                <a:solidFill>
                  <a:prstClr val="black"/>
                </a:solidFill>
              </a:rPr>
              <a:t>READ</a:t>
            </a:r>
            <a:r>
              <a:rPr lang="zh-TW" altLang="en-US" sz="2000" dirty="0" smtClean="0">
                <a:solidFill>
                  <a:prstClr val="black"/>
                </a:solidFill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</a:rPr>
              <a:t>MORE</a:t>
            </a:r>
            <a:endParaRPr lang="zh-TW" altLang="en-US" sz="2000" dirty="0">
              <a:solidFill>
                <a:prstClr val="black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0" y="10404338"/>
            <a:ext cx="7333882" cy="790849"/>
            <a:chOff x="0" y="10799763"/>
            <a:chExt cx="7318472" cy="790849"/>
          </a:xfrm>
        </p:grpSpPr>
        <p:sp>
          <p:nvSpPr>
            <p:cNvPr id="22" name="矩形 21"/>
            <p:cNvSpPr/>
            <p:nvPr/>
          </p:nvSpPr>
          <p:spPr>
            <a:xfrm>
              <a:off x="0" y="10799763"/>
              <a:ext cx="7318472" cy="7908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48930" y="11010521"/>
              <a:ext cx="408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prstClr val="black"/>
                  </a:solidFill>
                </a:rPr>
                <a:t>Designed By </a:t>
              </a:r>
              <a:r>
                <a:rPr lang="en-US" altLang="zh-TW" dirty="0" err="1" smtClean="0">
                  <a:solidFill>
                    <a:prstClr val="black"/>
                  </a:solidFill>
                </a:rPr>
                <a:t>Gtin</a:t>
              </a:r>
              <a:r>
                <a:rPr lang="en-US" altLang="zh-TW" dirty="0" smtClean="0">
                  <a:solidFill>
                    <a:prstClr val="black"/>
                  </a:solidFill>
                </a:rPr>
                <a:t>        Copyright©</a:t>
              </a:r>
              <a:r>
                <a:rPr lang="en-US" altLang="zh-TW" dirty="0">
                  <a:solidFill>
                    <a:prstClr val="black"/>
                  </a:solidFill>
                </a:rPr>
                <a:t> </a:t>
              </a:r>
              <a:r>
                <a:rPr lang="en-US" altLang="zh-TW" dirty="0" smtClean="0">
                  <a:solidFill>
                    <a:prstClr val="black"/>
                  </a:solidFill>
                </a:rPr>
                <a:t>2016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4" name="群組 23"/>
            <p:cNvGrpSpPr/>
            <p:nvPr/>
          </p:nvGrpSpPr>
          <p:grpSpPr>
            <a:xfrm>
              <a:off x="5271302" y="10957062"/>
              <a:ext cx="1976396" cy="476250"/>
              <a:chOff x="9794969" y="15120000"/>
              <a:chExt cx="1976396" cy="476250"/>
            </a:xfrm>
          </p:grpSpPr>
          <p:pic>
            <p:nvPicPr>
              <p:cNvPr id="25" name="圖片 2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94969" y="15120000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6" name="圖片 25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45042" y="15120000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7" name="圖片 26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95115" y="15120000"/>
                <a:ext cx="476250" cy="476250"/>
              </a:xfrm>
              <a:prstGeom prst="rect">
                <a:avLst/>
              </a:prstGeom>
            </p:spPr>
          </p:pic>
        </p:grpSp>
      </p:grpSp>
      <p:sp>
        <p:nvSpPr>
          <p:cNvPr id="28" name="文字方塊 27"/>
          <p:cNvSpPr txBox="1"/>
          <p:nvPr/>
        </p:nvSpPr>
        <p:spPr>
          <a:xfrm>
            <a:off x="3643826" y="7163364"/>
            <a:ext cx="3254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prstClr val="black"/>
                </a:solidFill>
              </a:rPr>
              <a:t>PARAGRAPH</a:t>
            </a:r>
            <a:r>
              <a:rPr lang="zh-TW" altLang="en-US" sz="3200" dirty="0" smtClean="0">
                <a:solidFill>
                  <a:prstClr val="black"/>
                </a:solidFill>
              </a:rPr>
              <a:t> </a:t>
            </a:r>
            <a:r>
              <a:rPr lang="en-US" altLang="zh-TW" sz="3200" dirty="0" smtClean="0">
                <a:solidFill>
                  <a:prstClr val="black"/>
                </a:solidFill>
              </a:rPr>
              <a:t>TITLE</a:t>
            </a:r>
            <a:endParaRPr lang="zh-TW" altLang="en-US" sz="3200" dirty="0">
              <a:solidFill>
                <a:prstClr val="black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643827" y="7834449"/>
            <a:ext cx="3127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</a:rPr>
              <a:t>PARAGRAPH</a:t>
            </a:r>
            <a:r>
              <a:rPr lang="zh-TW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zh-TW" sz="2800" dirty="0" smtClean="0">
                <a:solidFill>
                  <a:prstClr val="black"/>
                </a:solidFill>
              </a:rPr>
              <a:t>LINE1</a:t>
            </a:r>
          </a:p>
          <a:p>
            <a:r>
              <a:rPr lang="en-US" altLang="zh-TW" sz="2800" dirty="0" smtClean="0">
                <a:solidFill>
                  <a:prstClr val="black"/>
                </a:solidFill>
              </a:rPr>
              <a:t>PARAGRAPH LINE2</a:t>
            </a:r>
          </a:p>
          <a:p>
            <a:r>
              <a:rPr lang="en-US" altLang="zh-TW" sz="2800" dirty="0" smtClean="0">
                <a:solidFill>
                  <a:prstClr val="black"/>
                </a:solidFill>
              </a:rPr>
              <a:t>PARAGRAPH LINE3</a:t>
            </a:r>
            <a:endParaRPr lang="en-US" altLang="zh-TW" sz="2800" dirty="0">
              <a:solidFill>
                <a:prstClr val="black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69" y="380062"/>
            <a:ext cx="725772" cy="725772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7706370" y="-10676"/>
            <a:ext cx="3029135" cy="525905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39" tIns="45721" rIns="91439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>
                <a:solidFill>
                  <a:schemeClr val="tx1"/>
                </a:solidFill>
              </a:rPr>
              <a:t>HOME</a:t>
            </a:r>
          </a:p>
          <a:p>
            <a:endParaRPr lang="en-US" altLang="zh-TW" sz="3200" dirty="0">
              <a:solidFill>
                <a:schemeClr val="tx1"/>
              </a:solidFill>
            </a:endParaRPr>
          </a:p>
          <a:p>
            <a:r>
              <a:rPr lang="en-US" altLang="zh-TW" sz="3200" dirty="0">
                <a:solidFill>
                  <a:schemeClr val="tx1"/>
                </a:solidFill>
              </a:rPr>
              <a:t>ABOUT</a:t>
            </a:r>
          </a:p>
          <a:p>
            <a:endParaRPr lang="en-US" altLang="zh-TW" sz="3200" dirty="0">
              <a:solidFill>
                <a:schemeClr val="tx1"/>
              </a:solidFill>
            </a:endParaRPr>
          </a:p>
          <a:p>
            <a:r>
              <a:rPr lang="en-US" altLang="zh-TW" sz="3200" dirty="0" smtClean="0">
                <a:solidFill>
                  <a:schemeClr val="tx1"/>
                </a:solidFill>
              </a:rPr>
              <a:t>MENU</a:t>
            </a:r>
          </a:p>
          <a:p>
            <a:endParaRPr lang="en-US" altLang="zh-TW" sz="3200" dirty="0" smtClean="0">
              <a:solidFill>
                <a:schemeClr val="tx1"/>
              </a:solidFill>
            </a:endParaRPr>
          </a:p>
          <a:p>
            <a:r>
              <a:rPr lang="en-US" altLang="zh-TW" sz="3200" dirty="0" smtClean="0">
                <a:solidFill>
                  <a:schemeClr val="tx1"/>
                </a:solidFill>
              </a:rPr>
              <a:t>BLOG</a:t>
            </a:r>
            <a:endParaRPr lang="en-US" altLang="zh-TW" sz="3200" dirty="0">
              <a:solidFill>
                <a:schemeClr val="tx1"/>
              </a:solidFill>
            </a:endParaRPr>
          </a:p>
          <a:p>
            <a:endParaRPr lang="en-US" altLang="zh-TW" sz="3200" dirty="0">
              <a:solidFill>
                <a:schemeClr val="tx1"/>
              </a:solidFill>
            </a:endParaRPr>
          </a:p>
          <a:p>
            <a:r>
              <a:rPr lang="en-US" altLang="zh-TW" sz="3200" dirty="0">
                <a:solidFill>
                  <a:schemeClr val="tx1"/>
                </a:solidFill>
              </a:rPr>
              <a:t>CONTACT</a:t>
            </a:r>
          </a:p>
          <a:p>
            <a:endParaRPr lang="en-US" altLang="zh-TW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71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26</Words>
  <Application>Microsoft Office PowerPoint</Application>
  <PresentationFormat>自訂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潘</dc:creator>
  <cp:lastModifiedBy>潘</cp:lastModifiedBy>
  <cp:revision>6</cp:revision>
  <dcterms:created xsi:type="dcterms:W3CDTF">2016-05-21T10:18:10Z</dcterms:created>
  <dcterms:modified xsi:type="dcterms:W3CDTF">2016-05-22T06:19:21Z</dcterms:modified>
</cp:coreProperties>
</file>