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49588" cy="71993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 userDrawn="1">
          <p15:clr>
            <a:srgbClr val="A4A3A4"/>
          </p15:clr>
        </p15:guide>
        <p15:guide id="2" pos="9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2982" y="48"/>
      </p:cViewPr>
      <p:guideLst>
        <p:guide orient="horz" pos="960"/>
        <p:guide pos="9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719" y="2236454"/>
            <a:ext cx="2592150" cy="154318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438" y="4079612"/>
            <a:ext cx="2134712" cy="18398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223-73C3-4484-B883-EAD5452EB624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89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223-73C3-4484-B883-EAD5452EB624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55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7516" y="908247"/>
            <a:ext cx="228719" cy="1934982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27" y="908247"/>
            <a:ext cx="635860" cy="1934982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223-73C3-4484-B883-EAD5452EB624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4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223-73C3-4484-B883-EAD5452EB624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85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896" y="4626227"/>
            <a:ext cx="2592150" cy="1429863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0896" y="3051377"/>
            <a:ext cx="2592150" cy="15748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223-73C3-4484-B883-EAD5452EB624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07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829" y="5291163"/>
            <a:ext cx="432025" cy="14966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3681" y="5291163"/>
            <a:ext cx="432555" cy="14966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223-73C3-4484-B883-EAD5452EB624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63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82" y="288307"/>
            <a:ext cx="2744629" cy="119988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1" y="1611514"/>
            <a:ext cx="1347431" cy="6716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8" indent="0">
              <a:buNone/>
              <a:defRPr sz="1600" b="1"/>
            </a:lvl5pPr>
            <a:lvl6pPr marL="2285885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481" y="2283116"/>
            <a:ext cx="1347431" cy="41479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49149" y="1611514"/>
            <a:ext cx="1347960" cy="6716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8" indent="0">
              <a:buNone/>
              <a:defRPr sz="1600" b="1"/>
            </a:lvl5pPr>
            <a:lvl6pPr marL="2285885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49149" y="2283116"/>
            <a:ext cx="1347960" cy="41479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223-73C3-4484-B883-EAD5452EB624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99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223-73C3-4484-B883-EAD5452EB624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4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223-73C3-4484-B883-EAD5452EB624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84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83" y="286639"/>
            <a:ext cx="1003293" cy="121988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2304" y="286640"/>
            <a:ext cx="1704804" cy="61444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2483" y="1506524"/>
            <a:ext cx="1003293" cy="4924530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8" indent="0">
              <a:buNone/>
              <a:defRPr sz="900"/>
            </a:lvl5pPr>
            <a:lvl6pPr marL="2285885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223-73C3-4484-B883-EAD5452EB624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5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7743" y="5039520"/>
            <a:ext cx="1829753" cy="5949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7743" y="643272"/>
            <a:ext cx="1829753" cy="4319588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8" indent="0">
              <a:buNone/>
              <a:defRPr sz="2000"/>
            </a:lvl5pPr>
            <a:lvl6pPr marL="2285885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7743" y="5634464"/>
            <a:ext cx="1829753" cy="844919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8" indent="0">
              <a:buNone/>
              <a:defRPr sz="900"/>
            </a:lvl5pPr>
            <a:lvl6pPr marL="2285885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8223-73C3-4484-B883-EAD5452EB624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22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482" y="288307"/>
            <a:ext cx="2744629" cy="1199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2" y="1679840"/>
            <a:ext cx="2744629" cy="4751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2481" y="6672697"/>
            <a:ext cx="71157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8223-73C3-4484-B883-EAD5452EB624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41945" y="6672697"/>
            <a:ext cx="96570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85541" y="6672697"/>
            <a:ext cx="71157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482A-99EF-4325-8A36-E642A1D4E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27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5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5" algn="l" defTabSz="9143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5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5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557853"/>
            <a:ext cx="3049588" cy="141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-18363"/>
            <a:ext cx="3049588" cy="5762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60" y="-2684"/>
            <a:ext cx="648071" cy="51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3357807" y="91276"/>
            <a:ext cx="586412" cy="338312"/>
            <a:chOff x="2388890" y="161701"/>
            <a:chExt cx="586412" cy="338312"/>
          </a:xfrm>
        </p:grpSpPr>
        <p:sp>
          <p:nvSpPr>
            <p:cNvPr id="9" name="橢圓 8"/>
            <p:cNvSpPr/>
            <p:nvPr/>
          </p:nvSpPr>
          <p:spPr>
            <a:xfrm>
              <a:off x="2388890" y="356072"/>
              <a:ext cx="576064" cy="143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2446356" y="350947"/>
              <a:ext cx="456938" cy="78927"/>
              <a:chOff x="1740818" y="213453"/>
              <a:chExt cx="456938" cy="78927"/>
            </a:xfrm>
          </p:grpSpPr>
          <p:sp>
            <p:nvSpPr>
              <p:cNvPr id="11" name="橢圓 10"/>
              <p:cNvSpPr/>
              <p:nvPr/>
            </p:nvSpPr>
            <p:spPr>
              <a:xfrm>
                <a:off x="1740818" y="216136"/>
                <a:ext cx="216024" cy="45719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1875932" y="213453"/>
                <a:ext cx="216024" cy="45719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1784924" y="242388"/>
                <a:ext cx="216024" cy="45719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1981732" y="230433"/>
                <a:ext cx="216024" cy="45719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1945296" y="246661"/>
                <a:ext cx="216024" cy="45719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" name="橢圓 6"/>
            <p:cNvSpPr/>
            <p:nvPr/>
          </p:nvSpPr>
          <p:spPr>
            <a:xfrm>
              <a:off x="2388890" y="333212"/>
              <a:ext cx="576064" cy="4571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2460898" y="284101"/>
              <a:ext cx="432048" cy="7197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2683892" y="312191"/>
              <a:ext cx="216024" cy="4571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486938" y="276152"/>
              <a:ext cx="216024" cy="4571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2399238" y="161701"/>
              <a:ext cx="576064" cy="14394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0" y="1975960"/>
            <a:ext cx="3049588" cy="5385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Jamie’s Italian UK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2514544"/>
            <a:ext cx="3049588" cy="5635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cap="all" dirty="0">
                <a:solidFill>
                  <a:schemeClr val="tx1"/>
                </a:solidFill>
              </a:rPr>
              <a:t>JOIN THE CLUB</a:t>
            </a:r>
          </a:p>
        </p:txBody>
      </p:sp>
      <p:sp>
        <p:nvSpPr>
          <p:cNvPr id="27" name="矩形 26"/>
          <p:cNvSpPr/>
          <p:nvPr/>
        </p:nvSpPr>
        <p:spPr>
          <a:xfrm>
            <a:off x="0" y="3071828"/>
            <a:ext cx="3049588" cy="41827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8" y="3383303"/>
            <a:ext cx="2392352" cy="1866308"/>
          </a:xfrm>
          <a:prstGeom prst="rect">
            <a:avLst/>
          </a:prstGeom>
        </p:spPr>
      </p:pic>
      <p:grpSp>
        <p:nvGrpSpPr>
          <p:cNvPr id="31" name="群組 30"/>
          <p:cNvGrpSpPr/>
          <p:nvPr/>
        </p:nvGrpSpPr>
        <p:grpSpPr>
          <a:xfrm>
            <a:off x="0" y="7254600"/>
            <a:ext cx="3049588" cy="1720549"/>
            <a:chOff x="0" y="6704537"/>
            <a:chExt cx="3049588" cy="1720549"/>
          </a:xfrm>
        </p:grpSpPr>
        <p:sp>
          <p:nvSpPr>
            <p:cNvPr id="28" name="矩形 27"/>
            <p:cNvSpPr/>
            <p:nvPr/>
          </p:nvSpPr>
          <p:spPr>
            <a:xfrm>
              <a:off x="0" y="6704537"/>
              <a:ext cx="3049588" cy="17205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02117" y="7236885"/>
              <a:ext cx="15089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Designed By </a:t>
              </a:r>
              <a:r>
                <a:rPr lang="en-US" altLang="zh-TW" sz="1400" dirty="0" err="1"/>
                <a:t>Gtin</a:t>
              </a:r>
              <a:endParaRPr lang="en-US" altLang="zh-TW" sz="1400" dirty="0"/>
            </a:p>
            <a:p>
              <a:r>
                <a:rPr lang="en-US" altLang="zh-TW" sz="1400" dirty="0"/>
                <a:t>Copyright© 2016</a:t>
              </a:r>
              <a:endParaRPr lang="zh-TW" altLang="en-US" sz="1400" dirty="0"/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025" y="6784120"/>
              <a:ext cx="476250" cy="476250"/>
            </a:xfrm>
            <a:prstGeom prst="rect">
              <a:avLst/>
            </a:prstGeom>
          </p:spPr>
        </p:pic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025" y="7260370"/>
              <a:ext cx="476250" cy="476250"/>
            </a:xfrm>
            <a:prstGeom prst="rect">
              <a:avLst/>
            </a:prstGeom>
          </p:spPr>
        </p:pic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025" y="7736620"/>
              <a:ext cx="476250" cy="476250"/>
            </a:xfrm>
            <a:prstGeom prst="rect">
              <a:avLst/>
            </a:prstGeom>
          </p:spPr>
        </p:pic>
      </p:grpSp>
      <p:sp>
        <p:nvSpPr>
          <p:cNvPr id="32" name="矩形 31"/>
          <p:cNvSpPr/>
          <p:nvPr/>
        </p:nvSpPr>
        <p:spPr>
          <a:xfrm>
            <a:off x="1020738" y="6773129"/>
            <a:ext cx="1008112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Read More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28618" y="5434746"/>
            <a:ext cx="2392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Exclusive monthly rewards.</a:t>
            </a:r>
          </a:p>
          <a:p>
            <a:r>
              <a:rPr lang="en-US" altLang="zh-TW" sz="1400" dirty="0"/>
              <a:t>Free tasters every time you visit.</a:t>
            </a:r>
          </a:p>
          <a:p>
            <a:r>
              <a:rPr lang="en-US" altLang="zh-TW" sz="1400" dirty="0"/>
              <a:t>Priority booking with a dedicated hotline.</a:t>
            </a:r>
            <a:endParaRPr lang="zh-TW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3068506" y="-21981"/>
            <a:ext cx="1070115" cy="25365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400" dirty="0">
                <a:solidFill>
                  <a:schemeClr val="tx1"/>
                </a:solidFill>
              </a:rPr>
              <a:t>HOME</a:t>
            </a:r>
          </a:p>
          <a:p>
            <a:endParaRPr lang="en-US" altLang="zh-TW" sz="1400" dirty="0">
              <a:solidFill>
                <a:schemeClr val="tx1"/>
              </a:solidFill>
            </a:endParaRPr>
          </a:p>
          <a:p>
            <a:r>
              <a:rPr lang="en-US" altLang="zh-TW" sz="1400" dirty="0">
                <a:solidFill>
                  <a:schemeClr val="tx1"/>
                </a:solidFill>
              </a:rPr>
              <a:t>ABOUT</a:t>
            </a:r>
          </a:p>
          <a:p>
            <a:endParaRPr lang="en-US" altLang="zh-TW" sz="1400" dirty="0">
              <a:solidFill>
                <a:schemeClr val="tx1"/>
              </a:solidFill>
            </a:endParaRPr>
          </a:p>
          <a:p>
            <a:r>
              <a:rPr lang="en-US" altLang="zh-TW" sz="1400" dirty="0" smtClean="0">
                <a:solidFill>
                  <a:schemeClr val="tx1"/>
                </a:solidFill>
              </a:rPr>
              <a:t>MENU</a:t>
            </a:r>
          </a:p>
          <a:p>
            <a:endParaRPr lang="en-US" altLang="zh-TW" sz="1400" dirty="0" smtClean="0">
              <a:solidFill>
                <a:schemeClr val="tx1"/>
              </a:solidFill>
            </a:endParaRPr>
          </a:p>
          <a:p>
            <a:r>
              <a:rPr lang="en-US" altLang="zh-TW" sz="1400" dirty="0" smtClean="0">
                <a:solidFill>
                  <a:schemeClr val="tx1"/>
                </a:solidFill>
              </a:rPr>
              <a:t>BLOG</a:t>
            </a:r>
            <a:endParaRPr lang="en-US" altLang="zh-TW" sz="1400" dirty="0">
              <a:solidFill>
                <a:schemeClr val="tx1"/>
              </a:solidFill>
            </a:endParaRPr>
          </a:p>
          <a:p>
            <a:endParaRPr lang="en-US" altLang="zh-TW" sz="1400" dirty="0">
              <a:solidFill>
                <a:schemeClr val="tx1"/>
              </a:solidFill>
            </a:endParaRPr>
          </a:p>
          <a:p>
            <a:r>
              <a:rPr lang="en-US" altLang="zh-TW" sz="1400" dirty="0">
                <a:solidFill>
                  <a:schemeClr val="tx1"/>
                </a:solidFill>
              </a:rPr>
              <a:t>CONTACT</a:t>
            </a:r>
          </a:p>
          <a:p>
            <a:endParaRPr lang="en-US" altLang="zh-TW" sz="1400" dirty="0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2003598" y="1151384"/>
            <a:ext cx="15841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不同於</a:t>
            </a:r>
            <a:r>
              <a:rPr lang="en-US" altLang="zh-TW" dirty="0" smtClean="0"/>
              <a:t>MD</a:t>
            </a:r>
            <a:r>
              <a:rPr lang="zh-TW" altLang="en-US" dirty="0" smtClean="0"/>
              <a:t>尺寸網頁，漢堡選單的功能直接和</a:t>
            </a:r>
            <a:r>
              <a:rPr lang="en-US" altLang="zh-TW" dirty="0" smtClean="0"/>
              <a:t>Logo</a:t>
            </a:r>
            <a:r>
              <a:rPr lang="zh-TW" altLang="en-US" dirty="0" smtClean="0"/>
              <a:t>結合，點選</a:t>
            </a:r>
            <a:r>
              <a:rPr lang="en-US" altLang="zh-TW" dirty="0" smtClean="0"/>
              <a:t>Logo</a:t>
            </a:r>
            <a:r>
              <a:rPr lang="zh-TW" altLang="en-US" dirty="0" smtClean="0"/>
              <a:t>就可教出漢堡選單，而</a:t>
            </a:r>
            <a:r>
              <a:rPr lang="en-US" altLang="zh-TW" dirty="0" smtClean="0"/>
              <a:t>Slide</a:t>
            </a:r>
            <a:r>
              <a:rPr lang="zh-TW" altLang="en-US" dirty="0" smtClean="0"/>
              <a:t>也改成直接左右滑動來控制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71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70</Words>
  <Application>Microsoft Office PowerPoint</Application>
  <PresentationFormat>自訂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新細明體</vt:lpstr>
      <vt:lpstr>Arial</vt:lpstr>
      <vt:lpstr>Calibri</vt:lpstr>
      <vt:lpstr>Office 佈景主題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潘</cp:lastModifiedBy>
  <cp:revision>12</cp:revision>
  <dcterms:created xsi:type="dcterms:W3CDTF">2016-05-11T06:03:59Z</dcterms:created>
  <dcterms:modified xsi:type="dcterms:W3CDTF">2016-05-22T06:17:11Z</dcterms:modified>
</cp:coreProperties>
</file>