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15744825"/>
  <p:notesSz cx="6858000" cy="9144000"/>
  <p:defaultTextStyle>
    <a:defPPr>
      <a:defRPr lang="en-US"/>
    </a:defPPr>
    <a:lvl1pPr marL="0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EDF8D3-5320-4BDA-BBE8-03798CE53329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155"/>
    <a:srgbClr val="C4083E"/>
    <a:srgbClr val="CD6D1D"/>
    <a:srgbClr val="75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6758"/>
            <a:ext cx="10363200" cy="54815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69679"/>
            <a:ext cx="9144000" cy="380135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266"/>
            <a:ext cx="2628900" cy="133430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266"/>
            <a:ext cx="7734300" cy="133430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26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277"/>
            <a:ext cx="10515600" cy="65494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6646"/>
            <a:ext cx="10515600" cy="344417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7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331"/>
            <a:ext cx="5181600" cy="99899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331"/>
            <a:ext cx="5181600" cy="99899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269"/>
            <a:ext cx="10515600" cy="30432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59670"/>
            <a:ext cx="5157787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235"/>
            <a:ext cx="5157787" cy="845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59670"/>
            <a:ext cx="5183188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235"/>
            <a:ext cx="5183188" cy="845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6967"/>
            <a:ext cx="6172200" cy="1118903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6967"/>
            <a:ext cx="6172200" cy="1118903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269"/>
            <a:ext cx="10515600" cy="30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331"/>
            <a:ext cx="10515600" cy="998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B3BF-4D23-4B3E-930C-5FD4B356138E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3124"/>
            <a:ext cx="41148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矩形 152"/>
          <p:cNvSpPr/>
          <p:nvPr/>
        </p:nvSpPr>
        <p:spPr>
          <a:xfrm>
            <a:off x="2380786" y="818064"/>
            <a:ext cx="7430424" cy="4307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1066071" y="6721556"/>
            <a:ext cx="4238887" cy="569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896164" y="6721556"/>
            <a:ext cx="4229760" cy="569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337312" y="8137910"/>
            <a:ext cx="3591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Lost</a:t>
            </a:r>
            <a:endParaRPr lang="en-US" altLang="zh-TW" sz="6000" dirty="0" smtClean="0"/>
          </a:p>
          <a:p>
            <a:pPr algn="ctr"/>
            <a:r>
              <a:rPr lang="en-US" altLang="zh-TW" sz="6000" dirty="0" smtClean="0"/>
              <a:t>Section</a:t>
            </a:r>
          </a:p>
          <a:p>
            <a:pPr algn="ctr"/>
            <a:r>
              <a:rPr lang="en-US" altLang="zh-TW" sz="6000" dirty="0" smtClean="0"/>
              <a:t>Button</a:t>
            </a:r>
            <a:endParaRPr lang="zh-TW" altLang="en-US" sz="6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7215265" y="8137910"/>
            <a:ext cx="3591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Found</a:t>
            </a:r>
            <a:endParaRPr lang="en-US" altLang="zh-TW" sz="6000" dirty="0" smtClean="0"/>
          </a:p>
          <a:p>
            <a:pPr algn="ctr"/>
            <a:r>
              <a:rPr lang="en-US" altLang="zh-TW" sz="6000" dirty="0" smtClean="0"/>
              <a:t>Section</a:t>
            </a:r>
          </a:p>
          <a:p>
            <a:pPr algn="ctr"/>
            <a:r>
              <a:rPr lang="en-US" altLang="zh-TW" sz="6000" dirty="0" smtClean="0"/>
              <a:t>Button</a:t>
            </a:r>
            <a:endParaRPr lang="zh-TW" altLang="en-US" sz="6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59840" y="2186928"/>
            <a:ext cx="3072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LOGO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74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82125" y="1911641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TITLE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0197778"/>
            <a:ext cx="12192000" cy="930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204136" y="10147111"/>
            <a:ext cx="269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FOOTER</a:t>
            </a:r>
            <a:endParaRPr lang="zh-TW" altLang="en-US" sz="6000" dirty="0"/>
          </a:p>
        </p:txBody>
      </p:sp>
      <p:sp>
        <p:nvSpPr>
          <p:cNvPr id="23" name="矩形 22"/>
          <p:cNvSpPr/>
          <p:nvPr/>
        </p:nvSpPr>
        <p:spPr>
          <a:xfrm>
            <a:off x="1066071" y="3710726"/>
            <a:ext cx="4238887" cy="569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96164" y="3710726"/>
            <a:ext cx="4229760" cy="569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-12199403" y="1311833"/>
            <a:ext cx="12192000" cy="888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2182946" y="1311833"/>
            <a:ext cx="12192000" cy="888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-7703603" y="4020403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LOST</a:t>
            </a:r>
          </a:p>
          <a:p>
            <a:r>
              <a:rPr lang="en-US" altLang="zh-TW" sz="9600" dirty="0" smtClean="0"/>
              <a:t>POST </a:t>
            </a:r>
            <a:r>
              <a:rPr lang="en-US" altLang="zh-TW" sz="9600" dirty="0"/>
              <a:t>PAGE</a:t>
            </a:r>
            <a:endParaRPr lang="zh-TW" altLang="en-US" sz="9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701606" y="4020403"/>
            <a:ext cx="39409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smtClean="0"/>
              <a:t>FOUND</a:t>
            </a:r>
          </a:p>
          <a:p>
            <a:pPr algn="ctr"/>
            <a:r>
              <a:rPr lang="en-US" altLang="zh-TW" sz="9600" dirty="0" smtClean="0"/>
              <a:t>POST </a:t>
            </a:r>
            <a:r>
              <a:rPr lang="en-US" altLang="zh-TW" sz="9600" dirty="0"/>
              <a:t>PAGE</a:t>
            </a:r>
            <a:endParaRPr lang="zh-TW" altLang="en-US" sz="9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16788" y="4665415"/>
            <a:ext cx="37283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 smtClean="0"/>
              <a:t>POST</a:t>
            </a:r>
          </a:p>
          <a:p>
            <a:pPr algn="ctr"/>
            <a:r>
              <a:rPr lang="en-US" altLang="zh-TW" sz="8000" dirty="0" smtClean="0"/>
              <a:t>LOST</a:t>
            </a:r>
          </a:p>
          <a:p>
            <a:pPr algn="ctr"/>
            <a:r>
              <a:rPr lang="en-US" altLang="zh-TW" sz="8000" dirty="0" smtClean="0"/>
              <a:t>BUTTON</a:t>
            </a:r>
            <a:endParaRPr lang="zh-TW" altLang="en-US" sz="8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146880" y="4665415"/>
            <a:ext cx="37283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 smtClean="0"/>
              <a:t>POST</a:t>
            </a:r>
          </a:p>
          <a:p>
            <a:pPr algn="ctr"/>
            <a:r>
              <a:rPr lang="en-US" altLang="zh-TW" sz="8000" dirty="0" smtClean="0"/>
              <a:t>FOUND</a:t>
            </a:r>
          </a:p>
          <a:p>
            <a:pPr algn="ctr"/>
            <a:r>
              <a:rPr lang="en-US" altLang="zh-TW" sz="8000" dirty="0" smtClean="0"/>
              <a:t>BUTTON</a:t>
            </a:r>
            <a:endParaRPr lang="zh-TW" altLang="en-US" sz="80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51" name="矩形 50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字方塊 54"/>
          <p:cNvSpPr txBox="1"/>
          <p:nvPr/>
        </p:nvSpPr>
        <p:spPr>
          <a:xfrm>
            <a:off x="4120566" y="0"/>
            <a:ext cx="418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NAV BAR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275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0197778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66071" y="3710726"/>
            <a:ext cx="4238887" cy="56950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96164" y="3710726"/>
            <a:ext cx="4229760" cy="56950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-12199403" y="1311833"/>
            <a:ext cx="12192000" cy="888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-11186160" y="2107521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Title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88868" y="5404079"/>
            <a:ext cx="4216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Lost</a:t>
            </a:r>
          </a:p>
          <a:p>
            <a:pPr algn="ctr"/>
            <a:r>
              <a:rPr lang="en-US" altLang="zh-TW" sz="7200" dirty="0" smtClean="0"/>
              <a:t>Something</a:t>
            </a:r>
            <a:endParaRPr lang="zh-TW" altLang="en-US" sz="7200" dirty="0"/>
          </a:p>
        </p:txBody>
      </p:sp>
      <p:sp>
        <p:nvSpPr>
          <p:cNvPr id="39" name="矩形 38"/>
          <p:cNvSpPr/>
          <p:nvPr/>
        </p:nvSpPr>
        <p:spPr>
          <a:xfrm>
            <a:off x="822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en-US" altLang="zh-TW" sz="4800" dirty="0" smtClean="0">
                <a:solidFill>
                  <a:schemeClr val="bg1"/>
                </a:solidFill>
              </a:rPr>
              <a:t>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45" name="矩形 44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82548" y="2033942"/>
            <a:ext cx="8406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What kind of post do you want to post?</a:t>
            </a:r>
            <a:endParaRPr lang="zh-TW" altLang="en-US" sz="4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902999" y="5404079"/>
            <a:ext cx="4216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Found</a:t>
            </a:r>
          </a:p>
          <a:p>
            <a:pPr algn="ctr"/>
            <a:r>
              <a:rPr lang="en-US" altLang="zh-TW" sz="7200" dirty="0" smtClean="0"/>
              <a:t>Something</a:t>
            </a:r>
            <a:endParaRPr lang="zh-TW" altLang="en-US" sz="72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-11186160" y="3365998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Location</a:t>
            </a:r>
            <a:endParaRPr lang="zh-TW" altLang="en-US" sz="4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-11186160" y="4631295"/>
            <a:ext cx="18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Lost by</a:t>
            </a:r>
            <a:endParaRPr lang="zh-TW" altLang="en-US" sz="4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-11335348" y="6204298"/>
            <a:ext cx="380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Details(optional)</a:t>
            </a:r>
            <a:endParaRPr lang="zh-TW" altLang="en-US" sz="4000" dirty="0"/>
          </a:p>
        </p:txBody>
      </p:sp>
      <p:sp>
        <p:nvSpPr>
          <p:cNvPr id="59" name="矩形 58"/>
          <p:cNvSpPr/>
          <p:nvPr/>
        </p:nvSpPr>
        <p:spPr>
          <a:xfrm>
            <a:off x="-7058936" y="2133281"/>
            <a:ext cx="6451146" cy="4135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-7485778" y="8650578"/>
            <a:ext cx="3005218" cy="655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-6634677" y="3733372"/>
            <a:ext cx="56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 here to upload image</a:t>
            </a:r>
            <a:endParaRPr lang="zh-TW" altLang="en-US" sz="4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-6846461" y="8598365"/>
            <a:ext cx="1726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Submit</a:t>
            </a:r>
            <a:endParaRPr lang="zh-TW" altLang="en-US" sz="4000" dirty="0"/>
          </a:p>
        </p:txBody>
      </p:sp>
      <p:sp>
        <p:nvSpPr>
          <p:cNvPr id="60" name="矩形 59"/>
          <p:cNvSpPr/>
          <p:nvPr/>
        </p:nvSpPr>
        <p:spPr>
          <a:xfrm>
            <a:off x="-11186160" y="6970986"/>
            <a:ext cx="10578370" cy="1312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-11103506" y="2823168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11103506" y="4039447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-11103506" y="5324115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-11765280" y="1683271"/>
            <a:ext cx="429932" cy="410030"/>
            <a:chOff x="-2382253" y="3527113"/>
            <a:chExt cx="1852864" cy="1333645"/>
          </a:xfrm>
        </p:grpSpPr>
        <p:sp>
          <p:nvSpPr>
            <p:cNvPr id="69" name="矩形 68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矩形 106"/>
          <p:cNvSpPr/>
          <p:nvPr/>
        </p:nvSpPr>
        <p:spPr>
          <a:xfrm>
            <a:off x="12192000" y="1311833"/>
            <a:ext cx="12192000" cy="888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13236260" y="2107521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Title</a:t>
            </a:r>
            <a:endParaRPr lang="zh-TW" altLang="en-US" sz="40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3236260" y="3365998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Location</a:t>
            </a:r>
            <a:endParaRPr lang="zh-TW" altLang="en-US" sz="40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3236259" y="4631295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Found by</a:t>
            </a:r>
            <a:endParaRPr lang="zh-TW" altLang="en-US" sz="40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3087072" y="6204298"/>
            <a:ext cx="380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Details(optional)</a:t>
            </a:r>
            <a:endParaRPr lang="zh-TW" altLang="en-US" sz="4000" dirty="0"/>
          </a:p>
        </p:txBody>
      </p:sp>
      <p:sp>
        <p:nvSpPr>
          <p:cNvPr id="112" name="矩形 111"/>
          <p:cNvSpPr/>
          <p:nvPr/>
        </p:nvSpPr>
        <p:spPr>
          <a:xfrm>
            <a:off x="17363484" y="2133281"/>
            <a:ext cx="6451146" cy="4135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16936642" y="8650578"/>
            <a:ext cx="3005218" cy="655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17787743" y="3733372"/>
            <a:ext cx="56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 here to upload image</a:t>
            </a:r>
            <a:endParaRPr lang="zh-TW" altLang="en-US" sz="4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7575959" y="8598365"/>
            <a:ext cx="1726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Submit</a:t>
            </a:r>
            <a:endParaRPr lang="zh-TW" altLang="en-US" sz="4000" dirty="0"/>
          </a:p>
        </p:txBody>
      </p:sp>
      <p:sp>
        <p:nvSpPr>
          <p:cNvPr id="116" name="矩形 115"/>
          <p:cNvSpPr/>
          <p:nvPr/>
        </p:nvSpPr>
        <p:spPr>
          <a:xfrm>
            <a:off x="13236260" y="6970986"/>
            <a:ext cx="10578370" cy="1312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13318914" y="2823168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13318914" y="4039447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13318914" y="5324115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0" name="群組 119"/>
          <p:cNvGrpSpPr/>
          <p:nvPr/>
        </p:nvGrpSpPr>
        <p:grpSpPr>
          <a:xfrm>
            <a:off x="12657140" y="1683271"/>
            <a:ext cx="429932" cy="410030"/>
            <a:chOff x="-2382253" y="3527113"/>
            <a:chExt cx="1852864" cy="1333645"/>
          </a:xfrm>
        </p:grpSpPr>
        <p:sp>
          <p:nvSpPr>
            <p:cNvPr id="121" name="矩形 120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字方塊 123"/>
          <p:cNvSpPr txBox="1"/>
          <p:nvPr/>
        </p:nvSpPr>
        <p:spPr>
          <a:xfrm>
            <a:off x="530746" y="10309056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24736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0197778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66071" y="3710726"/>
            <a:ext cx="4238887" cy="56950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96164" y="3710726"/>
            <a:ext cx="4229760" cy="56950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-12199403" y="1311833"/>
            <a:ext cx="12192000" cy="888594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-11186160" y="2107521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Title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88868" y="5404079"/>
            <a:ext cx="4216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Lost</a:t>
            </a:r>
          </a:p>
          <a:p>
            <a:pPr algn="ctr"/>
            <a:r>
              <a:rPr lang="en-US" altLang="zh-TW" sz="7200" dirty="0" smtClean="0"/>
              <a:t>Something</a:t>
            </a:r>
            <a:endParaRPr lang="zh-TW" altLang="en-US" sz="7200" dirty="0"/>
          </a:p>
        </p:txBody>
      </p:sp>
      <p:sp>
        <p:nvSpPr>
          <p:cNvPr id="50" name="矩形 49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82548" y="2033942"/>
            <a:ext cx="8406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What kind of post do you want to post?</a:t>
            </a:r>
            <a:endParaRPr lang="zh-TW" altLang="en-US" sz="4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902999" y="5404079"/>
            <a:ext cx="4216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Found</a:t>
            </a:r>
          </a:p>
          <a:p>
            <a:pPr algn="ctr"/>
            <a:r>
              <a:rPr lang="en-US" altLang="zh-TW" sz="7200" dirty="0" smtClean="0"/>
              <a:t>Something</a:t>
            </a:r>
            <a:endParaRPr lang="zh-TW" altLang="en-US" sz="72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-11186160" y="3365998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Location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-11186160" y="4631295"/>
            <a:ext cx="18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Lost by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-11335348" y="6204298"/>
            <a:ext cx="380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Details(optional)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-7058936" y="2133281"/>
            <a:ext cx="6451146" cy="413581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-7485778" y="8650578"/>
            <a:ext cx="3005218" cy="65567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-6634677" y="3733372"/>
            <a:ext cx="56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Click here to upload image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-6846461" y="8598365"/>
            <a:ext cx="1726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Submit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11186160" y="6970986"/>
            <a:ext cx="10578370" cy="131212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-11103506" y="2823168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11103506" y="4039447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-11103506" y="5324115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12192000" y="1311833"/>
            <a:ext cx="12192000" cy="888594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13236260" y="2107521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Title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3236260" y="3365998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Location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3236259" y="4631295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Found by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13087072" y="6204298"/>
            <a:ext cx="380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Details(optional)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7363484" y="2133281"/>
            <a:ext cx="6451146" cy="413581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16936642" y="8650578"/>
            <a:ext cx="3005218" cy="65567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17787743" y="3733372"/>
            <a:ext cx="56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Click here to upload image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7575959" y="8598365"/>
            <a:ext cx="1726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Submit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3236260" y="6970986"/>
            <a:ext cx="10578370" cy="131212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13318914" y="2823168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13318914" y="4039447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13318914" y="5324115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5076" y="1579825"/>
            <a:ext cx="609524" cy="609524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344" y="1579825"/>
            <a:ext cx="609524" cy="609524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rgbClr val="FF0000"/>
                </a:solidFill>
              </a:rPr>
              <a:t>Post</a:t>
            </a:r>
            <a:r>
              <a:rPr lang="en-US" altLang="zh-TW" sz="4800" dirty="0" smtClean="0">
                <a:solidFill>
                  <a:schemeClr val="bg1"/>
                </a:solidFill>
              </a:rPr>
              <a:t>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" y="88810"/>
            <a:ext cx="2592661" cy="1109872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530746" y="10309056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5291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20566" y="0"/>
            <a:ext cx="418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NAV BAR</a:t>
            </a:r>
            <a:endParaRPr lang="zh-TW" altLang="en-US" sz="8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04136" y="14763716"/>
            <a:ext cx="269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FOOTER</a:t>
            </a:r>
            <a:endParaRPr lang="zh-TW" altLang="en-US" sz="6000" dirty="0"/>
          </a:p>
        </p:txBody>
      </p:sp>
      <p:sp>
        <p:nvSpPr>
          <p:cNvPr id="23" name="矩形 22"/>
          <p:cNvSpPr/>
          <p:nvPr/>
        </p:nvSpPr>
        <p:spPr>
          <a:xfrm>
            <a:off x="1066072" y="2133600"/>
            <a:ext cx="10059852" cy="1158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67514" y="2421822"/>
            <a:ext cx="4420984" cy="4801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981118" y="9685050"/>
            <a:ext cx="4288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DETAILS</a:t>
            </a:r>
            <a:endParaRPr lang="zh-TW" altLang="en-US" sz="9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0397" y="4222626"/>
            <a:ext cx="520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Information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37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67514" y="2421822"/>
            <a:ext cx="4420984" cy="4801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600518" y="2670534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Title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00518" y="4233353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Location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00518" y="5678585"/>
            <a:ext cx="336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Lost/Found by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08239" y="7985577"/>
            <a:ext cx="1644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Details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00518" y="8822866"/>
            <a:ext cx="9074868" cy="32148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83172" y="3386181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83172" y="4906802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683172" y="6371405"/>
            <a:ext cx="3617727" cy="514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22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>
                <a:solidFill>
                  <a:schemeClr val="bg1"/>
                </a:solidFill>
              </a:rPr>
              <a:t>Post</a:t>
            </a:r>
            <a:r>
              <a:rPr lang="en-US" altLang="zh-TW" sz="4800" dirty="0" smtClean="0">
                <a:solidFill>
                  <a:schemeClr val="bg1"/>
                </a:solidFill>
              </a:rPr>
              <a:t>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55" name="矩形 54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37055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67514" y="2421822"/>
            <a:ext cx="4420984" cy="4801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267514" y="2421822"/>
            <a:ext cx="4420984" cy="48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600518" y="2670534"/>
            <a:ext cx="111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Title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00518" y="4233353"/>
            <a:ext cx="218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Location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00518" y="5678585"/>
            <a:ext cx="330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Lost/Found</a:t>
            </a:r>
            <a:r>
              <a:rPr lang="en-US" altLang="zh-TW" sz="4000" dirty="0" smtClean="0"/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by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08239" y="7985577"/>
            <a:ext cx="1644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Details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00518" y="8822866"/>
            <a:ext cx="9074868" cy="321482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83172" y="3386181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83172" y="4906802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683172" y="6371405"/>
            <a:ext cx="3617727" cy="5143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Post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" y="88810"/>
            <a:ext cx="2592661" cy="110987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32901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8629387"/>
            <a:ext cx="10043403" cy="580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82125" y="1911641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TITLE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20566" y="0"/>
            <a:ext cx="418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NAV BAR</a:t>
            </a:r>
            <a:endParaRPr lang="zh-TW" altLang="en-US" sz="8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04136" y="14763716"/>
            <a:ext cx="269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FOOTER</a:t>
            </a:r>
            <a:endParaRPr lang="zh-TW" altLang="en-US" sz="6000" dirty="0"/>
          </a:p>
        </p:txBody>
      </p:sp>
      <p:sp>
        <p:nvSpPr>
          <p:cNvPr id="23" name="矩形 22"/>
          <p:cNvSpPr/>
          <p:nvPr/>
        </p:nvSpPr>
        <p:spPr>
          <a:xfrm>
            <a:off x="1066072" y="4435157"/>
            <a:ext cx="10043403" cy="290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66073" y="3540023"/>
            <a:ext cx="4229760" cy="679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36559" y="3540023"/>
            <a:ext cx="2117104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SUBTITLE</a:t>
            </a:r>
            <a:endParaRPr lang="zh-TW" altLang="en-US" sz="4000" dirty="0"/>
          </a:p>
        </p:txBody>
      </p:sp>
      <p:sp>
        <p:nvSpPr>
          <p:cNvPr id="31" name="矩形 30"/>
          <p:cNvSpPr/>
          <p:nvPr/>
        </p:nvSpPr>
        <p:spPr>
          <a:xfrm>
            <a:off x="1082519" y="7712588"/>
            <a:ext cx="4229760" cy="679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653005" y="7712588"/>
            <a:ext cx="2117104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SUBTITLE</a:t>
            </a:r>
            <a:endParaRPr lang="zh-TW" altLang="en-US" sz="4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045194" y="10872012"/>
            <a:ext cx="4085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RESOURCES</a:t>
            </a:r>
          </a:p>
          <a:p>
            <a:pPr algn="ctr"/>
            <a:r>
              <a:rPr lang="en-US" altLang="zh-TW" sz="6000" dirty="0" smtClean="0"/>
              <a:t>USED</a:t>
            </a:r>
            <a:endParaRPr lang="zh-TW" altLang="en-US" sz="6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061641" y="5000779"/>
            <a:ext cx="4085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DEVELOP</a:t>
            </a:r>
          </a:p>
          <a:p>
            <a:pPr algn="ctr"/>
            <a:r>
              <a:rPr lang="en-US" altLang="zh-TW" sz="6000" dirty="0" smtClean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52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8629387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53005" y="1911641"/>
            <a:ext cx="544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About this website</a:t>
            </a:r>
            <a:endParaRPr lang="zh-TW" altLang="en-US" sz="54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66072" y="4435157"/>
            <a:ext cx="10043403" cy="290213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66073" y="3540023"/>
            <a:ext cx="4229760" cy="679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54354" y="3622216"/>
            <a:ext cx="224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Develop Team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082519" y="7712588"/>
            <a:ext cx="4229760" cy="679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454355" y="7801498"/>
            <a:ext cx="259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Resources Used</a:t>
            </a:r>
            <a:endParaRPr lang="zh-TW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822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>
                <a:solidFill>
                  <a:schemeClr val="bg1"/>
                </a:solidFill>
              </a:rPr>
              <a:t>Post</a:t>
            </a:r>
            <a:r>
              <a:rPr lang="en-US" altLang="zh-TW" sz="4800" dirty="0" smtClean="0">
                <a:solidFill>
                  <a:schemeClr val="bg1"/>
                </a:solidFill>
              </a:rPr>
              <a:t>   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About</a:t>
            </a:r>
            <a:endParaRPr lang="zh-TW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47" name="矩形 46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016101" y="4803407"/>
            <a:ext cx="1555899" cy="1513238"/>
            <a:chOff x="6267514" y="2421822"/>
            <a:chExt cx="4420984" cy="4801938"/>
          </a:xfrm>
        </p:grpSpPr>
        <p:sp>
          <p:nvSpPr>
            <p:cNvPr id="56" name="矩形 55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/>
          <p:cNvGrpSpPr/>
          <p:nvPr/>
        </p:nvGrpSpPr>
        <p:grpSpPr>
          <a:xfrm>
            <a:off x="1473238" y="8788924"/>
            <a:ext cx="1571832" cy="1044197"/>
            <a:chOff x="6267514" y="2421822"/>
            <a:chExt cx="4420984" cy="4801938"/>
          </a:xfrm>
        </p:grpSpPr>
        <p:sp>
          <p:nvSpPr>
            <p:cNvPr id="60" name="矩形 59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3502991" y="9076671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hosting this website and provide computing power.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1066072" y="10210326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4" name="群組 63"/>
          <p:cNvGrpSpPr/>
          <p:nvPr/>
        </p:nvGrpSpPr>
        <p:grpSpPr>
          <a:xfrm>
            <a:off x="1456791" y="10369863"/>
            <a:ext cx="1571832" cy="1044197"/>
            <a:chOff x="6267514" y="2421822"/>
            <a:chExt cx="4420984" cy="4801938"/>
          </a:xfrm>
        </p:grpSpPr>
        <p:sp>
          <p:nvSpPr>
            <p:cNvPr id="65" name="矩形 64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3486544" y="10657610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Making this website responsive.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1066072" y="11790168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0" name="群組 69"/>
          <p:cNvGrpSpPr/>
          <p:nvPr/>
        </p:nvGrpSpPr>
        <p:grpSpPr>
          <a:xfrm>
            <a:off x="1456791" y="11949705"/>
            <a:ext cx="1571832" cy="1044197"/>
            <a:chOff x="6267514" y="2421822"/>
            <a:chExt cx="4420984" cy="4801938"/>
          </a:xfrm>
        </p:grpSpPr>
        <p:sp>
          <p:nvSpPr>
            <p:cNvPr id="71" name="矩形 70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3486544" y="12237452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Making this website responsive.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066005" y="13370010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1456724" y="13529547"/>
            <a:ext cx="1571832" cy="1044197"/>
            <a:chOff x="6267514" y="2421822"/>
            <a:chExt cx="4420984" cy="4801938"/>
          </a:xfrm>
        </p:grpSpPr>
        <p:sp>
          <p:nvSpPr>
            <p:cNvPr id="77" name="矩形 76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/>
          <p:cNvSpPr txBox="1"/>
          <p:nvPr/>
        </p:nvSpPr>
        <p:spPr>
          <a:xfrm>
            <a:off x="3486477" y="13817294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Keeping our project organized.</a:t>
            </a:r>
            <a:endParaRPr lang="zh-TW" altLang="en-US" sz="2400" dirty="0"/>
          </a:p>
        </p:txBody>
      </p:sp>
      <p:grpSp>
        <p:nvGrpSpPr>
          <p:cNvPr id="87" name="群組 86"/>
          <p:cNvGrpSpPr/>
          <p:nvPr/>
        </p:nvGrpSpPr>
        <p:grpSpPr>
          <a:xfrm>
            <a:off x="7797651" y="4803407"/>
            <a:ext cx="1555899" cy="1513238"/>
            <a:chOff x="6267514" y="2421822"/>
            <a:chExt cx="4420984" cy="4801938"/>
          </a:xfrm>
        </p:grpSpPr>
        <p:sp>
          <p:nvSpPr>
            <p:cNvPr id="88" name="矩形 87"/>
            <p:cNvSpPr/>
            <p:nvPr/>
          </p:nvSpPr>
          <p:spPr>
            <a:xfrm>
              <a:off x="6267514" y="2421822"/>
              <a:ext cx="4420984" cy="480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9" name="直線接點 88"/>
            <p:cNvCxnSpPr/>
            <p:nvPr/>
          </p:nvCxnSpPr>
          <p:spPr>
            <a:xfrm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H="1">
              <a:off x="6267514" y="2421822"/>
              <a:ext cx="4420984" cy="480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2826479" y="6480241"/>
            <a:ext cx="20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Gtin</a:t>
            </a:r>
            <a:r>
              <a:rPr lang="en-US" altLang="zh-TW" dirty="0" smtClean="0"/>
              <a:t> Pan</a:t>
            </a:r>
          </a:p>
          <a:p>
            <a:pPr algn="ctr"/>
            <a:r>
              <a:rPr lang="en-US" altLang="zh-TW" dirty="0" smtClean="0"/>
              <a:t>Web Designer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561803" y="6480241"/>
            <a:ext cx="20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Gmin</a:t>
            </a:r>
            <a:r>
              <a:rPr lang="en-US" altLang="zh-TW" dirty="0" smtClean="0"/>
              <a:t> Chen</a:t>
            </a:r>
          </a:p>
          <a:p>
            <a:pPr algn="ctr"/>
            <a:r>
              <a:rPr lang="en-US" altLang="zh-TW" dirty="0" smtClean="0"/>
              <a:t>Web Designer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29751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8629387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53005" y="1911641"/>
            <a:ext cx="544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About this website</a:t>
            </a:r>
            <a:endParaRPr lang="zh-TW" altLang="en-US" sz="54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66072" y="4435157"/>
            <a:ext cx="10043403" cy="290213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66073" y="3540023"/>
            <a:ext cx="4229760" cy="679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54354" y="3622216"/>
            <a:ext cx="224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Develop Team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082519" y="7712588"/>
            <a:ext cx="4229760" cy="679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454355" y="7801498"/>
            <a:ext cx="259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Resources Used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02991" y="9076671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hosting this website and provide computing power.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1066072" y="10210326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3486544" y="10657610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Making this website responsive.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1066072" y="11790168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486544" y="12237452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Making this website responsive.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066005" y="13370010"/>
            <a:ext cx="10043403" cy="13277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3486477" y="13817294"/>
            <a:ext cx="71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Keeping our project organized.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26479" y="6480241"/>
            <a:ext cx="20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Gtin</a:t>
            </a:r>
            <a:r>
              <a:rPr lang="en-US" altLang="zh-TW" dirty="0" smtClean="0"/>
              <a:t> Pan</a:t>
            </a:r>
          </a:p>
          <a:p>
            <a:pPr algn="ctr"/>
            <a:r>
              <a:rPr lang="en-US" altLang="zh-TW" dirty="0" smtClean="0"/>
              <a:t>Web Designer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561803" y="6480241"/>
            <a:ext cx="20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Gmin</a:t>
            </a:r>
            <a:r>
              <a:rPr lang="en-US" altLang="zh-TW" dirty="0" smtClean="0"/>
              <a:t> Chen</a:t>
            </a:r>
          </a:p>
          <a:p>
            <a:pPr algn="ctr"/>
            <a:r>
              <a:rPr lang="en-US" altLang="zh-TW" dirty="0" smtClean="0"/>
              <a:t>Web Designer</a:t>
            </a:r>
            <a:endParaRPr lang="zh-TW" altLang="en-US" dirty="0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5" y="8716402"/>
            <a:ext cx="1263289" cy="1263289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5" y="10345795"/>
            <a:ext cx="1388291" cy="11550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78" y="11930642"/>
            <a:ext cx="1056721" cy="10567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6" y="13564489"/>
            <a:ext cx="969883" cy="938764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Post   </a:t>
            </a:r>
            <a:r>
              <a:rPr lang="en-US" altLang="zh-TW" sz="4800" dirty="0" smtClean="0">
                <a:solidFill>
                  <a:srgbClr val="FF0000"/>
                </a:solidFill>
              </a:rPr>
              <a:t>About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pic>
        <p:nvPicPr>
          <p:cNvPr id="83" name="圖片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" y="88810"/>
            <a:ext cx="2592661" cy="1109872"/>
          </a:xfrm>
          <a:prstGeom prst="rect">
            <a:avLst/>
          </a:prstGeom>
        </p:spPr>
      </p:pic>
      <p:sp>
        <p:nvSpPr>
          <p:cNvPr id="84" name="文字方塊 83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38" y="4678973"/>
            <a:ext cx="1673823" cy="1771324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26" y="4683012"/>
            <a:ext cx="1791747" cy="1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1066071" y="6721556"/>
            <a:ext cx="4238887" cy="56950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6896164" y="6721556"/>
            <a:ext cx="4229760" cy="56950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30" y="1480474"/>
            <a:ext cx="7643696" cy="327213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28371" y="9758491"/>
            <a:ext cx="3912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Section</a:t>
            </a:r>
            <a:endParaRPr lang="zh-TW" altLang="en-US" sz="9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54730" y="9758491"/>
            <a:ext cx="3912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Section</a:t>
            </a:r>
            <a:endParaRPr lang="zh-TW" altLang="en-US" sz="96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32" y="7501422"/>
            <a:ext cx="4432503" cy="1954847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1" y="7631974"/>
            <a:ext cx="3804650" cy="17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1066071" y="6721556"/>
            <a:ext cx="4238887" cy="5695031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6896164" y="6721556"/>
            <a:ext cx="4229760" cy="5695031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30" y="1480474"/>
            <a:ext cx="7643696" cy="32721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1" y="7631974"/>
            <a:ext cx="3804650" cy="17698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32" y="7501422"/>
            <a:ext cx="4432503" cy="195484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28371" y="9758491"/>
            <a:ext cx="3912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/>
                </a:solidFill>
              </a:rPr>
              <a:t>Section</a:t>
            </a:r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054730" y="9758491"/>
            <a:ext cx="3912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/>
                </a:solidFill>
              </a:rPr>
              <a:t>Section</a:t>
            </a:r>
            <a:endParaRPr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82125" y="1911641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TITLE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20566" y="0"/>
            <a:ext cx="418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NAV BAR</a:t>
            </a:r>
            <a:endParaRPr lang="zh-TW" altLang="en-US" sz="8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80786" y="6809874"/>
            <a:ext cx="7430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smtClean="0"/>
              <a:t>LOST</a:t>
            </a:r>
          </a:p>
          <a:p>
            <a:pPr algn="ctr"/>
            <a:r>
              <a:rPr lang="en-US" altLang="zh-TW" sz="9600" dirty="0" smtClean="0"/>
              <a:t>POST</a:t>
            </a:r>
          </a:p>
          <a:p>
            <a:pPr algn="ctr"/>
            <a:r>
              <a:rPr lang="en-US" altLang="zh-TW" sz="9600" dirty="0" smtClean="0"/>
              <a:t>SECTION</a:t>
            </a:r>
            <a:endParaRPr lang="zh-TW" altLang="en-US" sz="9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04136" y="14763716"/>
            <a:ext cx="269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FOOTER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84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0642" y="1911641"/>
            <a:ext cx="3946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Lost Section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Lost </a:t>
            </a:r>
            <a:r>
              <a:rPr lang="zh-TW" altLang="en-US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Post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7" name="矩形 6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331418" y="3747989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23197" y="5368518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23197" y="7014399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331418" y="8680114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331418" y="10325995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331418" y="11991710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350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0642" y="1911641"/>
            <a:ext cx="3946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Lost Section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rgbClr val="FF0000"/>
                </a:solidFill>
              </a:rPr>
              <a:t>Lost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Found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Post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31418" y="3747989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23197" y="5368518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23197" y="7014399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331418" y="8680114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331418" y="10325995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331418" y="11991710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" y="88810"/>
            <a:ext cx="2592661" cy="110987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30403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0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82125" y="1911641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TITLE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20566" y="0"/>
            <a:ext cx="418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NAV BAR</a:t>
            </a:r>
            <a:endParaRPr lang="zh-TW" altLang="en-US" sz="8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80786" y="6809874"/>
            <a:ext cx="7430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smtClean="0"/>
              <a:t>FOUND</a:t>
            </a:r>
          </a:p>
          <a:p>
            <a:pPr algn="ctr"/>
            <a:r>
              <a:rPr lang="en-US" altLang="zh-TW" sz="9600" dirty="0" smtClean="0"/>
              <a:t>POST</a:t>
            </a:r>
          </a:p>
          <a:p>
            <a:pPr algn="ctr"/>
            <a:r>
              <a:rPr lang="en-US" altLang="zh-TW" sz="9600" dirty="0" smtClean="0"/>
              <a:t>SECTION</a:t>
            </a:r>
            <a:endParaRPr lang="zh-TW" altLang="en-US" sz="9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04136" y="14763716"/>
            <a:ext cx="269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FOOTER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576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0642" y="1911641"/>
            <a:ext cx="4627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Found Section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Found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zh-TW" altLang="en-US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Post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27922" y="116648"/>
            <a:ext cx="1852864" cy="1078535"/>
            <a:chOff x="-2382253" y="3527113"/>
            <a:chExt cx="1852864" cy="1333645"/>
          </a:xfrm>
        </p:grpSpPr>
        <p:sp>
          <p:nvSpPr>
            <p:cNvPr id="7" name="矩形 6"/>
            <p:cNvSpPr/>
            <p:nvPr/>
          </p:nvSpPr>
          <p:spPr>
            <a:xfrm>
              <a:off x="-2382253" y="3527113"/>
              <a:ext cx="1852864" cy="13336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-2382253" y="3527113"/>
              <a:ext cx="1852864" cy="13336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-2382253" y="3527113"/>
              <a:ext cx="1852864" cy="1309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331418" y="3747989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23197" y="5368518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23197" y="7014399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331418" y="8680114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331418" y="10325995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331418" y="11991710"/>
            <a:ext cx="9545601" cy="14973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28753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11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82519" y="1683271"/>
            <a:ext cx="10043403" cy="14724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2519" y="3527113"/>
            <a:ext cx="10043403" cy="109107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0642" y="1911641"/>
            <a:ext cx="4627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Found Section</a:t>
            </a:r>
            <a:endParaRPr lang="zh-TW" altLang="en-US" sz="6000" dirty="0"/>
          </a:p>
        </p:txBody>
      </p:sp>
      <p:sp>
        <p:nvSpPr>
          <p:cNvPr id="37" name="矩形 36"/>
          <p:cNvSpPr/>
          <p:nvPr/>
        </p:nvSpPr>
        <p:spPr>
          <a:xfrm>
            <a:off x="0" y="14814383"/>
            <a:ext cx="12192000" cy="930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94462" y="228248"/>
            <a:ext cx="843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Home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Lost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 </a:t>
            </a:r>
            <a:r>
              <a:rPr lang="en-US" altLang="zh-TW" sz="4800" dirty="0" smtClean="0">
                <a:solidFill>
                  <a:srgbClr val="FF0000"/>
                </a:solidFill>
              </a:rPr>
              <a:t>Found</a:t>
            </a:r>
            <a:r>
              <a:rPr lang="en-US" altLang="zh-TW" sz="4800" dirty="0" smtClean="0">
                <a:solidFill>
                  <a:schemeClr val="bg1"/>
                </a:solidFill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 Post   About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31418" y="3747989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23197" y="5368518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23197" y="7014399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331418" y="8680114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331418" y="10325995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331418" y="11991710"/>
            <a:ext cx="9545601" cy="149730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" y="88810"/>
            <a:ext cx="2592661" cy="110987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32843" y="14925661"/>
            <a:ext cx="1166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  Phone:886-2-2771-2171#1900                                                                            Developed by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Gtin</a:t>
            </a:r>
            <a:r>
              <a:rPr lang="en-US" altLang="zh-TW" sz="2000" dirty="0" smtClean="0">
                <a:solidFill>
                  <a:schemeClr val="bg1"/>
                </a:solidFill>
              </a:rPr>
              <a:t> and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Gmin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  Location:10608</a:t>
            </a:r>
            <a:r>
              <a:rPr lang="zh-TW" altLang="en-US" sz="2000" dirty="0" smtClean="0">
                <a:solidFill>
                  <a:schemeClr val="bg1"/>
                </a:solidFill>
              </a:rPr>
              <a:t>台北市忠孝東路三段一號 行政大樓一樓                           </a:t>
            </a:r>
            <a:r>
              <a:rPr lang="en-US" altLang="zh-TW" sz="2000" dirty="0" smtClean="0">
                <a:solidFill>
                  <a:schemeClr val="bg1"/>
                </a:solidFill>
              </a:rPr>
              <a:t>Copyrights 2016 NTUT CISE</a:t>
            </a:r>
          </a:p>
        </p:txBody>
      </p:sp>
    </p:spTree>
    <p:extLst>
      <p:ext uri="{BB962C8B-B14F-4D97-AF65-F5344CB8AC3E}">
        <p14:creationId xmlns:p14="http://schemas.microsoft.com/office/powerpoint/2010/main" val="3746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478</Words>
  <Application>Microsoft Office PowerPoint</Application>
  <PresentationFormat>自訂</PresentationFormat>
  <Paragraphs>147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潘俊廷</dc:creator>
  <cp:lastModifiedBy>潘</cp:lastModifiedBy>
  <cp:revision>67</cp:revision>
  <dcterms:created xsi:type="dcterms:W3CDTF">2016-03-24T07:57:52Z</dcterms:created>
  <dcterms:modified xsi:type="dcterms:W3CDTF">2016-04-19T14:13:21Z</dcterms:modified>
</cp:coreProperties>
</file>